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1439" r:id="rId3"/>
    <p:sldId id="1465" r:id="rId4"/>
    <p:sldId id="1466" r:id="rId5"/>
    <p:sldId id="1467" r:id="rId6"/>
    <p:sldId id="1468" r:id="rId7"/>
    <p:sldId id="678" r:id="rId8"/>
    <p:sldId id="1214" r:id="rId9"/>
    <p:sldId id="1437" r:id="rId10"/>
    <p:sldId id="1362" r:id="rId11"/>
    <p:sldId id="925" r:id="rId12"/>
    <p:sldId id="1469" r:id="rId13"/>
    <p:sldId id="1470" r:id="rId14"/>
    <p:sldId id="1471" r:id="rId15"/>
    <p:sldId id="1472" r:id="rId16"/>
    <p:sldId id="1473" r:id="rId17"/>
    <p:sldId id="1474" r:id="rId18"/>
    <p:sldId id="1475" r:id="rId19"/>
    <p:sldId id="1476" r:id="rId20"/>
    <p:sldId id="1477" r:id="rId21"/>
    <p:sldId id="1478" r:id="rId22"/>
    <p:sldId id="1479" r:id="rId23"/>
    <p:sldId id="1480" r:id="rId24"/>
    <p:sldId id="1481" r:id="rId25"/>
    <p:sldId id="1482" r:id="rId26"/>
    <p:sldId id="1483" r:id="rId27"/>
    <p:sldId id="1484" r:id="rId28"/>
    <p:sldId id="1485" r:id="rId29"/>
    <p:sldId id="1488" r:id="rId30"/>
    <p:sldId id="1487" r:id="rId31"/>
    <p:sldId id="1489" r:id="rId32"/>
    <p:sldId id="1490" r:id="rId33"/>
    <p:sldId id="1491" r:id="rId34"/>
    <p:sldId id="1492" r:id="rId35"/>
    <p:sldId id="1494" r:id="rId36"/>
    <p:sldId id="1501" r:id="rId37"/>
    <p:sldId id="1495" r:id="rId38"/>
    <p:sldId id="1496" r:id="rId39"/>
    <p:sldId id="1497" r:id="rId40"/>
    <p:sldId id="1498" r:id="rId41"/>
    <p:sldId id="1499" r:id="rId42"/>
    <p:sldId id="1500" r:id="rId43"/>
    <p:sldId id="1025" r:id="rId44"/>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1D5F0B4-3C12-473C-AC71-74C39D0DFA8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cs typeface="+mn-cs"/>
              </a:defRPr>
            </a:lvl1pPr>
          </a:lstStyle>
          <a:p>
            <a:pPr>
              <a:defRPr/>
            </a:pPr>
            <a:endParaRPr lang="en-US"/>
          </a:p>
        </p:txBody>
      </p:sp>
      <p:sp>
        <p:nvSpPr>
          <p:cNvPr id="141315" name="Rectangle 3">
            <a:extLst>
              <a:ext uri="{FF2B5EF4-FFF2-40B4-BE49-F238E27FC236}">
                <a16:creationId xmlns:a16="http://schemas.microsoft.com/office/drawing/2014/main" id="{6FB42377-08C4-45F0-B7EF-1F260C7E805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cs typeface="+mn-cs"/>
              </a:defRPr>
            </a:lvl1pPr>
          </a:lstStyle>
          <a:p>
            <a:pPr>
              <a:defRPr/>
            </a:pPr>
            <a:endParaRPr lang="en-US"/>
          </a:p>
        </p:txBody>
      </p:sp>
      <p:sp>
        <p:nvSpPr>
          <p:cNvPr id="141316" name="Rectangle 4">
            <a:extLst>
              <a:ext uri="{FF2B5EF4-FFF2-40B4-BE49-F238E27FC236}">
                <a16:creationId xmlns:a16="http://schemas.microsoft.com/office/drawing/2014/main" id="{69F70064-2CEB-4B37-9833-7A48EC5D755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cs typeface="+mn-cs"/>
              </a:defRPr>
            </a:lvl1pPr>
          </a:lstStyle>
          <a:p>
            <a:pPr>
              <a:defRPr/>
            </a:pPr>
            <a:endParaRPr lang="en-US"/>
          </a:p>
        </p:txBody>
      </p:sp>
      <p:sp>
        <p:nvSpPr>
          <p:cNvPr id="141317" name="Rectangle 5">
            <a:extLst>
              <a:ext uri="{FF2B5EF4-FFF2-40B4-BE49-F238E27FC236}">
                <a16:creationId xmlns:a16="http://schemas.microsoft.com/office/drawing/2014/main" id="{AC1F8106-5EA3-406D-8D35-71108C9E558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103A35CD-4F6D-40B9-8C99-402BF41BFFD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ED0368-0018-48F5-9778-971602DD24C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a:extLst>
              <a:ext uri="{FF2B5EF4-FFF2-40B4-BE49-F238E27FC236}">
                <a16:creationId xmlns:a16="http://schemas.microsoft.com/office/drawing/2014/main" id="{8D037566-B470-4629-8D56-C533FB6CF38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C946479E-CBC5-4FEE-A370-D892A1EB017B}"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B2E56C68-EFAE-4F1E-A3FE-81D8F4CE82A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AFFF554-4839-41A4-B077-6973B93761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8866F36-ADE9-4C2C-AEED-98D7CDD8086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a:extLst>
              <a:ext uri="{FF2B5EF4-FFF2-40B4-BE49-F238E27FC236}">
                <a16:creationId xmlns:a16="http://schemas.microsoft.com/office/drawing/2014/main" id="{0435DB6F-DF3C-4731-A57C-3114FE4B677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01D4A28-E6A4-4C4F-AEDF-F320E093267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AF8DE7F-3018-4640-8614-DC9C064195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17F942E2-C237-4D59-B9AC-FE1BC9132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3A121F93-AF7F-44E8-B096-AF2CD2A0546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55B6A71-CF8B-4941-9816-20DA9DA89B31}"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DE3B37D-1CD3-49D3-80F7-AF78B193F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CFFAEA6-8B89-4D5E-9BE7-FB611433D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E4E4C7F-8B89-4D2F-B5FE-A645ED804A0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460FF11-394B-43CA-AE3B-95DC8601BE8D}"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AC04A50-E27E-45D3-9C9E-D54DE284AB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8E35C07-41CA-4C3B-B759-41D20C3092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439796EE-58EE-487D-BE10-BC07D882294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C8F835A-8A9A-40D9-9001-6E8456029C47}"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9913B4F-CDCF-4EB7-BC40-2C3FCCDA24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05120EA-3600-4756-B816-98C46264E8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78C45E2-568F-44DD-AC1A-991F1872107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10B07C90-604D-49EC-A892-315853A5D3FE}"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10B006C-53A0-465B-867D-A083D00C85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EF45217E-B1A3-4287-838A-3120BFC167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B54DF2E4-774B-43B9-A7BA-64BB0A23C5FB}"/>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125F730-AC7E-4EF4-8883-FF79FB3B4A36}"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EF9D15-A15B-4474-8499-E01C78F465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852CEE3-B8CB-4554-AE11-AA3491821E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891ED76-45A7-47C8-97A8-6ED978AADF44}"/>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2AE911C1-8578-4004-A5E1-86244EC2B97E}"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BBD408C-3167-4EC4-9474-C112414A58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6DBFBB7C-7F22-478D-986B-EE6F885AC1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71C8EEAF-B4E9-4022-B980-DF0BE8FA7F5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B39AB932-B51A-4EA4-A027-8E609F1058D3}"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430556F-AEFB-47A1-B3E3-72ABC4621E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510246A-4A14-42A6-8BB3-9C0E4AF3EA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816155D-E15A-4B10-A3E0-62D420ED17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FA0709D3-E8A9-4B85-9508-6A32A5E9C34E}"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D147739-A7EC-4E0C-B99C-3AB76F666A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95451320-E625-40BA-8ACA-195E47C118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9D484D4D-B28E-48CC-838E-7EEBED52010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E5694ACB-BA3E-42D2-A9DE-F06669530196}"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0C00399-2161-4082-BB6F-ED52946E00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4810A220-4315-4A55-A09D-7FAB000CEB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8BCA21D-069D-4160-8B2D-D075F8F90F1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8395810-72F7-48D4-A4B2-C7ADC426E4BD}"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8B951A6F-5CFD-40F9-9ED0-61A96BE10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56493970-4274-49DE-BC3A-B53CFD1EFB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7A1B73D5-5978-40BA-9DB5-19678832EA92}"/>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017F591-BF58-4D1B-8F4A-8D54B5B7639C}"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7946AEB-7D08-4CF8-B6F8-B42A6EFE20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DBEE57F-B516-47ED-9B58-71243EC804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D941E83-5084-4284-9AFB-49B311C9EB8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1BC45928-C057-4A83-87B3-039E1E1F5581}"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8E93FD0F-4247-40E8-8081-A238D9945E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9A93F7F-5803-4AC0-A585-C32C17D35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B3BEC397-6D31-46DE-9108-4E458000B4D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36126A-B7CE-4AFE-BF03-0E8D0007AB36}"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B069C1C-7E6D-4CB9-B14C-E06E12F928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5B073B1-97B4-42C5-9422-2545C3A85F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8FC1D7F-8C88-4ABF-840E-2AE862C1F6B4}"/>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771E68CD-1B5E-437A-988D-A43F2B3E9644}"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669DC3B6-61F4-4D94-B438-44617BC92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0119A561-F6FA-4A09-A623-F5A56902A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8F30186B-B3E4-4E55-AF85-87834E52E60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EB3E9D6A-C182-4D64-848F-E8CA9D9251EB}"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A74654B-C56C-4EBF-B5C3-02C52F3B37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B2B1670-9CAD-4015-956A-63393E237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13F252B-DAD0-4D00-B4F9-BA631F054E98}"/>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27369C33-7222-4222-9395-53AE00D8F812}"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E14F3B70-8262-42C9-BAAD-3AB35BED2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0F4475B9-BEB6-4C0D-8FBC-C971F047C1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0AC53ADB-53D2-44C0-B6C4-84E0C629181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6A72000E-978B-4861-A0BB-F8EFE9244006}"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E265006E-B236-4141-BA6B-A13887A592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C165FC1-0917-47AD-B25E-3024E3FF48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0EC83E57-4EC8-4095-8DBF-9E4C9176C0C4}"/>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ED392956-7918-4F16-8FCA-03285560659C}"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82D8769-CE11-4E11-B5D9-27DDBEEA67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6C98B0D-C274-4A16-BE0E-C016F7671B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D48DD4B-C1B4-41AB-839B-926906F0C8F3}"/>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1591EE4C-0D21-46E0-944A-B3CA9FA45726}"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010738CF-3AE9-4AF5-BCC0-4D26B74CD5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9810915A-4759-481C-A766-74BBDB417E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AF8B9784-F7B0-483D-94C0-524D663C7C37}"/>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F7CE980F-3636-46E4-B4B3-7AF6B47F025E}"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F4970C8E-82E0-48BA-B60E-9F9F3200AA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109A221F-2179-48E5-8F31-C17CEDB18C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EDD533AD-4427-408E-80EE-0B171FBEE50F}"/>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63A2369E-FF08-4705-8DCC-83D776AAFB09}"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39984A1-159C-4E57-B7ED-CC4F3AEDA8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816AE43-4808-462A-9D05-D8F9D730AA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ED8E39C-AF07-4A03-A9C2-150EA1F34370}"/>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A12D4636-7532-4317-AB78-AD2337F5C533}"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5ED6215-872D-4EBB-9BDD-2563992637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565CAFD-59D3-4842-AC92-9E8928611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9D0274AB-1CB1-4CD0-8AB7-8C9E64110763}"/>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E9A862C4-A3C9-4FE2-BCEE-41FDA9268F0F}"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B3A47A3-126E-486D-A7F1-F78CC08D7A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822F006-699C-49D7-937F-D97BB79569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D0C5899E-E085-4FE7-A327-50F822D87BE4}"/>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C5EAF7B-01B3-4802-B57F-474D61FEC982}"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3B03CDEE-CBF0-4021-839C-FCBAA989D9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6EB7844D-9336-46CB-A543-D9579399B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AE0D5F09-C254-4F86-8BB3-687EE5421A4B}"/>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20BFAEDB-810F-4BD5-AC99-E26F34D94E25}"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C368A01-47FB-4E38-8353-5148529CD9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320D420-6657-42BD-8630-7E9AF3D24A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124F801-94D3-4B43-96F9-DE7B3DE87D04}"/>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D5B36A8-184D-45BC-8083-9375EF9D3F1C}"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E69D9EC0-D9B4-491F-A14A-959FA17DC7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CEBE8339-C059-4AD5-95C7-7522DACEFB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01746109-3E7C-43F9-979D-E19BF992F3D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0B346E8-CD21-437A-8F23-61CC708EB137}"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CFC835D-F270-41B6-9C83-82FFCE29B7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69088D0-362A-41F0-9FFB-6EBC4490A8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638222E9-B46F-49FC-B164-94F907BA134B}"/>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DDAB1F6-972D-4C63-B070-D16EE851B054}"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C88EB52E-73EB-48EF-965B-02D932F56A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C8B39F78-D435-4116-B5E5-D8D85C42BD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839ECEEC-3D7A-45B8-9EA6-329B19E23F69}"/>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8D9D578-D478-4ECD-BACB-07972E319DBC}"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6362ED3-AA3E-40B2-8321-7D43F3A48B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267994D6-AFE0-4D23-BCF9-38427F512B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B36AFC0-ABCA-4406-B160-65EA89B2986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674DD3C1-71B9-4EC7-8715-E17C1E7E2E89}"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A0DCD9B0-253A-4EF7-BA8D-CBB69E45FD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7DD53AD6-F9F0-4994-AB45-5D29C37F24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8B931D1E-8BA9-49BA-A76A-3709712AF252}"/>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CDC904D2-5911-4853-934E-385EFBC2DD1D}"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8D77757-F79B-45F8-9374-75FEA53BFD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E82B44D1-9A8A-4368-BE5E-57EC61281F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6F0FB4C4-A57D-4F68-BE43-3399DF7650EF}"/>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21FD6E1-1B0D-4313-9636-29EE76DBC96C}"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97163A1-97BB-4590-A1B3-DF213B1A6C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FD67B88-C1ED-48A7-B084-9A1ECB690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26F13CD-6198-4235-B41D-1F6B31015FE7}"/>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78C64939-0781-4AC5-8CEB-23293FFC38B9}"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6F769BFF-BBBB-44ED-8554-40CDCE4AFE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9254B02A-E857-4D72-97FC-6C8C47D076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3F1BD285-A31D-4580-AB6F-AEB14072E08D}"/>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A31232CE-AEE3-43A6-A2E2-F013714EA515}"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D3A74094-86DF-4332-8AAD-808BDF8762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788E4099-A618-4C27-B63B-5586E886BA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2FAD94D-E8A9-4E22-A4A9-F64642C4F0A3}"/>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C8FCC585-9F69-444F-85C8-594E14A867D3}"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BA9A32FF-CF2B-47A0-9739-5E75197FFC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F6C406AB-80DB-4883-8BB5-7AFDCB8CF3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C7DD2064-E649-4F62-B67B-7DCCAA92686B}"/>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E60E6499-DFEB-497E-BC1D-F45CA4C1DEF2}" type="slidenum">
              <a:rPr lang="en-US" altLang="en-US" sz="1200"/>
              <a:pPr eaLnBrk="1" hangingPunct="1"/>
              <a:t>43</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73AD5C0E-BB9B-4529-A0B7-0C6F91FA4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2F4746A2-4476-40C5-A8C9-02AB350FA4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39057EF7-BC34-4C32-B0B3-DC97AE687B8B}"/>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24CF216-14FA-4D16-8C9F-9E0D3C4D6EC7}"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B2B10EB-B322-4255-AC0C-22E460F029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16086FA-6F15-45DD-9B0B-2BB1F15B37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AB76D6C-E152-4454-8457-CC26AF7AE8B9}"/>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8A22E286-BD1B-457A-9608-C686192485E5}"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A68A3AE-EE9B-4F46-8412-B3A949153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6CB1654-A699-4F35-833E-9615926C61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C7BF58C8-7C43-4BA8-ABBF-69B11C12AAD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698C5748-A7E5-43FB-B6AE-B7EA2E29F112}"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58B6D99-C5D0-4862-BF73-DCC53AFFE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A9FD212-FEBE-4A28-8CBD-0207637C5B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7A83EA3F-EB59-43CF-BA34-8BD12F1668BD}"/>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79FB45E5-B453-4AD4-B93D-51D1741DCA8E}"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1A57D7E-BFA5-4EFE-BB91-E27724D6286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FA76621-154F-4BEF-8359-5E543715984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D6EAA27-CB02-416A-BF0C-E87E646A21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D3437A7-F58E-4341-942A-2B5B7E6BF132}"/>
              </a:ext>
            </a:extLst>
          </p:cNvPr>
          <p:cNvSpPr>
            <a:spLocks noGrp="1"/>
          </p:cNvSpPr>
          <p:nvPr>
            <p:ph type="sldNum" sz="quarter" idx="12"/>
          </p:nvPr>
        </p:nvSpPr>
        <p:spPr>
          <a:xfrm>
            <a:off x="8229600" y="6473825"/>
            <a:ext cx="758825" cy="247650"/>
          </a:xfrm>
        </p:spPr>
        <p:txBody>
          <a:bodyPr/>
          <a:lstStyle>
            <a:lvl1pPr>
              <a:defRPr/>
            </a:lvl1pPr>
          </a:lstStyle>
          <a:p>
            <a:fld id="{EA72698A-CF7B-4DD2-9AB0-CF5B2D96604F}" type="slidenum">
              <a:rPr lang="en-US" altLang="en-US"/>
              <a:pPr/>
              <a:t>‹#›</a:t>
            </a:fld>
            <a:endParaRPr lang="en-US" altLang="en-US"/>
          </a:p>
        </p:txBody>
      </p:sp>
    </p:spTree>
    <p:extLst>
      <p:ext uri="{BB962C8B-B14F-4D97-AF65-F5344CB8AC3E}">
        <p14:creationId xmlns:p14="http://schemas.microsoft.com/office/powerpoint/2010/main" val="122312085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9EB7123-594A-4129-B2DE-E853C2C67D6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72DCDB1-4D7D-459F-860B-8301C9FC25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B2DEA28-016F-49E0-BAA4-81188F9512B9}"/>
              </a:ext>
            </a:extLst>
          </p:cNvPr>
          <p:cNvSpPr>
            <a:spLocks noGrp="1"/>
          </p:cNvSpPr>
          <p:nvPr>
            <p:ph type="sldNum" sz="quarter" idx="12"/>
          </p:nvPr>
        </p:nvSpPr>
        <p:spPr/>
        <p:txBody>
          <a:bodyPr/>
          <a:lstStyle>
            <a:lvl1pPr>
              <a:defRPr/>
            </a:lvl1pPr>
          </a:lstStyle>
          <a:p>
            <a:fld id="{E0F2F4A2-A114-4E46-A63E-F70F34A226AC}" type="slidenum">
              <a:rPr lang="en-US" altLang="en-US"/>
              <a:pPr/>
              <a:t>‹#›</a:t>
            </a:fld>
            <a:endParaRPr lang="en-US" altLang="en-US"/>
          </a:p>
        </p:txBody>
      </p:sp>
    </p:spTree>
    <p:extLst>
      <p:ext uri="{BB962C8B-B14F-4D97-AF65-F5344CB8AC3E}">
        <p14:creationId xmlns:p14="http://schemas.microsoft.com/office/powerpoint/2010/main" val="161546806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4871B-97CA-4627-A65D-36123CB0BE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94633D8-2CD2-4D05-8AF0-AB9898C613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17156F-9823-4683-9087-20C3B32D758F}"/>
              </a:ext>
            </a:extLst>
          </p:cNvPr>
          <p:cNvSpPr>
            <a:spLocks noGrp="1"/>
          </p:cNvSpPr>
          <p:nvPr>
            <p:ph type="sldNum" sz="quarter" idx="12"/>
          </p:nvPr>
        </p:nvSpPr>
        <p:spPr/>
        <p:txBody>
          <a:bodyPr/>
          <a:lstStyle>
            <a:lvl1pPr>
              <a:defRPr/>
            </a:lvl1pPr>
          </a:lstStyle>
          <a:p>
            <a:fld id="{FE23F947-BAE4-402B-83C8-C298BCED6408}" type="slidenum">
              <a:rPr lang="en-US" altLang="en-US"/>
              <a:pPr/>
              <a:t>‹#›</a:t>
            </a:fld>
            <a:endParaRPr lang="en-US" altLang="en-US"/>
          </a:p>
        </p:txBody>
      </p:sp>
    </p:spTree>
    <p:extLst>
      <p:ext uri="{BB962C8B-B14F-4D97-AF65-F5344CB8AC3E}">
        <p14:creationId xmlns:p14="http://schemas.microsoft.com/office/powerpoint/2010/main" val="354257806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6097928-2F02-41BA-A733-6E99DA25964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0D46129-2633-400F-AC84-CFF75F38AEF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06C278B-C5BC-4C4F-B04C-982B80C99EE0}"/>
              </a:ext>
            </a:extLst>
          </p:cNvPr>
          <p:cNvSpPr>
            <a:spLocks noGrp="1"/>
          </p:cNvSpPr>
          <p:nvPr>
            <p:ph type="sldNum" sz="quarter" idx="12"/>
          </p:nvPr>
        </p:nvSpPr>
        <p:spPr>
          <a:xfrm>
            <a:off x="8229600" y="6473825"/>
            <a:ext cx="758825" cy="247650"/>
          </a:xfrm>
        </p:spPr>
        <p:txBody>
          <a:bodyPr/>
          <a:lstStyle>
            <a:lvl1pPr>
              <a:defRPr/>
            </a:lvl1pPr>
          </a:lstStyle>
          <a:p>
            <a:fld id="{825E7750-CBD0-4278-9D44-FA46903779B1}" type="slidenum">
              <a:rPr lang="en-US" altLang="en-US"/>
              <a:pPr/>
              <a:t>‹#›</a:t>
            </a:fld>
            <a:endParaRPr lang="en-US" altLang="en-US"/>
          </a:p>
        </p:txBody>
      </p:sp>
    </p:spTree>
    <p:extLst>
      <p:ext uri="{BB962C8B-B14F-4D97-AF65-F5344CB8AC3E}">
        <p14:creationId xmlns:p14="http://schemas.microsoft.com/office/powerpoint/2010/main" val="30192647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5874B3F-8FF2-4768-B7B5-CD2599AE056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1CF5B4A-02F2-49FF-BB26-CA9E559255C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B2D3F70-3C06-40F4-8309-F9DD8E545E5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57FECE9-20D1-44F5-8B6A-51FF83C13088}"/>
              </a:ext>
            </a:extLst>
          </p:cNvPr>
          <p:cNvSpPr>
            <a:spLocks noGrp="1"/>
          </p:cNvSpPr>
          <p:nvPr>
            <p:ph type="sldNum" sz="quarter" idx="12"/>
          </p:nvPr>
        </p:nvSpPr>
        <p:spPr/>
        <p:txBody>
          <a:bodyPr/>
          <a:lstStyle>
            <a:lvl1pPr>
              <a:defRPr/>
            </a:lvl1pPr>
          </a:lstStyle>
          <a:p>
            <a:fld id="{F8669EC2-A37C-4439-8BA7-CEA31EF63125}" type="slidenum">
              <a:rPr lang="en-US" altLang="en-US"/>
              <a:pPr/>
              <a:t>‹#›</a:t>
            </a:fld>
            <a:endParaRPr lang="en-US" altLang="en-US"/>
          </a:p>
        </p:txBody>
      </p:sp>
    </p:spTree>
    <p:extLst>
      <p:ext uri="{BB962C8B-B14F-4D97-AF65-F5344CB8AC3E}">
        <p14:creationId xmlns:p14="http://schemas.microsoft.com/office/powerpoint/2010/main" val="201913621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2209759-733B-408E-8BDD-683A3EBD71A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5DF666B-2ECA-4524-AD84-23840806C7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6975CE7-FDF0-4E86-8EDF-FCBEA2ECC574}"/>
              </a:ext>
            </a:extLst>
          </p:cNvPr>
          <p:cNvSpPr>
            <a:spLocks noGrp="1"/>
          </p:cNvSpPr>
          <p:nvPr>
            <p:ph type="sldNum" sz="quarter" idx="12"/>
          </p:nvPr>
        </p:nvSpPr>
        <p:spPr/>
        <p:txBody>
          <a:bodyPr/>
          <a:lstStyle>
            <a:lvl1pPr>
              <a:defRPr/>
            </a:lvl1pPr>
          </a:lstStyle>
          <a:p>
            <a:fld id="{522F2306-699B-4A41-B82A-C6119BA8AC59}" type="slidenum">
              <a:rPr lang="en-US" altLang="en-US"/>
              <a:pPr/>
              <a:t>‹#›</a:t>
            </a:fld>
            <a:endParaRPr lang="en-US" altLang="en-US"/>
          </a:p>
        </p:txBody>
      </p:sp>
    </p:spTree>
    <p:extLst>
      <p:ext uri="{BB962C8B-B14F-4D97-AF65-F5344CB8AC3E}">
        <p14:creationId xmlns:p14="http://schemas.microsoft.com/office/powerpoint/2010/main" val="70014655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0156F7E-206C-472D-8651-BA9CAD8D296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73F72CC-24BC-4D0C-B87B-23376695EC6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1441DC4-11A1-479B-9F2E-8AF2759D42A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E676EE6-D6EB-4886-B7A6-9345742D9633}"/>
              </a:ext>
            </a:extLst>
          </p:cNvPr>
          <p:cNvSpPr>
            <a:spLocks noGrp="1"/>
          </p:cNvSpPr>
          <p:nvPr>
            <p:ph type="sldNum" sz="quarter" idx="12"/>
          </p:nvPr>
        </p:nvSpPr>
        <p:spPr>
          <a:xfrm>
            <a:off x="8229600" y="6477000"/>
            <a:ext cx="762000" cy="247650"/>
          </a:xfrm>
        </p:spPr>
        <p:txBody>
          <a:bodyPr/>
          <a:lstStyle>
            <a:lvl1pPr>
              <a:defRPr/>
            </a:lvl1pPr>
          </a:lstStyle>
          <a:p>
            <a:fld id="{99017C37-4BFC-44A4-9FF8-7111D57B93C1}" type="slidenum">
              <a:rPr lang="en-US" altLang="en-US"/>
              <a:pPr/>
              <a:t>‹#›</a:t>
            </a:fld>
            <a:endParaRPr lang="en-US" altLang="en-US"/>
          </a:p>
        </p:txBody>
      </p:sp>
    </p:spTree>
    <p:extLst>
      <p:ext uri="{BB962C8B-B14F-4D97-AF65-F5344CB8AC3E}">
        <p14:creationId xmlns:p14="http://schemas.microsoft.com/office/powerpoint/2010/main" val="214854091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6CC5A42-3E43-4311-AAE0-573FA62AC9C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1EA32E2-0D57-48A3-A452-4586F9E3A5B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9EA7384-1656-49B3-ACC2-E47022A64D5F}"/>
              </a:ext>
            </a:extLst>
          </p:cNvPr>
          <p:cNvSpPr>
            <a:spLocks noGrp="1"/>
          </p:cNvSpPr>
          <p:nvPr>
            <p:ph type="sldNum" sz="quarter" idx="12"/>
          </p:nvPr>
        </p:nvSpPr>
        <p:spPr/>
        <p:txBody>
          <a:bodyPr/>
          <a:lstStyle>
            <a:lvl1pPr>
              <a:defRPr/>
            </a:lvl1pPr>
          </a:lstStyle>
          <a:p>
            <a:fld id="{D2C11D86-F028-4328-A5BE-81F86AECB14E}" type="slidenum">
              <a:rPr lang="en-US" altLang="en-US"/>
              <a:pPr/>
              <a:t>‹#›</a:t>
            </a:fld>
            <a:endParaRPr lang="en-US" altLang="en-US"/>
          </a:p>
        </p:txBody>
      </p:sp>
    </p:spTree>
    <p:extLst>
      <p:ext uri="{BB962C8B-B14F-4D97-AF65-F5344CB8AC3E}">
        <p14:creationId xmlns:p14="http://schemas.microsoft.com/office/powerpoint/2010/main" val="18419920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8B9A029-CA49-46A6-9351-8C05D4B04C1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7E8F546-3FB6-454D-8A98-1C894AD262F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7B55229-63E8-4CD7-8F55-C9CD7B33A8FB}"/>
              </a:ext>
            </a:extLst>
          </p:cNvPr>
          <p:cNvSpPr>
            <a:spLocks noGrp="1"/>
          </p:cNvSpPr>
          <p:nvPr>
            <p:ph type="sldNum" sz="quarter" idx="12"/>
          </p:nvPr>
        </p:nvSpPr>
        <p:spPr/>
        <p:txBody>
          <a:bodyPr/>
          <a:lstStyle>
            <a:lvl1pPr>
              <a:defRPr/>
            </a:lvl1pPr>
          </a:lstStyle>
          <a:p>
            <a:fld id="{86AC9194-4EF4-412E-85BA-762F7D5379FE}" type="slidenum">
              <a:rPr lang="en-US" altLang="en-US"/>
              <a:pPr/>
              <a:t>‹#›</a:t>
            </a:fld>
            <a:endParaRPr lang="en-US" altLang="en-US"/>
          </a:p>
        </p:txBody>
      </p:sp>
    </p:spTree>
    <p:extLst>
      <p:ext uri="{BB962C8B-B14F-4D97-AF65-F5344CB8AC3E}">
        <p14:creationId xmlns:p14="http://schemas.microsoft.com/office/powerpoint/2010/main" val="124062762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2CF158B-8929-48A0-9AFD-C5113383901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440DF2A-BDE6-4A14-BA66-15DFA424F50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10E6DBE8-88D0-462B-AC32-65CBAD3A2CE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F3C4347-421C-44A6-879C-AF42A2DED4E0}"/>
              </a:ext>
            </a:extLst>
          </p:cNvPr>
          <p:cNvSpPr>
            <a:spLocks noGrp="1"/>
          </p:cNvSpPr>
          <p:nvPr>
            <p:ph type="sldNum" sz="quarter" idx="12"/>
          </p:nvPr>
        </p:nvSpPr>
        <p:spPr/>
        <p:txBody>
          <a:bodyPr/>
          <a:lstStyle>
            <a:lvl1pPr>
              <a:defRPr/>
            </a:lvl1pPr>
          </a:lstStyle>
          <a:p>
            <a:fld id="{16405970-C65B-4944-8E9B-CB2CA1B2D3E0}" type="slidenum">
              <a:rPr lang="en-US" altLang="en-US"/>
              <a:pPr/>
              <a:t>‹#›</a:t>
            </a:fld>
            <a:endParaRPr lang="en-US" altLang="en-US"/>
          </a:p>
        </p:txBody>
      </p:sp>
    </p:spTree>
    <p:extLst>
      <p:ext uri="{BB962C8B-B14F-4D97-AF65-F5344CB8AC3E}">
        <p14:creationId xmlns:p14="http://schemas.microsoft.com/office/powerpoint/2010/main" val="78498555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7320F7A-87DD-44AD-8B88-37904E02985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ABB3277-AC9D-4703-9D3F-DAFB1D5AF3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99A7786-2637-4090-A33C-8F6F2942E330}"/>
              </a:ext>
            </a:extLst>
          </p:cNvPr>
          <p:cNvSpPr>
            <a:spLocks noGrp="1"/>
          </p:cNvSpPr>
          <p:nvPr>
            <p:ph type="sldNum" sz="quarter" idx="12"/>
          </p:nvPr>
        </p:nvSpPr>
        <p:spPr/>
        <p:txBody>
          <a:bodyPr/>
          <a:lstStyle>
            <a:lvl1pPr>
              <a:defRPr/>
            </a:lvl1pPr>
          </a:lstStyle>
          <a:p>
            <a:fld id="{A4ACBF0F-E14F-4CAF-814D-2961FEE3E8D5}" type="slidenum">
              <a:rPr lang="en-US" altLang="en-US"/>
              <a:pPr/>
              <a:t>‹#›</a:t>
            </a:fld>
            <a:endParaRPr lang="en-US" altLang="en-US"/>
          </a:p>
        </p:txBody>
      </p:sp>
    </p:spTree>
    <p:extLst>
      <p:ext uri="{BB962C8B-B14F-4D97-AF65-F5344CB8AC3E}">
        <p14:creationId xmlns:p14="http://schemas.microsoft.com/office/powerpoint/2010/main" val="385703399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579FD51-CDBF-4FE0-AADA-EA2902B2C45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029" name="Text Placeholder 7">
            <a:extLst>
              <a:ext uri="{FF2B5EF4-FFF2-40B4-BE49-F238E27FC236}">
                <a16:creationId xmlns:a16="http://schemas.microsoft.com/office/drawing/2014/main" id="{2664A1E5-A2E9-47DD-BDB9-4204B7618AC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A615F01-B517-4715-ACEE-6C9D34067318}"/>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en-US"/>
          </a:p>
        </p:txBody>
      </p:sp>
      <p:sp>
        <p:nvSpPr>
          <p:cNvPr id="28" name="Footer Placeholder 27">
            <a:extLst>
              <a:ext uri="{FF2B5EF4-FFF2-40B4-BE49-F238E27FC236}">
                <a16:creationId xmlns:a16="http://schemas.microsoft.com/office/drawing/2014/main" id="{D74818D1-2317-4890-9EC6-CE838243788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en-US"/>
          </a:p>
        </p:txBody>
      </p:sp>
      <p:sp>
        <p:nvSpPr>
          <p:cNvPr id="5" name="Slide Number Placeholder 4">
            <a:extLst>
              <a:ext uri="{FF2B5EF4-FFF2-40B4-BE49-F238E27FC236}">
                <a16:creationId xmlns:a16="http://schemas.microsoft.com/office/drawing/2014/main" id="{AA2859B3-95E3-4BE2-B2C8-C07894FA8B37}"/>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91296FC0-65FA-4BCE-B5DF-5066FF67A585}" type="slidenum">
              <a:rPr lang="en-US" altLang="en-US"/>
              <a:pPr/>
              <a:t>‹#›</a:t>
            </a:fld>
            <a:endParaRPr lang="en-US" altLang="en-US"/>
          </a:p>
        </p:txBody>
      </p:sp>
      <p:sp>
        <p:nvSpPr>
          <p:cNvPr id="10" name="Title Placeholder 9">
            <a:extLst>
              <a:ext uri="{FF2B5EF4-FFF2-40B4-BE49-F238E27FC236}">
                <a16:creationId xmlns:a16="http://schemas.microsoft.com/office/drawing/2014/main" id="{C9F5C123-8583-41A7-B6F4-50DA54193B1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ACD6403-C908-474C-A470-DAB3CCD2E22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2" name="Straight Connector 11">
            <a:extLst>
              <a:ext uri="{FF2B5EF4-FFF2-40B4-BE49-F238E27FC236}">
                <a16:creationId xmlns:a16="http://schemas.microsoft.com/office/drawing/2014/main" id="{8F536F4A-819B-49E6-BC76-3B81736D416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5044" r:id="rId1"/>
    <p:sldLayoutId id="2147485045" r:id="rId2"/>
    <p:sldLayoutId id="2147485046" r:id="rId3"/>
    <p:sldLayoutId id="2147485041" r:id="rId4"/>
    <p:sldLayoutId id="2147485047" r:id="rId5"/>
    <p:sldLayoutId id="2147485042" r:id="rId6"/>
    <p:sldLayoutId id="2147485048" r:id="rId7"/>
    <p:sldLayoutId id="2147485049" r:id="rId8"/>
    <p:sldLayoutId id="2147485050" r:id="rId9"/>
    <p:sldLayoutId id="2147485043" r:id="rId10"/>
    <p:sldLayoutId id="214748505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42D3709-420F-446F-ACB7-CE8CD1D9F785}"/>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second coming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8E02E-A99C-4767-BDE9-C347698D349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97DBB-084C-4792-B683-888E590477A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Do You Know the Lord is 	Coming Again?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577952-C229-4C16-88A9-3783EED7A2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84A589-4A0A-4C36-BE7C-2537C53F56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said</a:t>
            </a:r>
            <a:r>
              <a:rPr lang="en-US" sz="4400" b="1" dirty="0">
                <a:solidFill>
                  <a:srgbClr val="990033"/>
                </a:solidFill>
                <a:effectLst>
                  <a:outerShdw blurRad="38100" dist="38100" dir="2700000" algn="tl">
                    <a:srgbClr val="000000">
                      <a:alpha val="43137"/>
                    </a:srgbClr>
                  </a:outerShdw>
                </a:effectLst>
                <a:latin typeface="Arial Narrow" pitchFamily="34" charset="0"/>
              </a:rPr>
              <a:t> He would come.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B0314A7-8602-477A-959C-22828D9ABC0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CD08AF-2661-432A-97E5-5B2964F301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0410AA-FFC3-41C1-850E-A70351848B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said</a:t>
            </a:r>
            <a:r>
              <a:rPr lang="en-US" sz="4400" b="1" dirty="0">
                <a:solidFill>
                  <a:srgbClr val="990033"/>
                </a:solidFill>
                <a:effectLst>
                  <a:outerShdw blurRad="38100" dist="38100" dir="2700000" algn="tl">
                    <a:srgbClr val="000000">
                      <a:alpha val="43137"/>
                    </a:srgbClr>
                  </a:outerShdw>
                </a:effectLst>
                <a:latin typeface="Arial Narrow" pitchFamily="34" charset="0"/>
              </a:rPr>
              <a:t> He would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26:64 - Yes, it is as you say, But I say to all of you: In the future you will see the Son of Man sitting at the right hand of the Mighty One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coming on the clouds of heaven</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8BA3D1E-38FD-4D22-8D64-DC9FD0DD1B7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8B067B-11F1-4E73-9389-07137B12E9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3429B9-0629-4516-AF6C-3FC5A9A73E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said</a:t>
            </a:r>
            <a:r>
              <a:rPr lang="en-US" sz="4400" b="1" dirty="0">
                <a:solidFill>
                  <a:srgbClr val="990033"/>
                </a:solidFill>
                <a:effectLst>
                  <a:outerShdw blurRad="38100" dist="38100" dir="2700000" algn="tl">
                    <a:srgbClr val="000000">
                      <a:alpha val="43137"/>
                    </a:srgbClr>
                  </a:outerShdw>
                </a:effectLst>
                <a:latin typeface="Arial Narrow" pitchFamily="34" charset="0"/>
              </a:rPr>
              <a:t> He would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26:64 - Yes, it is as you say, But I say to all of you: In the future you will see the Son of Man sitting at the right hand of the Mighty One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coming on the clouds of heaven</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21:27 - At that time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the Son of Man coming in a cloud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power and great glory.</a:t>
            </a:r>
          </a:p>
        </p:txBody>
      </p:sp>
      <p:sp>
        <p:nvSpPr>
          <p:cNvPr id="4" name="Rectangle 3">
            <a:extLst>
              <a:ext uri="{FF2B5EF4-FFF2-40B4-BE49-F238E27FC236}">
                <a16:creationId xmlns:a16="http://schemas.microsoft.com/office/drawing/2014/main" id="{F8118D42-AC7A-46DB-A0EB-E608ADB91C0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5CD39-07C8-46E9-B698-E1221A70C1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60642C-151B-445C-8DE9-420B64E2F1F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said</a:t>
            </a:r>
            <a:r>
              <a:rPr lang="en-US" sz="4400" b="1" dirty="0">
                <a:solidFill>
                  <a:srgbClr val="990033"/>
                </a:solidFill>
                <a:effectLst>
                  <a:outerShdw blurRad="38100" dist="38100" dir="2700000" algn="tl">
                    <a:srgbClr val="000000">
                      <a:alpha val="43137"/>
                    </a:srgbClr>
                  </a:outerShdw>
                </a:effectLst>
                <a:latin typeface="Arial Narrow" pitchFamily="34" charset="0"/>
              </a:rPr>
              <a:t> He would come.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t>
            </a:r>
            <a:r>
              <a:rPr lang="en-US" sz="4400" b="1" u="sng" dirty="0">
                <a:solidFill>
                  <a:srgbClr val="990033"/>
                </a:solidFill>
                <a:effectLst>
                  <a:outerShdw blurRad="38100" dist="38100" dir="2700000" algn="tl">
                    <a:srgbClr val="000000">
                      <a:alpha val="43137"/>
                    </a:srgbClr>
                  </a:outerShdw>
                </a:effectLst>
                <a:latin typeface="Arial Narrow" pitchFamily="34" charset="0"/>
              </a:rPr>
              <a:t>Bible</a:t>
            </a:r>
            <a:r>
              <a:rPr lang="en-US" sz="4400" b="1" dirty="0">
                <a:solidFill>
                  <a:srgbClr val="990033"/>
                </a:solidFill>
                <a:effectLst>
                  <a:outerShdw blurRad="38100" dist="38100" dir="2700000" algn="tl">
                    <a:srgbClr val="000000">
                      <a:alpha val="43137"/>
                    </a:srgbClr>
                  </a:outerShdw>
                </a:effectLst>
                <a:latin typeface="Arial Narrow" pitchFamily="34" charset="0"/>
              </a:rPr>
              <a:t> says He will come.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47D1BEC-8B86-4910-8F93-6ED5601127A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75FC07-E43A-45B8-B929-B3C0860589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05CC73-82DA-4410-833C-349BB3598BA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t>
            </a:r>
            <a:r>
              <a:rPr lang="en-US" sz="4400" b="1" u="sng" dirty="0">
                <a:solidFill>
                  <a:srgbClr val="990033"/>
                </a:solidFill>
                <a:effectLst>
                  <a:outerShdw blurRad="38100" dist="38100" dir="2700000" algn="tl">
                    <a:srgbClr val="000000">
                      <a:alpha val="43137"/>
                    </a:srgbClr>
                  </a:outerShdw>
                </a:effectLst>
                <a:latin typeface="Arial Narrow" pitchFamily="34" charset="0"/>
              </a:rPr>
              <a:t>Bible</a:t>
            </a:r>
            <a:r>
              <a:rPr lang="en-US" sz="4400" b="1" dirty="0">
                <a:solidFill>
                  <a:srgbClr val="990033"/>
                </a:solidFill>
                <a:effectLst>
                  <a:outerShdw blurRad="38100" dist="38100" dir="2700000" algn="tl">
                    <a:srgbClr val="000000">
                      <a:alpha val="43137"/>
                    </a:srgbClr>
                  </a:outerShdw>
                </a:effectLst>
                <a:latin typeface="Arial Narrow" pitchFamily="34" charset="0"/>
              </a:rPr>
              <a:t> says He will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1:11 - Men of Galilee, why do you stand here looking into the sky?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same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has been taken from you into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come back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same way you have seen him go into heaven.</a:t>
            </a:r>
          </a:p>
        </p:txBody>
      </p:sp>
      <p:sp>
        <p:nvSpPr>
          <p:cNvPr id="4" name="Rectangle 3">
            <a:extLst>
              <a:ext uri="{FF2B5EF4-FFF2-40B4-BE49-F238E27FC236}">
                <a16:creationId xmlns:a16="http://schemas.microsoft.com/office/drawing/2014/main" id="{A2F15BA9-9456-4180-86AF-55BE00F0ACB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8DAE1F-1FFC-43AA-8EB1-598D00EB77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AE8F97-32B0-410E-8D20-DDF687E47D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t>
            </a:r>
            <a:r>
              <a:rPr lang="en-US" sz="4400" b="1" u="sng" dirty="0">
                <a:solidFill>
                  <a:srgbClr val="990033"/>
                </a:solidFill>
                <a:effectLst>
                  <a:outerShdw blurRad="38100" dist="38100" dir="2700000" algn="tl">
                    <a:srgbClr val="000000">
                      <a:alpha val="43137"/>
                    </a:srgbClr>
                  </a:outerShdw>
                </a:effectLst>
                <a:latin typeface="Arial Narrow" pitchFamily="34" charset="0"/>
              </a:rPr>
              <a:t>Bible</a:t>
            </a:r>
            <a:r>
              <a:rPr lang="en-US" sz="4400" b="1" dirty="0">
                <a:solidFill>
                  <a:srgbClr val="990033"/>
                </a:solidFill>
                <a:effectLst>
                  <a:outerShdw blurRad="38100" dist="38100" dir="2700000" algn="tl">
                    <a:srgbClr val="000000">
                      <a:alpha val="43137"/>
                    </a:srgbClr>
                  </a:outerShdw>
                </a:effectLst>
                <a:latin typeface="Arial Narrow" pitchFamily="34" charset="0"/>
              </a:rPr>
              <a:t> says He will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1:11 - Men of Galilee, why do you stand here looking into the sky?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same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has been taken from you into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come back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same way you have seen him go into heaven.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9:28 - Christ was sacrificed once to take away the sins of many people;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appear a second time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to bear sin, but to bring salvation to those who are waiting for him.</a:t>
            </a:r>
          </a:p>
        </p:txBody>
      </p:sp>
      <p:sp>
        <p:nvSpPr>
          <p:cNvPr id="4" name="Rectangle 3">
            <a:extLst>
              <a:ext uri="{FF2B5EF4-FFF2-40B4-BE49-F238E27FC236}">
                <a16:creationId xmlns:a16="http://schemas.microsoft.com/office/drawing/2014/main" id="{98F64BB4-F356-4097-8517-C6D2B37C4DD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54B264-4663-40C5-82D2-8054C4D040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C9E079-EC43-4652-AE17-3B9B317FAB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t>
            </a:r>
            <a:r>
              <a:rPr lang="en-US" sz="4400" b="1" u="sng" dirty="0">
                <a:solidFill>
                  <a:srgbClr val="990033"/>
                </a:solidFill>
                <a:effectLst>
                  <a:outerShdw blurRad="38100" dist="38100" dir="2700000" algn="tl">
                    <a:srgbClr val="000000">
                      <a:alpha val="43137"/>
                    </a:srgbClr>
                  </a:outerShdw>
                </a:effectLst>
                <a:latin typeface="Arial Narrow" pitchFamily="34" charset="0"/>
              </a:rPr>
              <a:t>Bible</a:t>
            </a:r>
            <a:r>
              <a:rPr lang="en-US" sz="4400" b="1" dirty="0">
                <a:solidFill>
                  <a:srgbClr val="990033"/>
                </a:solidFill>
                <a:effectLst>
                  <a:outerShdw blurRad="38100" dist="38100" dir="2700000" algn="tl">
                    <a:srgbClr val="000000">
                      <a:alpha val="43137"/>
                    </a:srgbClr>
                  </a:outerShdw>
                </a:effectLst>
                <a:latin typeface="Arial Narrow" pitchFamily="34" charset="0"/>
              </a:rPr>
              <a:t> says He will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 3:10 - But the day of the Lord will come like a thief. The heavens will disappear with a roar; the elements will be destroyed by fire, and the earth and everything in it will be laid bare.</a:t>
            </a:r>
          </a:p>
        </p:txBody>
      </p:sp>
      <p:sp>
        <p:nvSpPr>
          <p:cNvPr id="4" name="Rectangle 3">
            <a:extLst>
              <a:ext uri="{FF2B5EF4-FFF2-40B4-BE49-F238E27FC236}">
                <a16:creationId xmlns:a16="http://schemas.microsoft.com/office/drawing/2014/main" id="{5BEA6569-FF7F-43FA-A739-FECD20115D9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How Do You Know the Lord is Coming Again?</a:t>
            </a:r>
            <a:endParaRPr lang="en-US" dirty="0">
              <a:cs typeface="+mn-cs"/>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29CD51-06E9-4E70-8A69-1E0A9E69E60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566A40-58B9-4D8D-B510-E891E45074BF}"/>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Do You Know the Lord is 	Coming Again?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When Will He Come?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D339AD-3BDD-4FFA-8A8F-89F4667E79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E666CD-B312-40C3-8AF7-82C1685767A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 we not know?</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B2200E5-E0FD-4BFA-A8B4-18580D32DEE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E50531-E4B6-4966-87CF-E29FDBAED5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2F426-195C-4A68-8B0E-4949435D9FA8}"/>
              </a:ext>
            </a:extLst>
          </p:cNvPr>
          <p:cNvSpPr>
            <a:spLocks noGrp="1" noChangeArrowheads="1"/>
          </p:cNvSpPr>
          <p:nvPr>
            <p:ph idx="1"/>
          </p:nvPr>
        </p:nvSpPr>
        <p:spPr>
          <a:xfrm>
            <a:off x="457200" y="11430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Promises concerning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rPr>
              <a:t> Coming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Old Testament = 1845 references.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Found in 17 books.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New Testament = 318 references.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 we not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C98BF0-37C0-4212-A43E-0110E71182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A0E179-1AD9-4FCB-AAF3-5AA355C7E5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sudden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24:27 -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as lightning that comes from the east is visible even in the west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will be the coming of the Son of Man.</a:t>
            </a:r>
          </a:p>
        </p:txBody>
      </p:sp>
      <p:sp>
        <p:nvSpPr>
          <p:cNvPr id="4" name="Rectangle 3">
            <a:extLst>
              <a:ext uri="{FF2B5EF4-FFF2-40B4-BE49-F238E27FC236}">
                <a16:creationId xmlns:a16="http://schemas.microsoft.com/office/drawing/2014/main" id="{7CC2031A-B961-48B8-AFE9-A37568F760E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E2BA10-3970-44C2-B860-72B8BDDC35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6CFE75-B45C-4BFC-BEF2-18A5EEDAB91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sudden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24:27 -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as lightning that comes from the east is visible even in the west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will be the coming of the Son of Man.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24:36 - No one knows about that day or hour, not even the angels in heaven, nor the Son, but only the Father.</a:t>
            </a:r>
          </a:p>
        </p:txBody>
      </p:sp>
      <p:sp>
        <p:nvSpPr>
          <p:cNvPr id="4" name="Rectangle 3">
            <a:extLst>
              <a:ext uri="{FF2B5EF4-FFF2-40B4-BE49-F238E27FC236}">
                <a16:creationId xmlns:a16="http://schemas.microsoft.com/office/drawing/2014/main" id="{840113DD-0649-413E-9F50-C853C3669CB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6575DF-559B-4F39-8ED2-023265639D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D7D057-FB3A-46A8-A877-251156B456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sudden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soon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3831E40-1A26-440E-B8A2-06861B75AC8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887F51-10A6-4654-8787-A975FC3F83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0F4682-DAA2-4CE5-A166-598F52DEC85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sudden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soon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4:4-5 -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Lord always. I will say it again: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Let your gentleness be evident to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is near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802A9C9-230F-488D-B091-368B660EE93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ACC496-2CBF-435D-BEDF-F168D5625A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D2E28-A2C6-40C5-BAAC-0C5C331E29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 we know?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sudden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soon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22:20 - He who testifies to these things says,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Yes, I am coming soon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Amen. Come, Lord Jesus.</a:t>
            </a:r>
          </a:p>
        </p:txBody>
      </p:sp>
      <p:sp>
        <p:nvSpPr>
          <p:cNvPr id="4" name="Rectangle 3">
            <a:extLst>
              <a:ext uri="{FF2B5EF4-FFF2-40B4-BE49-F238E27FC236}">
                <a16:creationId xmlns:a16="http://schemas.microsoft.com/office/drawing/2014/main" id="{7132FA7E-E65B-4D21-9E40-FF8DF284C99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When Will He Come?</a:t>
            </a:r>
            <a:endParaRPr lang="en-US" dirty="0">
              <a:cs typeface="+mn-cs"/>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A98870-B660-46A2-881B-F794E5853AC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E86166-379F-47C9-A576-A3585E3DBB7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Do You Know the Lord is 	Coming Again?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When Will He Come?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Why Will He Come?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a:t>
            </a:r>
            <a:r>
              <a:rPr lang="en-US" sz="4400" b="1" u="sng" dirty="0">
                <a:solidFill>
                  <a:srgbClr val="990033"/>
                </a:solidFill>
                <a:effectLst>
                  <a:outerShdw blurRad="38100" dist="38100" dir="2700000" algn="tl">
                    <a:srgbClr val="000000">
                      <a:alpha val="43137"/>
                    </a:srgbClr>
                  </a:outerShdw>
                </a:effectLst>
                <a:latin typeface="Arial Narrow" pitchFamily="34" charset="0"/>
              </a:rPr>
              <a:t>judge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35DF527-AA04-44F4-B0F7-53F161ADB44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76703F-8CD1-4979-96B4-80B2F739BB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376A73-58D0-407D-BE5D-A8FDAF475CF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a:t>
            </a:r>
            <a:r>
              <a:rPr lang="en-US" sz="4400" b="1" u="sng" dirty="0">
                <a:solidFill>
                  <a:srgbClr val="990033"/>
                </a:solidFill>
                <a:effectLst>
                  <a:outerShdw blurRad="38100" dist="38100" dir="2700000" algn="tl">
                    <a:srgbClr val="000000">
                      <a:alpha val="43137"/>
                    </a:srgbClr>
                  </a:outerShdw>
                </a:effectLst>
                <a:latin typeface="Arial Narrow" pitchFamily="34" charset="0"/>
              </a:rPr>
              <a:t>judge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will come in </a:t>
            </a:r>
            <a:r>
              <a:rPr lang="en-US" sz="4400" b="1" u="sng" dirty="0">
                <a:solidFill>
                  <a:srgbClr val="990033"/>
                </a:solidFill>
                <a:effectLst>
                  <a:outerShdw blurRad="38100" dist="38100" dir="2700000" algn="tl">
                    <a:srgbClr val="000000">
                      <a:alpha val="43137"/>
                    </a:srgbClr>
                  </a:outerShdw>
                </a:effectLst>
                <a:latin typeface="Arial Narrow" pitchFamily="34" charset="0"/>
              </a:rPr>
              <a:t>glory</a:t>
            </a:r>
            <a:r>
              <a:rPr lang="en-US" sz="4400" b="1" dirty="0">
                <a:solidFill>
                  <a:srgbClr val="990033"/>
                </a:solidFill>
                <a:effectLst>
                  <a:outerShdw blurRad="38100" dist="38100" dir="2700000" algn="tl">
                    <a:srgbClr val="000000">
                      <a:alpha val="43137"/>
                    </a:srgbClr>
                  </a:outerShdw>
                </a:effectLst>
                <a:latin typeface="Arial Narrow" pitchFamily="34" charset="0"/>
              </a:rPr>
              <a:t>.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25:31 - When the Son of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comes in his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all the angels with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sit on his throne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heavenly glory.</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the nations will be gathered before him, and he will separate the people one from another as a shepherd separates the sheep from the goats. He will put the sheep on his right and the goats on his left.</a:t>
            </a:r>
          </a:p>
        </p:txBody>
      </p:sp>
      <p:sp>
        <p:nvSpPr>
          <p:cNvPr id="4" name="Rectangle 3">
            <a:extLst>
              <a:ext uri="{FF2B5EF4-FFF2-40B4-BE49-F238E27FC236}">
                <a16:creationId xmlns:a16="http://schemas.microsoft.com/office/drawing/2014/main" id="{52D40140-1F26-480F-91F6-968C5CE6246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295334-CFE4-4357-A067-A36A1C5F23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DEA82E-C859-42D6-897F-E1ED9F52168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a:t>
            </a:r>
            <a:r>
              <a:rPr lang="en-US" sz="4400" b="1" u="sng" dirty="0">
                <a:solidFill>
                  <a:srgbClr val="990033"/>
                </a:solidFill>
                <a:effectLst>
                  <a:outerShdw blurRad="38100" dist="38100" dir="2700000" algn="tl">
                    <a:srgbClr val="000000">
                      <a:alpha val="43137"/>
                    </a:srgbClr>
                  </a:outerShdw>
                </a:effectLst>
                <a:latin typeface="Arial Narrow" pitchFamily="34" charset="0"/>
              </a:rPr>
              <a:t>judge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 . . to separate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25:31 - When the Son of Man comes in his glory, and all the angels with him, he will sit on his throne in heavenly glory.</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the nations will be gathered before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separate the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one from another as a shepherd separates the sheep from the goats. He will put the sheep on his right and the goats on his left.</a:t>
            </a:r>
          </a:p>
        </p:txBody>
      </p:sp>
      <p:sp>
        <p:nvSpPr>
          <p:cNvPr id="4" name="Rectangle 3">
            <a:extLst>
              <a:ext uri="{FF2B5EF4-FFF2-40B4-BE49-F238E27FC236}">
                <a16:creationId xmlns:a16="http://schemas.microsoft.com/office/drawing/2014/main" id="{6CBADE3A-4B0E-4410-88CB-913CD35F427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A39A76-9558-4769-BA89-8EC7E475A9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483025-BA97-47A7-A3B9-F684D53DE4C2}"/>
              </a:ext>
            </a:extLst>
          </p:cNvPr>
          <p:cNvSpPr>
            <a:spLocks noGrp="1" noChangeArrowheads="1"/>
          </p:cNvSpPr>
          <p:nvPr>
            <p:ph idx="1"/>
          </p:nvPr>
        </p:nvSpPr>
        <p:spPr>
          <a:xfrm>
            <a:off x="457200" y="11430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Promises concerning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rPr>
              <a:t> Coming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“One far-off divine event toward which the whole creation moves.”</a:t>
            </a:r>
          </a:p>
          <a:p>
            <a:pPr marL="609600" indent="-609600" algn="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Capitol Dome (Billy Graham)</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D39FAE-246C-4FC1-AB71-DF58A1FA78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391DAB-50DF-4FC8-B4CA-7CBC587FCE8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a:t>
            </a:r>
            <a:r>
              <a:rPr lang="en-US" sz="4400" b="1" u="sng" dirty="0">
                <a:solidFill>
                  <a:srgbClr val="990033"/>
                </a:solidFill>
                <a:effectLst>
                  <a:outerShdw blurRad="38100" dist="38100" dir="2700000" algn="tl">
                    <a:srgbClr val="000000">
                      <a:alpha val="43137"/>
                    </a:srgbClr>
                  </a:outerShdw>
                </a:effectLst>
                <a:latin typeface="Arial Narrow" pitchFamily="34" charset="0"/>
              </a:rPr>
              <a:t>judge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will judgment be based 	upon?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16:27 - For the Son of Man is going to come in his Father’s glory with his angels, and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reward each person according to what he has done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567F343-D69B-4CA2-8772-74C3AD6FDBA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FCD4BD-4AB1-4F90-97B1-E15E5DFFC2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4780E8-6596-443A-AC3A-33B39DAB004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To </a:t>
            </a:r>
            <a:r>
              <a:rPr lang="en-US" sz="4400" b="1" u="sng" dirty="0">
                <a:solidFill>
                  <a:srgbClr val="990033"/>
                </a:solidFill>
                <a:effectLst>
                  <a:outerShdw blurRad="38100" dist="38100" dir="2700000" algn="tl">
                    <a:srgbClr val="000000">
                      <a:alpha val="43137"/>
                    </a:srgbClr>
                  </a:outerShdw>
                </a:effectLst>
                <a:latin typeface="Arial Narrow" pitchFamily="34" charset="0"/>
              </a:rPr>
              <a:t>judge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is the judgment?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4:5 - Wait till the Lord comes. He will bring to light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is hidden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darkness and will expose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motives of men’s hearts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17BD385-625D-481D-B591-8286B7ADB8B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87EA06-B967-4BAF-9839-F4A4658B62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9FCB5C-8DFB-430C-8C6C-38A6FC351B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0A6DC2D-9E61-4E5F-ACFC-5A176CEE43A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9BD824-F2D7-4929-B719-D7FD6FAF6F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43459-65BF-4C42-B94B-62595B725B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seat</a:t>
            </a:r>
            <a:r>
              <a:rPr lang="en-US" sz="4400" b="1" dirty="0">
                <a:solidFill>
                  <a:srgbClr val="990033"/>
                </a:solidFill>
                <a:effectLst>
                  <a:outerShdw blurRad="38100" dist="38100" dir="2700000" algn="tl">
                    <a:srgbClr val="000000">
                      <a:alpha val="43137"/>
                    </a:srgbClr>
                  </a:outerShdw>
                </a:effectLst>
                <a:latin typeface="Arial Narrow" pitchFamily="34" charset="0"/>
              </a:rPr>
              <a:t> us &amp; </a:t>
            </a:r>
            <a:r>
              <a:rPr lang="en-US" sz="4400" b="1" u="sng" dirty="0">
                <a:solidFill>
                  <a:srgbClr val="990033"/>
                </a:solidFill>
                <a:effectLst>
                  <a:outerShdw blurRad="38100" dist="38100" dir="2700000" algn="tl">
                    <a:srgbClr val="000000">
                      <a:alpha val="43137"/>
                    </a:srgbClr>
                  </a:outerShdw>
                </a:effectLst>
                <a:latin typeface="Arial Narrow" pitchFamily="34" charset="0"/>
              </a:rPr>
              <a:t>serve</a:t>
            </a:r>
            <a:r>
              <a:rPr lang="en-US" sz="4400" b="1" dirty="0">
                <a:solidFill>
                  <a:srgbClr val="990033"/>
                </a:solidFill>
                <a:effectLst>
                  <a:outerShdw blurRad="38100" dist="38100" dir="2700000" algn="tl">
                    <a:srgbClr val="000000">
                      <a:alpha val="43137"/>
                    </a:srgbClr>
                  </a:outerShdw>
                </a:effectLst>
                <a:latin typeface="Arial Narrow" pitchFamily="34" charset="0"/>
              </a:rPr>
              <a:t> 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12:37 - It will be good for those servants whose master finds them watching when he comes. I tell you the truth, he will dress himself to serve, will have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recline at the table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will come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wait on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85FA943-54A2-4F04-AFBE-883A7E9A205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7B474A-F6AD-470C-8C87-00FD2E9AA8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A6BDE0-A3C7-4A51-A090-991431BF420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is </a:t>
            </a:r>
            <a:r>
              <a:rPr lang="en-US" sz="4400" b="1" u="sng" dirty="0">
                <a:solidFill>
                  <a:srgbClr val="990033"/>
                </a:solidFill>
                <a:effectLst>
                  <a:outerShdw blurRad="38100" dist="38100" dir="2700000" algn="tl">
                    <a:srgbClr val="000000">
                      <a:alpha val="43137"/>
                    </a:srgbClr>
                  </a:outerShdw>
                </a:effectLst>
                <a:latin typeface="Arial Narrow" pitchFamily="34" charset="0"/>
              </a:rPr>
              <a:t>preparing</a:t>
            </a: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rPr>
              <a:t>place</a:t>
            </a:r>
            <a:r>
              <a:rPr lang="en-US" sz="4400" b="1" dirty="0">
                <a:solidFill>
                  <a:srgbClr val="990033"/>
                </a:solidFill>
                <a:effectLst>
                  <a:outerShdw blurRad="38100" dist="38100" dir="2700000" algn="tl">
                    <a:srgbClr val="000000">
                      <a:alpha val="43137"/>
                    </a:srgbClr>
                  </a:outerShdw>
                </a:effectLst>
                <a:latin typeface="Arial Narrow" pitchFamily="34" charset="0"/>
              </a:rPr>
              <a:t> for 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14:2-3 - I am going there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prepare a place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if I go and prepare a place for you, I will come back and take you to be with me that you also may be where I am.</a:t>
            </a:r>
          </a:p>
        </p:txBody>
      </p:sp>
      <p:sp>
        <p:nvSpPr>
          <p:cNvPr id="4" name="Rectangle 3">
            <a:extLst>
              <a:ext uri="{FF2B5EF4-FFF2-40B4-BE49-F238E27FC236}">
                <a16:creationId xmlns:a16="http://schemas.microsoft.com/office/drawing/2014/main" id="{973C3B2C-0C7C-4168-889A-F9639724EB1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6C677C-A7D8-4014-8C22-64FACB7366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F37236-6448-4877-8465-DB33A993CBC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will our bodies be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3:20-21 - But our citizenship is in heaven. And we eagerly await a Savior from there, the Lord Jesus Christ, who, by the power that enables him to bring everything under his control,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transform our lowly bodies so that they will be like his glorious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C694538-70DE-4E32-9FE5-C6C85EB5AAB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D682C5-5AC5-48C7-B53F-751641E853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1545EA-75AC-4577-8DC9-C27C0604C3B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will our bodies be like?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3:2 - Dear friends, now we are children of God, and what we will be has not yet been made known. But we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appears, we shall be like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we shall see him as he is.</a:t>
            </a:r>
          </a:p>
        </p:txBody>
      </p:sp>
      <p:sp>
        <p:nvSpPr>
          <p:cNvPr id="4" name="Rectangle 3">
            <a:extLst>
              <a:ext uri="{FF2B5EF4-FFF2-40B4-BE49-F238E27FC236}">
                <a16:creationId xmlns:a16="http://schemas.microsoft.com/office/drawing/2014/main" id="{3278451B-1E6E-4BF7-B42C-4504A0CA7AE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34F26E-9B89-4210-AE2A-4DE5D35341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55FB04-10D2-496D-BE4F-D5ABA6FA947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a:t>
            </a:r>
            <a:r>
              <a:rPr lang="en-US" sz="4400" b="1" u="sng" dirty="0">
                <a:solidFill>
                  <a:srgbClr val="990033"/>
                </a:solidFill>
                <a:effectLst>
                  <a:outerShdw blurRad="38100" dist="38100" dir="2700000" algn="tl">
                    <a:srgbClr val="000000">
                      <a:alpha val="43137"/>
                    </a:srgbClr>
                  </a:outerShdw>
                </a:effectLst>
                <a:latin typeface="Arial Narrow" pitchFamily="34" charset="0"/>
              </a:rPr>
              <a:t>reward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appear</a:t>
            </a:r>
            <a:r>
              <a:rPr lang="en-US" sz="4400" b="1" dirty="0">
                <a:solidFill>
                  <a:srgbClr val="990033"/>
                </a:solidFill>
                <a:effectLst>
                  <a:outerShdw blurRad="38100" dist="38100" dir="2700000" algn="tl">
                    <a:srgbClr val="000000">
                      <a:alpha val="43137"/>
                    </a:srgbClr>
                  </a:outerShdw>
                </a:effectLst>
                <a:latin typeface="Arial Narrow" pitchFamily="34" charset="0"/>
              </a:rPr>
              <a:t> with Him.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3:4 - When Christ, who is your life, appears,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will appear with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glory.</a:t>
            </a:r>
          </a:p>
        </p:txBody>
      </p:sp>
      <p:sp>
        <p:nvSpPr>
          <p:cNvPr id="4" name="Rectangle 3">
            <a:extLst>
              <a:ext uri="{FF2B5EF4-FFF2-40B4-BE49-F238E27FC236}">
                <a16:creationId xmlns:a16="http://schemas.microsoft.com/office/drawing/2014/main" id="{F3E1EF75-7915-4BC7-B126-81F7B737A67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Why Will He Come?</a:t>
            </a:r>
            <a:endParaRPr lang="en-US" dirty="0">
              <a:cs typeface="+mn-cs"/>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18E9BE-0098-465B-9232-1FA63995617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B055F4-6DDD-4CE9-9511-7408759FC0C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Do You Know the Lord is 	Coming Again?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When Will He Come?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Why Will He Come?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What Should We Do While We’re 	Waiting?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5F9539-E69B-493C-B50B-DEDD3B1AA6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46AC5D-519A-4E12-8645-3933DBCBD26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2:28 - And now, dear children,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when he appears we may be confident and unashamed before him at his coming.</a:t>
            </a:r>
          </a:p>
        </p:txBody>
      </p:sp>
      <p:sp>
        <p:nvSpPr>
          <p:cNvPr id="4" name="Rectangle 3">
            <a:extLst>
              <a:ext uri="{FF2B5EF4-FFF2-40B4-BE49-F238E27FC236}">
                <a16:creationId xmlns:a16="http://schemas.microsoft.com/office/drawing/2014/main" id="{4FBBCBEB-3F08-470C-80B9-409B1D40809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What Should We Do While We’re Waiting?</a:t>
            </a:r>
            <a:endParaRPr lang="en-US" dirty="0">
              <a:cs typeface="+mn-c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227571-FDB4-4409-AF90-55AAAD4C6E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E8E805-FA23-43A4-8776-62469F96479B}"/>
              </a:ext>
            </a:extLst>
          </p:cNvPr>
          <p:cNvSpPr>
            <a:spLocks noGrp="1" noChangeArrowheads="1"/>
          </p:cNvSpPr>
          <p:nvPr>
            <p:ph idx="1"/>
          </p:nvPr>
        </p:nvSpPr>
        <p:spPr>
          <a:xfrm>
            <a:off x="457200" y="11430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Promises concerning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rPr>
              <a:t> Coming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“One of these hours the Lord is coming.”</a:t>
            </a:r>
          </a:p>
          <a:p>
            <a:pPr marL="609600" indent="-609600" algn="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Strasburg, Germany</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E811C8-DFDD-41C7-B673-46298C665F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F43563-8914-466D-BF3E-4F461CA028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u="sng" dirty="0">
                <a:solidFill>
                  <a:srgbClr val="990033"/>
                </a:solidFill>
                <a:effectLst>
                  <a:outerShdw blurRad="38100" dist="38100" dir="2700000" algn="tl">
                    <a:srgbClr val="000000">
                      <a:alpha val="43137"/>
                    </a:srgbClr>
                  </a:outerShdw>
                </a:effectLst>
                <a:latin typeface="Arial Narrow" pitchFamily="34" charset="0"/>
              </a:rPr>
              <a:t>Use</a:t>
            </a:r>
            <a:r>
              <a:rPr lang="en-US" sz="4400" b="1" dirty="0">
                <a:solidFill>
                  <a:srgbClr val="990033"/>
                </a:solidFill>
                <a:effectLst>
                  <a:outerShdw blurRad="38100" dist="38100" dir="2700000" algn="tl">
                    <a:srgbClr val="000000">
                      <a:alpha val="43137"/>
                    </a:srgbClr>
                  </a:outerShdw>
                </a:effectLst>
                <a:latin typeface="Arial Narrow" pitchFamily="34" charset="0"/>
              </a:rPr>
              <a:t> what He has given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19:13 - So he called ten of his servants and gave them ten minas.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this money to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until I come back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F82328A-DCFC-4E35-8298-6D950F230F2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What Should We Do While We’re Waiting?</a:t>
            </a:r>
            <a:endParaRPr lang="en-US" dirty="0">
              <a:cs typeface="+mn-cs"/>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F38EBE-B2DA-41E6-A2F9-90E225E8B2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F224A0-B3EC-4101-8DBF-90409CDB5D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Maintain a devotion to Him &amp; live 	your life </a:t>
            </a:r>
            <a:r>
              <a:rPr lang="en-US" sz="4400" b="1" u="sng" dirty="0">
                <a:solidFill>
                  <a:srgbClr val="990033"/>
                </a:solidFill>
                <a:effectLst>
                  <a:outerShdw blurRad="38100" dist="38100" dir="2700000" algn="tl">
                    <a:srgbClr val="000000">
                      <a:alpha val="43137"/>
                    </a:srgbClr>
                  </a:outerShdw>
                </a:effectLst>
                <a:latin typeface="Arial Narrow" pitchFamily="34" charset="0"/>
              </a:rPr>
              <a:t>blamelessly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5:23 - May God himself, the God of peace,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sanctify you through and through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May your whole spirit, soul and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kept blameless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the coming of our Lord Jesus Christ.</a:t>
            </a:r>
          </a:p>
        </p:txBody>
      </p:sp>
      <p:sp>
        <p:nvSpPr>
          <p:cNvPr id="4" name="Rectangle 3">
            <a:extLst>
              <a:ext uri="{FF2B5EF4-FFF2-40B4-BE49-F238E27FC236}">
                <a16:creationId xmlns:a16="http://schemas.microsoft.com/office/drawing/2014/main" id="{A4746D33-1C5D-4438-A4E4-D5F18030425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What Should We Do While We’re Waiting?</a:t>
            </a:r>
            <a:endParaRPr lang="en-US" dirty="0">
              <a:cs typeface="+mn-cs"/>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61D696-579A-4D34-973F-EAC21B42B0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3E8B76-E432-4A9D-B4A6-AEC51EAD16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6:14 -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keep this command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spot or blame until the appearing of our Lord Jesus Christ . . .</a:t>
            </a:r>
          </a:p>
        </p:txBody>
      </p:sp>
      <p:sp>
        <p:nvSpPr>
          <p:cNvPr id="4" name="Rectangle 3">
            <a:extLst>
              <a:ext uri="{FF2B5EF4-FFF2-40B4-BE49-F238E27FC236}">
                <a16:creationId xmlns:a16="http://schemas.microsoft.com/office/drawing/2014/main" id="{9F0EC20B-A614-4D4A-97B0-1ADF9637ACD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 What Should We Do While We’re Waiting?</a:t>
            </a:r>
            <a:endParaRPr lang="en-US" dirty="0">
              <a:cs typeface="+mn-cs"/>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092663-7523-4F8F-AF55-5314361DD36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BFAB14-DD5E-492F-BD25-2CB07CEF26FE}"/>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is coming again!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Maybe in another week!</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Maybe tomorrow!</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important thing is to expect Him so you can rejoice</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whenever He comes!</a:t>
            </a:r>
          </a:p>
        </p:txBody>
      </p:sp>
      <p:sp>
        <p:nvSpPr>
          <p:cNvPr id="53252" name="Rectangle 3">
            <a:extLst>
              <a:ext uri="{FF2B5EF4-FFF2-40B4-BE49-F238E27FC236}">
                <a16:creationId xmlns:a16="http://schemas.microsoft.com/office/drawing/2014/main" id="{D3CD572B-7646-40B2-8E2E-1140F0B8C4F6}"/>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algn="ctr" eaLnBrk="1" hangingPunct="1"/>
            <a:endParaRPr lang="en-US" altLang="en-US"/>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D81269-93A9-4EC6-8E14-20A5FB30F7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C387C6-118E-4FB7-960E-B5BE8BA11735}"/>
              </a:ext>
            </a:extLst>
          </p:cNvPr>
          <p:cNvSpPr>
            <a:spLocks noGrp="1" noChangeArrowheads="1"/>
          </p:cNvSpPr>
          <p:nvPr>
            <p:ph idx="1"/>
          </p:nvPr>
        </p:nvSpPr>
        <p:spPr>
          <a:xfrm>
            <a:off x="457200" y="11430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Promises concerning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rPr>
              <a:t> Coming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“Perhaps tonight, Lord.”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“Perhaps today, Lord.”</a:t>
            </a:r>
          </a:p>
          <a:p>
            <a:pPr marL="609600" indent="-609600" algn="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Dr. </a:t>
            </a:r>
            <a:r>
              <a:rPr lang="en-US" sz="4400" b="1" dirty="0" err="1">
                <a:solidFill>
                  <a:srgbClr val="990033"/>
                </a:solidFill>
                <a:effectLst>
                  <a:outerShdw blurRad="38100" dist="38100" dir="2700000" algn="tl">
                    <a:srgbClr val="000000">
                      <a:alpha val="43137"/>
                    </a:srgbClr>
                  </a:outerShdw>
                </a:effectLst>
                <a:latin typeface="Arial Narrow" pitchFamily="34" charset="0"/>
              </a:rPr>
              <a:t>Horatius</a:t>
            </a:r>
            <a:r>
              <a:rPr lang="en-US" sz="4400" b="1" dirty="0">
                <a:solidFill>
                  <a:srgbClr val="990033"/>
                </a:solidFill>
                <a:effectLst>
                  <a:outerShdw blurRad="38100" dist="38100" dir="2700000" algn="tl">
                    <a:srgbClr val="000000">
                      <a:alpha val="43137"/>
                    </a:srgbClr>
                  </a:outerShdw>
                </a:effectLst>
                <a:latin typeface="Arial Narrow" pitchFamily="34" charset="0"/>
              </a:rPr>
              <a:t> Bonar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694067-EB53-4741-A0E4-B78F5D1176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3F9603-976C-40E3-A119-1F9620A9D88A}"/>
              </a:ext>
            </a:extLst>
          </p:cNvPr>
          <p:cNvSpPr>
            <a:spLocks noGrp="1" noChangeArrowheads="1"/>
          </p:cNvSpPr>
          <p:nvPr>
            <p:ph idx="1"/>
          </p:nvPr>
        </p:nvSpPr>
        <p:spPr>
          <a:xfrm>
            <a:off x="457200" y="11430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Promises concerning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2</a:t>
            </a:r>
            <a:r>
              <a:rPr lang="en-US" sz="4400" b="1" baseline="30000" dirty="0">
                <a:solidFill>
                  <a:srgbClr val="990033"/>
                </a:solidFill>
                <a:effectLst>
                  <a:outerShdw blurRad="38100" dist="38100" dir="2700000" algn="tl">
                    <a:srgbClr val="000000">
                      <a:alpha val="43137"/>
                    </a:srgbClr>
                  </a:outerShdw>
                </a:effectLst>
                <a:latin typeface="Arial Narrow" pitchFamily="34" charset="0"/>
              </a:rPr>
              <a:t>nd</a:t>
            </a:r>
            <a:r>
              <a:rPr lang="en-US" sz="4400" b="1" dirty="0">
                <a:solidFill>
                  <a:srgbClr val="990033"/>
                </a:solidFill>
                <a:effectLst>
                  <a:outerShdw blurRad="38100" dist="38100" dir="2700000" algn="tl">
                    <a:srgbClr val="000000">
                      <a:alpha val="43137"/>
                    </a:srgbClr>
                  </a:outerShdw>
                </a:effectLst>
                <a:latin typeface="Arial Narrow" pitchFamily="34" charset="0"/>
              </a:rPr>
              <a:t> Coming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“Oh, how I wish that the Lord would come during my lifetime . . . because I should so love to lay my crown at His feet.”</a:t>
            </a:r>
          </a:p>
          <a:p>
            <a:pPr marL="609600" indent="-609600" algn="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Queen Victoria</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What do we know about the Lord’s Second Coming?</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DF860-3886-434C-B1CC-435AAD5AA7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466AC8-F231-47D8-B4D6-8D9C06A8800B}"/>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4:13-15</a:t>
            </a:r>
          </a:p>
          <a:p>
            <a:pPr marL="609600" indent="-609600" algn="just" eaLnBrk="1" fontAlgn="auto" hangingPunct="1">
              <a:spcAft>
                <a:spcPts val="0"/>
              </a:spcAft>
              <a:buFont typeface="Wingdings 2" panose="05020102010507070707" pitchFamily="18" charset="2"/>
              <a:buNone/>
              <a:defRPr/>
            </a:pP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Brothers, we do not want you to be ignorant about those who fall asleep, or to grieve like the rest of men, who have no hope. We believe that Jesus died and rose again and so we believe that God will bring with Jesus those who have fallen asleep in him. According to the Lord’s own word, we tell you that we who are still alive, who are left till the coming of the Lord, will certainly not precede those who have fallen asleep.</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3F475E-E859-4FEE-AFB4-1429741B78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4D445F-A78A-4B90-8A8C-8EA29E585654}"/>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4:16-18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Lord himself will come down from heaven, with a loud command, with the voice of the archangel and with the trumpet call of God, and the dead in Christ will rise first. After that, we who are still alive and are left will be caught up together with them in the clouds to meet the Lord in the air. And so we will be with the Lord forever. Therefore encourage each other with these words.</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21493</TotalTime>
  <Words>2158</Words>
  <Application>Microsoft Office PowerPoint</Application>
  <PresentationFormat>On-screen Show (4:3)</PresentationFormat>
  <Paragraphs>229</Paragraphs>
  <Slides>43</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 Narrow</vt:lpstr>
      <vt:lpstr>Arial</vt:lpstr>
      <vt:lpstr>Lucida Sans Unicode</vt:lpstr>
      <vt:lpstr>Wingdings 2</vt:lpstr>
      <vt:lpstr>Calibri</vt:lpstr>
      <vt:lpstr>Times New Roman</vt:lpstr>
      <vt:lpstr>Trek</vt:lpstr>
      <vt:lpstr>the  second coming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1348</cp:revision>
  <dcterms:created xsi:type="dcterms:W3CDTF">2005-04-23T22:37:40Z</dcterms:created>
  <dcterms:modified xsi:type="dcterms:W3CDTF">2021-02-12T19:01:03Z</dcterms:modified>
</cp:coreProperties>
</file>