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8"/>
  </p:notesMasterIdLst>
  <p:handoutMasterIdLst>
    <p:handoutMasterId r:id="rId39"/>
  </p:handoutMasterIdLst>
  <p:sldIdLst>
    <p:sldId id="398" r:id="rId2"/>
    <p:sldId id="678" r:id="rId3"/>
    <p:sldId id="1214" r:id="rId4"/>
    <p:sldId id="1437" r:id="rId5"/>
    <p:sldId id="1438" r:id="rId6"/>
    <p:sldId id="1439" r:id="rId7"/>
    <p:sldId id="1465" r:id="rId8"/>
    <p:sldId id="1362" r:id="rId9"/>
    <p:sldId id="925" r:id="rId10"/>
    <p:sldId id="1440" r:id="rId11"/>
    <p:sldId id="1441" r:id="rId12"/>
    <p:sldId id="1442" r:id="rId13"/>
    <p:sldId id="1443" r:id="rId14"/>
    <p:sldId id="1444" r:id="rId15"/>
    <p:sldId id="1445" r:id="rId16"/>
    <p:sldId id="1446" r:id="rId17"/>
    <p:sldId id="1447" r:id="rId18"/>
    <p:sldId id="1448" r:id="rId19"/>
    <p:sldId id="1449" r:id="rId20"/>
    <p:sldId id="1450" r:id="rId21"/>
    <p:sldId id="1451" r:id="rId22"/>
    <p:sldId id="1452" r:id="rId23"/>
    <p:sldId id="1453" r:id="rId24"/>
    <p:sldId id="1454" r:id="rId25"/>
    <p:sldId id="1456" r:id="rId26"/>
    <p:sldId id="1455" r:id="rId27"/>
    <p:sldId id="1457" r:id="rId28"/>
    <p:sldId id="1310" r:id="rId29"/>
    <p:sldId id="1458" r:id="rId30"/>
    <p:sldId id="1459" r:id="rId31"/>
    <p:sldId id="1460" r:id="rId32"/>
    <p:sldId id="1461" r:id="rId33"/>
    <p:sldId id="1462" r:id="rId34"/>
    <p:sldId id="1463" r:id="rId35"/>
    <p:sldId id="1464" r:id="rId36"/>
    <p:sldId id="1025" r:id="rId37"/>
  </p:sldIdLst>
  <p:sldSz cx="9144000" cy="6858000" type="screen4x3"/>
  <p:notesSz cx="6858000" cy="91440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66"/>
    <a:srgbClr val="990033"/>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2645" autoAdjust="0"/>
    <p:restoredTop sz="90401" autoAdjust="0"/>
  </p:normalViewPr>
  <p:slideViewPr>
    <p:cSldViewPr>
      <p:cViewPr varScale="1">
        <p:scale>
          <a:sx n="114" d="100"/>
          <a:sy n="114" d="100"/>
        </p:scale>
        <p:origin x="112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9882212F-7483-4290-B0D5-1085ACDBFA54}"/>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DDB6115A-EF1C-4607-BF54-3F1417BBDF2A}"/>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8B5097B6-F9F4-47B1-967A-12C9F1FFC053}"/>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5B3E598C-18C7-4D22-A9C5-8920D3D71C5C}"/>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Times New Roman" panose="02020603050405020304" pitchFamily="18" charset="0"/>
              </a:defRPr>
            </a:lvl1pPr>
          </a:lstStyle>
          <a:p>
            <a:pPr>
              <a:defRPr/>
            </a:pPr>
            <a:fld id="{018AEE51-4BAD-452D-AC64-F09B3FFFEC6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57D8DDE-B2D8-4446-9DE1-D6F96001ECA5}"/>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2123D9E7-6B43-4C5A-9149-8239B0ABD1C8}"/>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7EA9C783-1E1E-4A55-830F-2DF0DF7A3450}" type="datetimeFigureOut">
              <a:rPr lang="en-US"/>
              <a:pPr>
                <a:defRPr/>
              </a:pPr>
              <a:t>2/12/2021</a:t>
            </a:fld>
            <a:endParaRPr lang="en-US" dirty="0"/>
          </a:p>
        </p:txBody>
      </p:sp>
      <p:sp>
        <p:nvSpPr>
          <p:cNvPr id="4" name="Slide Image Placeholder 3">
            <a:extLst>
              <a:ext uri="{FF2B5EF4-FFF2-40B4-BE49-F238E27FC236}">
                <a16:creationId xmlns:a16="http://schemas.microsoft.com/office/drawing/2014/main" id="{1FE5D706-0F9A-4A3E-927C-63BE6957BB4C}"/>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B884FC4C-7602-4E9A-BC0E-DFB54CD136C8}"/>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184AF00B-DBB7-4565-9CD6-7B02561838A5}"/>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DAD30903-AF1C-4548-8008-87C515104987}"/>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550454D-CEFC-42BE-94C6-74A7A8C5A7D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191B6DC0-56BE-46EB-B6DF-EB61A33A444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85E7D499-3DC1-43BB-B6C4-A186A0BFFFB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E733DB44-2897-4560-AC3C-D17B2C5A4B3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5E8397E-9BE3-4341-BF6F-0CF4BAFD78C0}" type="slidenum">
              <a:rPr lang="en-US" altLang="en-US" smtClean="0">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2AD6D075-5859-47AC-84DF-CC9229518A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9174A647-6452-4694-9D82-C2FD3F77A5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4D05DBC3-27CE-4F51-B092-582B3E97CB5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8CA6A27-4F73-4F32-A308-53A0B3574A5B}" type="slidenum">
              <a:rPr lang="en-US" altLang="en-US" smtClean="0">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DB4A17B6-7E8D-4292-9D42-5760349DDC5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772B6CA6-853F-4B66-AF7F-950CAC77065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A98C42CF-D506-4ED6-9AB0-6C8949B7EE1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8721066-5280-4411-8248-0CD9A9D27768}" type="slidenum">
              <a:rPr lang="en-US" altLang="en-US" smtClean="0">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35EA1923-9C96-43CB-B2BD-730DF094613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C03921EC-6953-43CD-AA7F-C05A61E0343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A5F5915F-5A45-419D-935F-75BFF8E66CE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6B5C42C-29BA-4B21-BF21-7B73D4938B90}" type="slidenum">
              <a:rPr lang="en-US" altLang="en-US" smtClean="0">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84927D88-66C3-4E06-A28D-1EE8822D63E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50BC77F1-DCB7-42FD-B88D-9A6EA3DA21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E9870644-1889-40E7-84BA-A4BE161A398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D2E0097-25AF-460A-8DCC-D966C0FF8A3D}" type="slidenum">
              <a:rPr lang="en-US" altLang="en-US" smtClean="0">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8D2813B4-BA4B-4600-A89F-CE722D1E4A8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DEA66DC0-5889-4DDC-80A2-18EED0AE655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FD02E869-7484-4218-8842-B579D9747EF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4DAEAED-C45E-4943-8B9A-1B9E2161C7A2}" type="slidenum">
              <a:rPr lang="en-US" altLang="en-US" smtClean="0">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5752E250-ADDC-4B49-B163-C9B3C4D164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850C2A42-0A3E-441B-AFFB-4781661869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70736167-C273-4D6A-8055-A2A59FBBCDD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4F5BFC6-5CF7-45B5-851F-C14D1086E7CC}" type="slidenum">
              <a:rPr lang="en-US" altLang="en-US" smtClean="0">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C85BDBD2-6D5F-4E7F-977A-E734719E71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75C8A7EE-3065-451F-BA6A-9A411583F9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4A9D004E-72FE-4701-B62A-14E34FDD907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7507AEA-5813-471A-9CD2-3A36B3A0547A}" type="slidenum">
              <a:rPr lang="en-US" altLang="en-US" smtClean="0">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257FADAF-275E-4E03-9421-B5B403490D5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F9BF92F0-912B-4F99-8381-7F871A24381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D1DADF8E-1506-4DB5-A6F8-6A242B90AA6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271F33C-EAB0-40A8-AB28-6C64F12D4E7C}" type="slidenum">
              <a:rPr lang="en-US" altLang="en-US" smtClean="0">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B256372F-F11B-4081-A796-EB0B4D326F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51AC11E9-B66F-4EA6-A00A-DE69D204925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BF54F577-B3B4-4E32-A007-00F2082465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D4F9B00-405D-4553-B576-23F35EBD0EC4}" type="slidenum">
              <a:rPr lang="en-US" altLang="en-US" smtClean="0">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7AEAFEE8-EA88-43F9-B2D8-AFC8699FB6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606E0BE0-6276-4DFB-9165-9A41500482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EFFE8DFD-FEFE-42CC-B1BE-D8C62AC42FE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D8E4D4C-A525-4CEF-AA17-DEB83E7DB7E9}" type="slidenum">
              <a:rPr lang="en-US" altLang="en-US" smtClean="0">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6F28B5C3-7A41-471B-B002-4F45102F09D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D201E896-EF5A-4817-96FE-0809AB08AD3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E2F6FA21-523D-4A00-9E42-65CEE6C786E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EB49469-A00B-4F1F-881F-DDE752CF3043}" type="slidenum">
              <a:rPr lang="en-US" altLang="en-US" smtClean="0">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D4354ACF-29BF-4E8F-A9D2-D719F869AF3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C2B36714-33FA-4753-BC8C-10A4E7C4F0E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1A571B0B-6B0E-4A00-9EE4-B53B143888A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EB65B88-9F68-4B3B-BB76-E7D9D2CF214B}" type="slidenum">
              <a:rPr lang="en-US" altLang="en-US" smtClean="0">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C38CDB26-BC76-4223-A754-30910A88DB7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BA92578C-B151-4AFC-8DC1-8A064EDFA7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34491391-86F2-4414-9628-E8CCC3A00E3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DA494EA-BE7E-4037-96AD-BCECE4106D68}" type="slidenum">
              <a:rPr lang="en-US" altLang="en-US" smtClean="0">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00C096E6-8DD5-4DAE-8DD9-0E694E0128B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21388B6F-F3DE-4CBC-9E07-1BF8C6F38E6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C279D855-69A9-4BAF-982E-EEFDE963464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F490B7C-815A-4972-89F7-6C957910D55C}" type="slidenum">
              <a:rPr lang="en-US" altLang="en-US" smtClean="0">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B6ADF4FF-D754-4BEF-8D34-56F86CEE28C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0AF5B9D3-F3C1-425C-B972-235ED340CD2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477D06EE-16DC-49BD-80D3-96600286D1F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A10F04C-3929-49AC-A626-9DA81BE1ED35}" type="slidenum">
              <a:rPr lang="en-US" altLang="en-US" smtClean="0">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47F4B42A-4D50-43A9-871A-57FE739C8BB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32555CAC-B43E-4011-9DF1-DF505B05B6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899BA89B-F1FB-4B49-A102-4167A52DD8F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7E17A28-635C-48DC-9FDA-2CE71DB6F694}" type="slidenum">
              <a:rPr lang="en-US" altLang="en-US" smtClean="0">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F1A6C6F0-2DF4-4E9B-A12D-A07CD32A863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E5D8A41C-8EA6-4DE6-A6B2-BFDC9F772E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5FB69A61-8746-4038-A40D-F11A8325E4D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D57D1F0-B3E6-41FD-BE01-11A8E0920756}" type="slidenum">
              <a:rPr lang="en-US" altLang="en-US" smtClean="0">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EEBFCBA9-5473-4394-9637-CC4F13E9F65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2B13DD08-70D7-4F45-BF07-60A5BA49C29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E74606BE-DE38-456B-9E96-D8E363BC4FF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C64D7DD-EE7D-42C0-84F2-CDA6EC4EF696}" type="slidenum">
              <a:rPr lang="en-US" altLang="en-US" smtClean="0">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FAAF46DF-B188-4626-99CA-A4A225F25A5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73346FE0-E193-4AEE-B3B2-3C0DFAEAFBB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B7ACFAFC-744A-445A-85CC-62A77A46A0B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1C48E6-72FA-4691-86D2-1233BD5B9FC3}" type="slidenum">
              <a:rPr lang="en-US" altLang="en-US" smtClean="0">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5F4ED965-F2EE-4F30-B2EA-339710260E7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353B986A-6A61-429F-AFC8-2623C2B6A16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66213C5C-7913-48E4-952F-41B31B4546E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59D3C9-4681-4F6B-AB17-926C9B504720}" type="slidenum">
              <a:rPr lang="en-US" altLang="en-US" smtClean="0">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9C0B52DE-9031-49AD-9DD9-E89CD9E689E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38BDE343-3716-47B6-8691-6C7F542E849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BA3A1615-6EC3-4FC1-97AD-6BD883050CE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3CEE2FF-ED6E-49C5-AEBE-FF9F23A5B86A}" type="slidenum">
              <a:rPr lang="en-US" altLang="en-US" smtClean="0">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EE280F2E-BFAB-4F11-B75B-264661CEBD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357FAED9-C104-4CC2-B171-324E21762E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4BC984ED-6BBC-429D-B953-A82352FFF7B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D5007E2-274F-4625-8B1D-0A69C5013375}" type="slidenum">
              <a:rPr lang="en-US" altLang="en-US" smtClean="0">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90499021-55DB-4224-9400-9F8BCD2548A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ABB06F73-4EED-4028-ADFA-845A321150D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85C150EF-40D0-43C3-9E17-FE82C3C2F90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5FAE2EE-9780-4BF7-BC02-3918C913094E}" type="slidenum">
              <a:rPr lang="en-US" altLang="en-US" smtClean="0">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403D4C03-29F9-4A17-9132-A9385A99076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F1407BC5-A92A-403C-ABD5-E42B00246D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39E3646D-A05F-4611-9E8B-428CC755A7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6107357-F54E-4397-BC3F-F28113DC306D}" type="slidenum">
              <a:rPr lang="en-US" altLang="en-US" smtClean="0">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A011A6B4-AF48-4415-ACC0-1A7C838A61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843B6260-C0CB-4B6C-BED4-B84D8CB5F16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5B46F2E3-EFA5-4071-AE37-523D68FC4C6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94A6581-51AF-4F3A-ABF3-020A51D5D0C3}" type="slidenum">
              <a:rPr lang="en-US" altLang="en-US" smtClean="0">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7F16C1FA-A4C7-4FE8-A700-651FDB655E7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A355229C-3C7E-49F5-8EF5-4C2A978DC36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BD4B1DAA-E092-4675-A904-546BACFBA25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D850A9E-0E21-49FD-A6A9-02A80C0E50C0}" type="slidenum">
              <a:rPr lang="en-US" altLang="en-US" smtClean="0">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80B71701-0CB4-4787-8C76-EE24C9EE80B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773F9727-FDC1-4CF7-A436-EE3688FE4E6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D8398CF1-3437-4D88-A008-DC15C1E5DDD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5EB44E7-95B2-43C5-B598-C5752C449655}" type="slidenum">
              <a:rPr lang="en-US" altLang="en-US" smtClean="0">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E2814084-D4E5-4624-B96F-C6E07700649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2486D2CB-67D3-4A16-A60E-A27471F31CF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163B95F0-BCA2-434F-B868-2CD19681204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798E803-7A58-4A63-A337-E4C18A714EDA}" type="slidenum">
              <a:rPr lang="en-US" altLang="en-US" smtClean="0">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390D702D-A818-4F42-942D-33B1940D8BD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B33B2D53-585E-477D-8562-3FBCE62B178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12D064BD-7196-4979-BAC9-E3F7A556AA3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58B551D-FBB6-48E6-A2B6-E7B03B3CCEB1}" type="slidenum">
              <a:rPr lang="en-US" altLang="en-US" smtClean="0">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D288C36E-182D-485C-A3A2-2AD8C61822F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73DAD1DE-C300-4FC7-AA10-7AE48601000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FD0166C1-D562-447C-BC45-5912480C166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752B1AB-698F-4F34-80F9-5F6FED92E412}" type="slidenum">
              <a:rPr lang="en-US" altLang="en-US" smtClean="0">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BCD62C6F-89A6-43FA-ACE7-0B4F8069ED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A0C99B2A-686C-40F2-9F42-E3206B9F1FB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D82AAC26-3D82-4691-9DDD-26C7E15D719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EE4C5B9-6D22-46F3-9D23-2EF1B88840EB}" type="slidenum">
              <a:rPr lang="en-US" altLang="en-US" smtClean="0">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66C90435-2A82-448F-B405-B72D5ECF251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1D8A1455-7240-4C05-8EEF-7B266357CFC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EB4018BD-D6BC-4F08-A606-9D1D8970C7D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9C5925-3579-449D-888A-EA86C453933D}" type="slidenum">
              <a:rPr lang="en-US" altLang="en-US" smtClean="0">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2FD642BA-EC2C-4A39-949C-473DC65E65A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D40146A2-06DD-4041-98DA-AB0236706AF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92BE9341-69EB-4FFE-8BCB-F42B44B1B47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BBE63F-1634-4B55-B77D-FA8ABA1731B5}" type="slidenum">
              <a:rPr lang="en-US" altLang="en-US" smtClean="0">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10C2EA15-7CE0-4925-A182-AD4A2468F99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0984BF9A-4D90-4848-A3BA-AF2F73AF3D0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B00D48CE-1B60-4C6E-A9FA-3A0FDB90026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FE76AE9-8EBF-4D54-9413-3782E769522B}" type="slidenum">
              <a:rPr lang="en-US" altLang="en-US" smtClean="0">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C147D0AB-F2C7-453B-9501-9F75667C5FD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D4EABCA6-75ED-48D6-9F27-A3D77552EE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29E87CE7-4783-489C-A538-156C9394C48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4C7FC4F-7768-4AC8-A1F7-77E8C7AAF225}" type="slidenum">
              <a:rPr lang="en-US" altLang="en-US" smtClean="0">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10101407-99B7-4456-9F79-981D229E5453}"/>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AFDD48DF-7F07-49D6-9248-022C84E27F4B}"/>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1F5677A7-54F9-4C93-93D1-A4BDEBA28DB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4FB74592-B11F-4BC0-B15A-CC7B6E766DB4}"/>
              </a:ext>
            </a:extLst>
          </p:cNvPr>
          <p:cNvSpPr>
            <a:spLocks noGrp="1"/>
          </p:cNvSpPr>
          <p:nvPr>
            <p:ph type="sldNum" sz="quarter" idx="12"/>
          </p:nvPr>
        </p:nvSpPr>
        <p:spPr>
          <a:xfrm>
            <a:off x="8229600" y="6473825"/>
            <a:ext cx="758825" cy="247650"/>
          </a:xfrm>
        </p:spPr>
        <p:txBody>
          <a:bodyPr/>
          <a:lstStyle>
            <a:lvl1pPr>
              <a:defRPr/>
            </a:lvl1pPr>
          </a:lstStyle>
          <a:p>
            <a:pPr>
              <a:defRPr/>
            </a:pPr>
            <a:fld id="{3289892A-B69E-45E1-A190-309B91B063F9}" type="slidenum">
              <a:rPr lang="en-US" altLang="en-US"/>
              <a:pPr>
                <a:defRPr/>
              </a:pPr>
              <a:t>‹#›</a:t>
            </a:fld>
            <a:endParaRPr lang="en-US" altLang="en-US"/>
          </a:p>
        </p:txBody>
      </p:sp>
    </p:spTree>
    <p:extLst>
      <p:ext uri="{BB962C8B-B14F-4D97-AF65-F5344CB8AC3E}">
        <p14:creationId xmlns:p14="http://schemas.microsoft.com/office/powerpoint/2010/main" val="2762417998"/>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F1873F89-A43F-4492-B422-CB15EDC8B57D}"/>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D5F1CE2D-527B-4C6E-B989-13417495873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97B492EA-5A02-4187-97E5-C9792501D1A9}"/>
              </a:ext>
            </a:extLst>
          </p:cNvPr>
          <p:cNvSpPr>
            <a:spLocks noGrp="1"/>
          </p:cNvSpPr>
          <p:nvPr>
            <p:ph type="sldNum" sz="quarter" idx="12"/>
          </p:nvPr>
        </p:nvSpPr>
        <p:spPr/>
        <p:txBody>
          <a:bodyPr/>
          <a:lstStyle>
            <a:lvl1pPr>
              <a:defRPr/>
            </a:lvl1pPr>
          </a:lstStyle>
          <a:p>
            <a:pPr>
              <a:defRPr/>
            </a:pPr>
            <a:fld id="{2C3F3D38-C148-4F3C-B503-118652551CB0}" type="slidenum">
              <a:rPr lang="en-US" altLang="en-US"/>
              <a:pPr>
                <a:defRPr/>
              </a:pPr>
              <a:t>‹#›</a:t>
            </a:fld>
            <a:endParaRPr lang="en-US" altLang="en-US"/>
          </a:p>
        </p:txBody>
      </p:sp>
    </p:spTree>
    <p:extLst>
      <p:ext uri="{BB962C8B-B14F-4D97-AF65-F5344CB8AC3E}">
        <p14:creationId xmlns:p14="http://schemas.microsoft.com/office/powerpoint/2010/main" val="1111829059"/>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00FFBE-4198-4F2A-AD5B-A62EEE34E5AF}"/>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B9D090C9-4738-450B-8DBB-54C6533186F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1D83920-B991-46DF-80FD-BA417E05C078}"/>
              </a:ext>
            </a:extLst>
          </p:cNvPr>
          <p:cNvSpPr>
            <a:spLocks noGrp="1"/>
          </p:cNvSpPr>
          <p:nvPr>
            <p:ph type="sldNum" sz="quarter" idx="12"/>
          </p:nvPr>
        </p:nvSpPr>
        <p:spPr/>
        <p:txBody>
          <a:bodyPr/>
          <a:lstStyle>
            <a:lvl1pPr>
              <a:defRPr/>
            </a:lvl1pPr>
          </a:lstStyle>
          <a:p>
            <a:pPr>
              <a:defRPr/>
            </a:pPr>
            <a:fld id="{A1E04477-4858-41A7-9DDA-2AAECCB7F727}" type="slidenum">
              <a:rPr lang="en-US" altLang="en-US"/>
              <a:pPr>
                <a:defRPr/>
              </a:pPr>
              <a:t>‹#›</a:t>
            </a:fld>
            <a:endParaRPr lang="en-US" altLang="en-US"/>
          </a:p>
        </p:txBody>
      </p:sp>
    </p:spTree>
    <p:extLst>
      <p:ext uri="{BB962C8B-B14F-4D97-AF65-F5344CB8AC3E}">
        <p14:creationId xmlns:p14="http://schemas.microsoft.com/office/powerpoint/2010/main" val="119662121"/>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425FA4E0-948A-495C-9720-DEFCE32573BC}"/>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F2F76A7B-F916-476E-B593-B3A9F2ACC533}"/>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1C8021EC-2DE1-4496-AE1E-93FDA641CA13}"/>
              </a:ext>
            </a:extLst>
          </p:cNvPr>
          <p:cNvSpPr>
            <a:spLocks noGrp="1"/>
          </p:cNvSpPr>
          <p:nvPr>
            <p:ph type="sldNum" sz="quarter" idx="12"/>
          </p:nvPr>
        </p:nvSpPr>
        <p:spPr>
          <a:xfrm>
            <a:off x="8229600" y="6473825"/>
            <a:ext cx="758825" cy="247650"/>
          </a:xfrm>
        </p:spPr>
        <p:txBody>
          <a:bodyPr/>
          <a:lstStyle>
            <a:lvl1pPr>
              <a:defRPr/>
            </a:lvl1pPr>
          </a:lstStyle>
          <a:p>
            <a:pPr>
              <a:defRPr/>
            </a:pPr>
            <a:fld id="{B6EEBD05-F411-49AE-A60C-1FDCC45413F3}" type="slidenum">
              <a:rPr lang="en-US" altLang="en-US"/>
              <a:pPr>
                <a:defRPr/>
              </a:pPr>
              <a:t>‹#›</a:t>
            </a:fld>
            <a:endParaRPr lang="en-US" altLang="en-US"/>
          </a:p>
        </p:txBody>
      </p:sp>
    </p:spTree>
    <p:extLst>
      <p:ext uri="{BB962C8B-B14F-4D97-AF65-F5344CB8AC3E}">
        <p14:creationId xmlns:p14="http://schemas.microsoft.com/office/powerpoint/2010/main" val="1981811862"/>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0C9F9966-BDDE-4488-A9C6-2382733E16C4}"/>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0077C12E-57A6-46F2-A22D-EB783CB0EB9B}"/>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A3C27C05-4E67-4645-817A-5AC47927B971}"/>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80ACC7C1-0E50-4296-896A-39C3D7E24AE7}"/>
              </a:ext>
            </a:extLst>
          </p:cNvPr>
          <p:cNvSpPr>
            <a:spLocks noGrp="1"/>
          </p:cNvSpPr>
          <p:nvPr>
            <p:ph type="sldNum" sz="quarter" idx="12"/>
          </p:nvPr>
        </p:nvSpPr>
        <p:spPr/>
        <p:txBody>
          <a:bodyPr/>
          <a:lstStyle>
            <a:lvl1pPr>
              <a:defRPr/>
            </a:lvl1pPr>
          </a:lstStyle>
          <a:p>
            <a:pPr>
              <a:defRPr/>
            </a:pPr>
            <a:fld id="{BCC2782A-C027-469D-AC24-D0F165D9EF6F}" type="slidenum">
              <a:rPr lang="en-US" altLang="en-US"/>
              <a:pPr>
                <a:defRPr/>
              </a:pPr>
              <a:t>‹#›</a:t>
            </a:fld>
            <a:endParaRPr lang="en-US" altLang="en-US"/>
          </a:p>
        </p:txBody>
      </p:sp>
    </p:spTree>
    <p:extLst>
      <p:ext uri="{BB962C8B-B14F-4D97-AF65-F5344CB8AC3E}">
        <p14:creationId xmlns:p14="http://schemas.microsoft.com/office/powerpoint/2010/main" val="2350976157"/>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821B6EC3-82F6-46E6-8C8C-B8C2298AEE34}"/>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4ACADEC7-AE5C-4F16-B84B-8A769722177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00B63574-4C04-4D3C-A99A-BB94FBB30D1E}"/>
              </a:ext>
            </a:extLst>
          </p:cNvPr>
          <p:cNvSpPr>
            <a:spLocks noGrp="1"/>
          </p:cNvSpPr>
          <p:nvPr>
            <p:ph type="sldNum" sz="quarter" idx="12"/>
          </p:nvPr>
        </p:nvSpPr>
        <p:spPr/>
        <p:txBody>
          <a:bodyPr/>
          <a:lstStyle>
            <a:lvl1pPr>
              <a:defRPr/>
            </a:lvl1pPr>
          </a:lstStyle>
          <a:p>
            <a:pPr>
              <a:defRPr/>
            </a:pPr>
            <a:fld id="{39473E8A-E9B5-4CCD-BF3F-F4329E27E0C1}" type="slidenum">
              <a:rPr lang="en-US" altLang="en-US"/>
              <a:pPr>
                <a:defRPr/>
              </a:pPr>
              <a:t>‹#›</a:t>
            </a:fld>
            <a:endParaRPr lang="en-US" altLang="en-US"/>
          </a:p>
        </p:txBody>
      </p:sp>
    </p:spTree>
    <p:extLst>
      <p:ext uri="{BB962C8B-B14F-4D97-AF65-F5344CB8AC3E}">
        <p14:creationId xmlns:p14="http://schemas.microsoft.com/office/powerpoint/2010/main" val="1859967261"/>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015CCED1-CB36-44EE-8431-21372DC65D55}"/>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888B9BE9-D9AB-4C99-B1A7-DF993EAAA6D0}"/>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205393B5-DBFE-49FA-9FD5-77802CD4AA65}"/>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F08BC54A-A9BA-449D-97E6-DA5E68B2C816}"/>
              </a:ext>
            </a:extLst>
          </p:cNvPr>
          <p:cNvSpPr>
            <a:spLocks noGrp="1"/>
          </p:cNvSpPr>
          <p:nvPr>
            <p:ph type="sldNum" sz="quarter" idx="12"/>
          </p:nvPr>
        </p:nvSpPr>
        <p:spPr>
          <a:xfrm>
            <a:off x="8229600" y="6477000"/>
            <a:ext cx="762000" cy="247650"/>
          </a:xfrm>
        </p:spPr>
        <p:txBody>
          <a:bodyPr/>
          <a:lstStyle>
            <a:lvl1pPr>
              <a:defRPr/>
            </a:lvl1pPr>
          </a:lstStyle>
          <a:p>
            <a:pPr>
              <a:defRPr/>
            </a:pPr>
            <a:fld id="{1C602A7D-A23D-4692-A183-BCBDC845A001}" type="slidenum">
              <a:rPr lang="en-US" altLang="en-US"/>
              <a:pPr>
                <a:defRPr/>
              </a:pPr>
              <a:t>‹#›</a:t>
            </a:fld>
            <a:endParaRPr lang="en-US" altLang="en-US"/>
          </a:p>
        </p:txBody>
      </p:sp>
    </p:spTree>
    <p:extLst>
      <p:ext uri="{BB962C8B-B14F-4D97-AF65-F5344CB8AC3E}">
        <p14:creationId xmlns:p14="http://schemas.microsoft.com/office/powerpoint/2010/main" val="3236933287"/>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19B797B0-97E9-46AF-9D2F-FEF7A387C5B9}"/>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549E53E4-1183-4CB8-A5A8-9796FFA1E62E}"/>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8A4D77CF-259B-401B-A1C2-C40732ADE8F4}"/>
              </a:ext>
            </a:extLst>
          </p:cNvPr>
          <p:cNvSpPr>
            <a:spLocks noGrp="1"/>
          </p:cNvSpPr>
          <p:nvPr>
            <p:ph type="sldNum" sz="quarter" idx="12"/>
          </p:nvPr>
        </p:nvSpPr>
        <p:spPr/>
        <p:txBody>
          <a:bodyPr/>
          <a:lstStyle>
            <a:lvl1pPr>
              <a:defRPr/>
            </a:lvl1pPr>
          </a:lstStyle>
          <a:p>
            <a:pPr>
              <a:defRPr/>
            </a:pPr>
            <a:fld id="{CD8CA380-E4D6-49DD-A3FA-9DBD471F4FE7}" type="slidenum">
              <a:rPr lang="en-US" altLang="en-US"/>
              <a:pPr>
                <a:defRPr/>
              </a:pPr>
              <a:t>‹#›</a:t>
            </a:fld>
            <a:endParaRPr lang="en-US" altLang="en-US"/>
          </a:p>
        </p:txBody>
      </p:sp>
    </p:spTree>
    <p:extLst>
      <p:ext uri="{BB962C8B-B14F-4D97-AF65-F5344CB8AC3E}">
        <p14:creationId xmlns:p14="http://schemas.microsoft.com/office/powerpoint/2010/main" val="4015163415"/>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BAFE2568-2BD3-4512-B9C7-739ADDEA418C}"/>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3073A46F-4B91-4A59-B655-F569857CD903}"/>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EFC81AEC-221F-4E71-B493-F9FD7ACDC561}"/>
              </a:ext>
            </a:extLst>
          </p:cNvPr>
          <p:cNvSpPr>
            <a:spLocks noGrp="1"/>
          </p:cNvSpPr>
          <p:nvPr>
            <p:ph type="sldNum" sz="quarter" idx="12"/>
          </p:nvPr>
        </p:nvSpPr>
        <p:spPr/>
        <p:txBody>
          <a:bodyPr/>
          <a:lstStyle>
            <a:lvl1pPr>
              <a:defRPr/>
            </a:lvl1pPr>
          </a:lstStyle>
          <a:p>
            <a:pPr>
              <a:defRPr/>
            </a:pPr>
            <a:fld id="{31D6C499-F9F4-4FB9-BE56-83947A8EEBAD}" type="slidenum">
              <a:rPr lang="en-US" altLang="en-US"/>
              <a:pPr>
                <a:defRPr/>
              </a:pPr>
              <a:t>‹#›</a:t>
            </a:fld>
            <a:endParaRPr lang="en-US" altLang="en-US"/>
          </a:p>
        </p:txBody>
      </p:sp>
    </p:spTree>
    <p:extLst>
      <p:ext uri="{BB962C8B-B14F-4D97-AF65-F5344CB8AC3E}">
        <p14:creationId xmlns:p14="http://schemas.microsoft.com/office/powerpoint/2010/main" val="1391372842"/>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54306F76-6893-4532-ABD1-919CEAE8934F}"/>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267B9035-51B4-48B9-A734-C1846C926C5F}"/>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5630FF6A-9E9E-4F96-A158-40804B78C6B6}"/>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282C8840-01B6-4463-A67E-F11F0CBA1186}"/>
              </a:ext>
            </a:extLst>
          </p:cNvPr>
          <p:cNvSpPr>
            <a:spLocks noGrp="1"/>
          </p:cNvSpPr>
          <p:nvPr>
            <p:ph type="sldNum" sz="quarter" idx="12"/>
          </p:nvPr>
        </p:nvSpPr>
        <p:spPr/>
        <p:txBody>
          <a:bodyPr/>
          <a:lstStyle>
            <a:lvl1pPr>
              <a:defRPr/>
            </a:lvl1pPr>
          </a:lstStyle>
          <a:p>
            <a:pPr>
              <a:defRPr/>
            </a:pPr>
            <a:fld id="{86827DD1-E29F-4DA2-A923-8AD62920AE2E}" type="slidenum">
              <a:rPr lang="en-US" altLang="en-US"/>
              <a:pPr>
                <a:defRPr/>
              </a:pPr>
              <a:t>‹#›</a:t>
            </a:fld>
            <a:endParaRPr lang="en-US" altLang="en-US"/>
          </a:p>
        </p:txBody>
      </p:sp>
    </p:spTree>
    <p:extLst>
      <p:ext uri="{BB962C8B-B14F-4D97-AF65-F5344CB8AC3E}">
        <p14:creationId xmlns:p14="http://schemas.microsoft.com/office/powerpoint/2010/main" val="4108377010"/>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F65B66B3-EAC2-46A7-9592-4C590FD5BE43}"/>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A2701677-37F2-4FCA-80C8-53AA67D83EC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41F297BF-387B-4744-A466-B1F4094AC94E}"/>
              </a:ext>
            </a:extLst>
          </p:cNvPr>
          <p:cNvSpPr>
            <a:spLocks noGrp="1"/>
          </p:cNvSpPr>
          <p:nvPr>
            <p:ph type="sldNum" sz="quarter" idx="12"/>
          </p:nvPr>
        </p:nvSpPr>
        <p:spPr/>
        <p:txBody>
          <a:bodyPr/>
          <a:lstStyle>
            <a:lvl1pPr>
              <a:defRPr/>
            </a:lvl1pPr>
          </a:lstStyle>
          <a:p>
            <a:pPr>
              <a:defRPr/>
            </a:pPr>
            <a:fld id="{CDF43FDF-4B86-4CAB-92AB-8A923C87BDF6}" type="slidenum">
              <a:rPr lang="en-US" altLang="en-US"/>
              <a:pPr>
                <a:defRPr/>
              </a:pPr>
              <a:t>‹#›</a:t>
            </a:fld>
            <a:endParaRPr lang="en-US" altLang="en-US"/>
          </a:p>
        </p:txBody>
      </p:sp>
    </p:spTree>
    <p:extLst>
      <p:ext uri="{BB962C8B-B14F-4D97-AF65-F5344CB8AC3E}">
        <p14:creationId xmlns:p14="http://schemas.microsoft.com/office/powerpoint/2010/main" val="3886892548"/>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E2105F5D-44DF-4EA1-9B6B-B9768133F6DB}"/>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BA22A4C4-4ADE-4133-900E-FC96007028AA}"/>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BD9B7AC7-5D98-4356-87B3-2ED754754E35}"/>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3A5815AA-276C-4EC0-9745-9E65BEE829BB}"/>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BD730151-3094-40DB-B14E-CD490C586594}"/>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solidFill>
                  <a:srgbClr val="D38E27"/>
                </a:solidFill>
              </a:defRPr>
            </a:lvl1pPr>
          </a:lstStyle>
          <a:p>
            <a:pPr>
              <a:defRPr/>
            </a:pPr>
            <a:fld id="{45689839-C847-4ECB-9D68-93B4282A4B1B}"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38E7B2F0-60BD-4CCF-A736-3E340D85F545}"/>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9264B39D-F94D-44F3-A360-13A518256D1E}"/>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B45D9DD1-0617-4593-ABE3-E7350E0A42AA}"/>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5006" r:id="rId1"/>
    <p:sldLayoutId id="2147485007" r:id="rId2"/>
    <p:sldLayoutId id="2147485008" r:id="rId3"/>
    <p:sldLayoutId id="2147485003" r:id="rId4"/>
    <p:sldLayoutId id="2147485009" r:id="rId5"/>
    <p:sldLayoutId id="2147485004" r:id="rId6"/>
    <p:sldLayoutId id="2147485010" r:id="rId7"/>
    <p:sldLayoutId id="2147485011" r:id="rId8"/>
    <p:sldLayoutId id="2147485012" r:id="rId9"/>
    <p:sldLayoutId id="2147485005" r:id="rId10"/>
    <p:sldLayoutId id="2147485013"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6D78B563-7998-4C7F-A1BC-7AF624BF3CD1}"/>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what  does  a gospel  teacher  do?</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AE941A2-A8C0-44E4-BB83-17F5BBE694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7687174-4D81-4797-9A68-BADA7EAC8ED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To strengthen you in your </a:t>
            </a:r>
            <a:r>
              <a:rPr lang="en-US" sz="4400" b="1" u="sng" dirty="0">
                <a:solidFill>
                  <a:srgbClr val="990033"/>
                </a:solidFill>
                <a:effectLst>
                  <a:outerShdw blurRad="38100" dist="38100" dir="2700000" algn="tl">
                    <a:srgbClr val="000000">
                      <a:alpha val="43137"/>
                    </a:srgbClr>
                  </a:outerShdw>
                </a:effectLst>
                <a:latin typeface="Arial Narrow" pitchFamily="34" charset="0"/>
              </a:rPr>
              <a:t>faith</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We sent Timothy, who is our brother and God’s fellow worker in spreading the gospel of Christ,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to strengthen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encourage you in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your faith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so that no one would be unsettled by these trials. - v2-3</a:t>
            </a:r>
          </a:p>
        </p:txBody>
      </p:sp>
      <p:sp>
        <p:nvSpPr>
          <p:cNvPr id="4" name="Rectangle 3">
            <a:extLst>
              <a:ext uri="{FF2B5EF4-FFF2-40B4-BE49-F238E27FC236}">
                <a16:creationId xmlns:a16="http://schemas.microsoft.com/office/drawing/2014/main" id="{2E03F3DF-4279-4B8D-A0D3-2E39EAD2F5F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a Gospel Teacher’s Responsibilities?</a:t>
            </a:r>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A8B6C81-0916-42CB-8D40-6C4B27621DE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81D49A1-6CF9-4BDE-95EF-85E9DAB62E30}"/>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To strengthen you in your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faith</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a:t>
            </a:r>
            <a:r>
              <a:rPr lang="en-US" altLang="en-US" sz="4400" b="1">
                <a:solidFill>
                  <a:srgbClr val="339966"/>
                </a:solidFill>
                <a:effectLst>
                  <a:outerShdw blurRad="38100" dist="38100" dir="2700000" algn="tl">
                    <a:srgbClr val="C0C0C0"/>
                  </a:outerShdw>
                </a:effectLst>
                <a:latin typeface="Arial Narrow" panose="020B0606020202030204" pitchFamily="34" charset="0"/>
              </a:rPr>
              <a:t>Strengthen</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to establish &amp; 	set you firmly in place.</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στηρίζω</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E1AD1628-B480-418A-8C88-CAE381F2E17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a Gospel Teacher’s Responsibilities?</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8954F07-ACE1-4FDB-B9E7-78B0183AFB4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BD7417E-2D61-46A8-A5A1-1761BE064837}"/>
              </a:ext>
            </a:extLst>
          </p:cNvPr>
          <p:cNvSpPr>
            <a:spLocks noGrp="1" noChangeArrowheads="1"/>
          </p:cNvSpPr>
          <p:nvPr>
            <p:ph idx="1"/>
          </p:nvPr>
        </p:nvSpPr>
        <p:spPr>
          <a:xfrm>
            <a:off x="457200" y="1143000"/>
            <a:ext cx="8229600" cy="57150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To strengthen you in your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faith</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a:t>
            </a:r>
            <a:r>
              <a:rPr lang="en-US" altLang="en-US" sz="4400" b="1">
                <a:solidFill>
                  <a:srgbClr val="339966"/>
                </a:solidFill>
                <a:effectLst>
                  <a:outerShdw blurRad="38100" dist="38100" dir="2700000" algn="tl">
                    <a:srgbClr val="C0C0C0"/>
                  </a:outerShdw>
                </a:effectLst>
                <a:latin typeface="Arial Narrow" panose="020B0606020202030204" pitchFamily="34" charset="0"/>
              </a:rPr>
              <a:t>Strengthen</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to establish &amp; 	set you firmly in place.</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2. What must the teacher do first?</a:t>
            </a:r>
          </a:p>
          <a:p>
            <a:pPr marL="609600" indent="-609600" algn="just" eaLnBrk="1" hangingPunct="1">
              <a:buFont typeface="Wingdings 2" panose="05020102010507070707" pitchFamily="18" charset="2"/>
              <a:buNone/>
            </a:pPr>
            <a:r>
              <a:rPr lang="en-US" altLang="en-US" sz="25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For this reason, when I could stand it no longer, </a:t>
            </a:r>
            <a:r>
              <a:rPr lang="en-US" altLang="en-US" sz="25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I sent to find out about your faith</a:t>
            </a:r>
            <a:r>
              <a:rPr lang="en-US" altLang="en-US" sz="25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I was afraid that in some way </a:t>
            </a:r>
            <a:r>
              <a:rPr lang="en-US" altLang="en-US" sz="25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the tempter might have tempted you</a:t>
            </a:r>
            <a:r>
              <a:rPr lang="en-US" altLang="en-US" sz="25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and our efforts might have been useless. - v5</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στηρίζω</a:t>
            </a:r>
            <a:endParaRPr lang="en-US" altLang="en-US" sz="25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7804A5DD-D0DF-412C-BB6E-D535C720DC6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a Gospel Teacher’s Responsibilities?</a:t>
            </a: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61FBF06-E673-4B8C-B911-9C0351BA8E8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14AE384-9114-48E3-9A8F-E159F0F970B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To encourage your faith.</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We sent Timothy, who is our brother and God’s fellow worker in spreading the gospel of Christ,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to</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strengthen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encourage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you in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your faith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so that no one would be unsettled by these trials. - v2-3</a:t>
            </a:r>
          </a:p>
        </p:txBody>
      </p:sp>
      <p:sp>
        <p:nvSpPr>
          <p:cNvPr id="4" name="Rectangle 3">
            <a:extLst>
              <a:ext uri="{FF2B5EF4-FFF2-40B4-BE49-F238E27FC236}">
                <a16:creationId xmlns:a16="http://schemas.microsoft.com/office/drawing/2014/main" id="{099BF779-99E7-4537-AE77-43D3C3C1D67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a Gospel Teacher’s Responsibilities?</a:t>
            </a: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5C7C978-2095-4E62-A539-48F532DD3EB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FD077DB-344B-49E1-A09C-B8CA503CF039}"/>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C. To encourage your faith.</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a:t>
            </a:r>
            <a:r>
              <a:rPr lang="en-US" altLang="en-US" sz="4400" b="1">
                <a:solidFill>
                  <a:srgbClr val="339966"/>
                </a:solidFill>
                <a:effectLst>
                  <a:outerShdw blurRad="38100" dist="38100" dir="2700000" algn="tl">
                    <a:srgbClr val="C0C0C0"/>
                  </a:outerShdw>
                </a:effectLst>
                <a:latin typeface="Arial Narrow" panose="020B0606020202030204" pitchFamily="34" charset="0"/>
              </a:rPr>
              <a:t>Encourage</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to call you to 	his side &amp; counsel you, exhort, 	comfort.</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παρακαλέω</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5A422B40-FBF3-4EA3-994C-C522CAC61B7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a Gospel Teacher’s Responsibilities?</a:t>
            </a: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2F20D05-EED0-4839-9C8C-D28B82A5BDD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4445722-1D72-4695-A3BA-7D222C32D47B}"/>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C. To encourage your faith.</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a:t>
            </a:r>
            <a:r>
              <a:rPr lang="en-US" altLang="en-US" sz="4400" b="1">
                <a:solidFill>
                  <a:srgbClr val="339966"/>
                </a:solidFill>
                <a:effectLst>
                  <a:outerShdw blurRad="38100" dist="38100" dir="2700000" algn="tl">
                    <a:srgbClr val="C0C0C0"/>
                  </a:outerShdw>
                </a:effectLst>
                <a:latin typeface="Arial Narrow" panose="020B0606020202030204" pitchFamily="34" charset="0"/>
              </a:rPr>
              <a:t>Encourage</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to call you to 	his side &amp; counsel you, exhort, 	comfort.</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Philippians 2:1 - If you have any encouragement from being united with Christ, if any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comfort from his love</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a:t>
            </a:r>
          </a:p>
          <a:p>
            <a:pPr marL="609600" indent="-609600" algn="ctr"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a:t>
            </a:r>
            <a:r>
              <a:rPr lang="en-US" altLang="en-US" sz="2800" b="1" i="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or</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“any counseling, let it be in love”)</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παρακαλέω</a:t>
            </a:r>
            <a:endPar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CFD14882-9E0E-4746-B22F-992DC736AC2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a Gospel Teacher’s Responsibilities?</a:t>
            </a:r>
            <a:endParaRPr lang="en-US"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6B03544-1AA2-48C9-9D2D-64B2508B6B4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E9FD71B-4825-4B2E-A5F7-EB1EFE89CB49}"/>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C. To encourage your faith.</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a:t>
            </a:r>
            <a:r>
              <a:rPr lang="en-US" altLang="en-US" sz="4400" b="1">
                <a:solidFill>
                  <a:srgbClr val="339966"/>
                </a:solidFill>
                <a:effectLst>
                  <a:outerShdw blurRad="38100" dist="38100" dir="2700000" algn="tl">
                    <a:srgbClr val="C0C0C0"/>
                  </a:outerShdw>
                </a:effectLst>
                <a:latin typeface="Arial Narrow" panose="020B0606020202030204" pitchFamily="34" charset="0"/>
              </a:rPr>
              <a:t>Encourage</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to call you to 	his side &amp; counsel you, exhort, 	comfort.</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I Thessalonians 5:11 - Therefore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encourage one another</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and build each other up, just as in fact you are doing.</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παρακαλέω</a:t>
            </a:r>
            <a:endPar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AA8482E7-06EC-4B52-99EC-0A3B028F9BC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a Gospel Teacher’s Responsibilities?</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95992DF-D9E5-45E3-805C-B85943969CF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753BF15-CE12-45E5-B18D-0A732D193CC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To be </a:t>
            </a:r>
            <a:r>
              <a:rPr lang="en-US" sz="4400" b="1" u="sng" dirty="0">
                <a:solidFill>
                  <a:srgbClr val="990033"/>
                </a:solidFill>
                <a:effectLst>
                  <a:outerShdw blurRad="38100" dist="38100" dir="2700000" algn="tl">
                    <a:srgbClr val="000000">
                      <a:alpha val="43137"/>
                    </a:srgbClr>
                  </a:outerShdw>
                </a:effectLst>
                <a:latin typeface="Arial Narrow" pitchFamily="34" charset="0"/>
              </a:rPr>
              <a:t>honest</a:t>
            </a:r>
            <a:r>
              <a:rPr lang="en-US" sz="4400" b="1" dirty="0">
                <a:solidFill>
                  <a:srgbClr val="990033"/>
                </a:solidFill>
                <a:effectLst>
                  <a:outerShdw blurRad="38100" dist="38100" dir="2700000" algn="tl">
                    <a:srgbClr val="000000">
                      <a:alpha val="43137"/>
                    </a:srgbClr>
                  </a:outerShdw>
                </a:effectLst>
                <a:latin typeface="Arial Narrow" pitchFamily="34" charset="0"/>
              </a:rPr>
              <a:t> with you.</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In fact, when we were with you,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we kept telling you that we would be persecuted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it turned out that way, as you well know. - v4</a:t>
            </a:r>
          </a:p>
        </p:txBody>
      </p:sp>
      <p:sp>
        <p:nvSpPr>
          <p:cNvPr id="4" name="Rectangle 3">
            <a:extLst>
              <a:ext uri="{FF2B5EF4-FFF2-40B4-BE49-F238E27FC236}">
                <a16:creationId xmlns:a16="http://schemas.microsoft.com/office/drawing/2014/main" id="{00D702C7-1686-4492-9FAD-CF21E338EDB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a Gospel Teacher’s Responsibilities?</a:t>
            </a:r>
            <a:endParaRPr lang="en-US"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80DA598-3913-47CA-A06F-D07071F157C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B0C3226-AF68-4026-8C05-DC4D55BAA92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To be </a:t>
            </a:r>
            <a:r>
              <a:rPr lang="en-US" sz="4400" b="1" u="sng" dirty="0">
                <a:solidFill>
                  <a:srgbClr val="990033"/>
                </a:solidFill>
                <a:effectLst>
                  <a:outerShdw blurRad="38100" dist="38100" dir="2700000" algn="tl">
                    <a:srgbClr val="000000">
                      <a:alpha val="43137"/>
                    </a:srgbClr>
                  </a:outerShdw>
                </a:effectLst>
                <a:latin typeface="Arial Narrow" pitchFamily="34" charset="0"/>
              </a:rPr>
              <a:t>honest</a:t>
            </a:r>
            <a:r>
              <a:rPr lang="en-US" sz="4400" b="1" dirty="0">
                <a:solidFill>
                  <a:srgbClr val="990033"/>
                </a:solidFill>
                <a:effectLst>
                  <a:outerShdw blurRad="38100" dist="38100" dir="2700000" algn="tl">
                    <a:srgbClr val="000000">
                      <a:alpha val="43137"/>
                    </a:srgbClr>
                  </a:outerShdw>
                </a:effectLst>
                <a:latin typeface="Arial Narrow" pitchFamily="34" charset="0"/>
              </a:rPr>
              <a:t> with you.</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What is involved in being a 	Christian?</a:t>
            </a:r>
          </a:p>
        </p:txBody>
      </p:sp>
      <p:sp>
        <p:nvSpPr>
          <p:cNvPr id="4" name="Rectangle 3">
            <a:extLst>
              <a:ext uri="{FF2B5EF4-FFF2-40B4-BE49-F238E27FC236}">
                <a16:creationId xmlns:a16="http://schemas.microsoft.com/office/drawing/2014/main" id="{672BF9DC-985B-4E36-9F7C-43648AE4564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a Gospel Teacher’s Responsibilities?</a:t>
            </a:r>
            <a:endParaRPr lang="en-US"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A329271-4D9D-494C-9D50-B8A0735E1E6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E05C63D-D302-4B03-AB8D-9A9C3143C87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To be </a:t>
            </a:r>
            <a:r>
              <a:rPr lang="en-US" sz="4400" b="1" u="sng" dirty="0">
                <a:solidFill>
                  <a:srgbClr val="990033"/>
                </a:solidFill>
                <a:effectLst>
                  <a:outerShdw blurRad="38100" dist="38100" dir="2700000" algn="tl">
                    <a:srgbClr val="000000">
                      <a:alpha val="43137"/>
                    </a:srgbClr>
                  </a:outerShdw>
                </a:effectLst>
                <a:latin typeface="Arial Narrow" pitchFamily="34" charset="0"/>
              </a:rPr>
              <a:t>honest</a:t>
            </a:r>
            <a:r>
              <a:rPr lang="en-US" sz="4400" b="1" dirty="0">
                <a:solidFill>
                  <a:srgbClr val="990033"/>
                </a:solidFill>
                <a:effectLst>
                  <a:outerShdw blurRad="38100" dist="38100" dir="2700000" algn="tl">
                    <a:srgbClr val="000000">
                      <a:alpha val="43137"/>
                    </a:srgbClr>
                  </a:outerShdw>
                </a:effectLst>
                <a:latin typeface="Arial Narrow" pitchFamily="34" charset="0"/>
              </a:rPr>
              <a:t> with you.</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What is involved in being a 	Christian?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What does surrendering to 		the Lord imply?</a:t>
            </a:r>
          </a:p>
        </p:txBody>
      </p:sp>
      <p:sp>
        <p:nvSpPr>
          <p:cNvPr id="4" name="Rectangle 3">
            <a:extLst>
              <a:ext uri="{FF2B5EF4-FFF2-40B4-BE49-F238E27FC236}">
                <a16:creationId xmlns:a16="http://schemas.microsoft.com/office/drawing/2014/main" id="{813A4C06-C8B1-4A7C-A1B7-20F209DB0FA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a Gospel Teacher’s Responsibilities?</a:t>
            </a:r>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681AC2A-B700-4394-A86E-9E08E80E7F34}"/>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1FDF4C4-8B92-46AD-945A-CA450CC52194}"/>
              </a:ext>
            </a:extLst>
          </p:cNvPr>
          <p:cNvSpPr>
            <a:spLocks noGrp="1" noChangeArrowheads="1"/>
          </p:cNvSpPr>
          <p:nvPr>
            <p:ph idx="1"/>
          </p:nvPr>
        </p:nvSpPr>
        <p:spPr>
          <a:xfrm>
            <a:off x="457200" y="1066800"/>
            <a:ext cx="8229600" cy="46482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000" b="1" dirty="0">
              <a:solidFill>
                <a:srgbClr val="002060"/>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endParaRPr lang="en-US" sz="4000" b="1" dirty="0">
              <a:solidFill>
                <a:srgbClr val="002060"/>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Ever wonder what a</a:t>
            </a:r>
          </a:p>
          <a:p>
            <a:pPr marL="609600" indent="-609600" algn="ctr"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gospel teacher does?</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F42C8D7-0CBE-4562-AF9E-773FCB984AE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F202BB5-49F9-4188-84F7-CE1297B5CA0E}"/>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To be </a:t>
            </a:r>
            <a:r>
              <a:rPr lang="en-US" sz="4400" b="1" u="sng" dirty="0">
                <a:solidFill>
                  <a:srgbClr val="990033"/>
                </a:solidFill>
                <a:effectLst>
                  <a:outerShdw blurRad="38100" dist="38100" dir="2700000" algn="tl">
                    <a:srgbClr val="000000">
                      <a:alpha val="43137"/>
                    </a:srgbClr>
                  </a:outerShdw>
                </a:effectLst>
                <a:latin typeface="Arial Narrow" pitchFamily="34" charset="0"/>
              </a:rPr>
              <a:t>honest</a:t>
            </a:r>
            <a:r>
              <a:rPr lang="en-US" sz="4400" b="1" dirty="0">
                <a:solidFill>
                  <a:srgbClr val="990033"/>
                </a:solidFill>
                <a:effectLst>
                  <a:outerShdw blurRad="38100" dist="38100" dir="2700000" algn="tl">
                    <a:srgbClr val="000000">
                      <a:alpha val="43137"/>
                    </a:srgbClr>
                  </a:outerShdw>
                </a:effectLst>
                <a:latin typeface="Arial Narrow" pitchFamily="34" charset="0"/>
              </a:rPr>
              <a:t> with you.</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What is involved in being a 	Christian?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What does surrendering to 		the Lord imply?</a:t>
            </a:r>
          </a:p>
          <a:p>
            <a:pPr marL="609600" indent="-609600" algn="just" eaLnBrk="1" fontAlgn="auto" hangingPunct="1">
              <a:spcAft>
                <a:spcPts val="0"/>
              </a:spcAft>
              <a:buFont typeface="Wingdings 2" panose="05020102010507070707" pitchFamily="18" charset="2"/>
              <a:buNone/>
              <a:defRPr/>
            </a:pPr>
            <a:r>
              <a:rPr lang="en-US" sz="2500" b="1" dirty="0">
                <a:solidFill>
                  <a:schemeClr val="tx1"/>
                </a:solidFill>
                <a:effectLst>
                  <a:outerShdw blurRad="38100" dist="38100" dir="2700000" algn="tl">
                    <a:srgbClr val="000000">
                      <a:alpha val="43137"/>
                    </a:srgbClr>
                  </a:outerShdw>
                </a:effectLst>
                <a:latin typeface="Arial" pitchFamily="34" charset="0"/>
                <a:cs typeface="Arial" pitchFamily="34" charset="0"/>
              </a:rPr>
              <a:t>Luke 9:23-24 - If anyone would come after me, he must deny himself and take up his cross daily and follow me. For whoever wants to save his life will lose it, but whoever loses his life for me will save it.  </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C5D48DDC-C494-47CD-986A-DEB4E1CDF07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a Gospel Teacher’s Responsibilities?</a:t>
            </a:r>
            <a:endParaRPr lang="en-US" dirty="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3FEDF23-E8D9-4B7F-9119-65B3DABC49A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68FD2A8-5F34-476A-AD0B-A06D7273D42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To be </a:t>
            </a:r>
            <a:r>
              <a:rPr lang="en-US" sz="4400" b="1" u="sng" dirty="0">
                <a:solidFill>
                  <a:srgbClr val="990033"/>
                </a:solidFill>
                <a:effectLst>
                  <a:outerShdw blurRad="38100" dist="38100" dir="2700000" algn="tl">
                    <a:srgbClr val="000000">
                      <a:alpha val="43137"/>
                    </a:srgbClr>
                  </a:outerShdw>
                </a:effectLst>
                <a:latin typeface="Arial Narrow" pitchFamily="34" charset="0"/>
              </a:rPr>
              <a:t>honest</a:t>
            </a:r>
            <a:r>
              <a:rPr lang="en-US" sz="4400" b="1" dirty="0">
                <a:solidFill>
                  <a:srgbClr val="990033"/>
                </a:solidFill>
                <a:effectLst>
                  <a:outerShdw blurRad="38100" dist="38100" dir="2700000" algn="tl">
                    <a:srgbClr val="000000">
                      <a:alpha val="43137"/>
                    </a:srgbClr>
                  </a:outerShdw>
                </a:effectLst>
                <a:latin typeface="Arial Narrow" pitchFamily="34" charset="0"/>
              </a:rPr>
              <a:t> with you.</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What is involved in being a 	Christian?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What does surrendering to 		the Lord imply?</a:t>
            </a:r>
          </a:p>
          <a:p>
            <a:pPr marL="609600" indent="-609600" algn="just" eaLnBrk="1" fontAlgn="auto" hangingPunct="1">
              <a:spcAft>
                <a:spcPts val="0"/>
              </a:spcAft>
              <a:buFont typeface="Wingdings 2" panose="05020102010507070707" pitchFamily="18" charset="2"/>
              <a:buNone/>
              <a:defRPr/>
            </a:pPr>
            <a:r>
              <a:rPr lang="en-US" sz="25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12:1 - Therefore, I urge you, brothers, in view of God’s mercy, to offer your bodies as living sacrifices, holy and pleasing to God — this is your spiritual act of worship.</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E755C837-AE19-408C-A59C-D03C8FE5BCE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a Gospel Teacher’s Responsibilities?</a:t>
            </a:r>
            <a:endParaRPr lang="en-US" dirty="0"/>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C6CAD26-6535-4D68-B96D-A3E9CFFFA69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61B8231-7B02-4315-B7D6-E594AF491FF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E. To supply what’s </a:t>
            </a:r>
            <a:r>
              <a:rPr lang="en-US" sz="4400" b="1" u="sng" dirty="0">
                <a:solidFill>
                  <a:srgbClr val="990033"/>
                </a:solidFill>
                <a:effectLst>
                  <a:outerShdw blurRad="38100" dist="38100" dir="2700000" algn="tl">
                    <a:srgbClr val="000000">
                      <a:alpha val="43137"/>
                    </a:srgbClr>
                  </a:outerShdw>
                </a:effectLst>
                <a:latin typeface="Arial Narrow" pitchFamily="34" charset="0"/>
              </a:rPr>
              <a:t>lacking</a:t>
            </a:r>
            <a:r>
              <a:rPr lang="en-US" sz="4400" b="1" dirty="0">
                <a:solidFill>
                  <a:srgbClr val="990033"/>
                </a:solidFill>
                <a:effectLst>
                  <a:outerShdw blurRad="38100" dist="38100" dir="2700000" algn="tl">
                    <a:srgbClr val="000000">
                      <a:alpha val="43137"/>
                    </a:srgbClr>
                  </a:outerShdw>
                </a:effectLst>
                <a:latin typeface="Arial Narrow" pitchFamily="34" charset="0"/>
              </a:rPr>
              <a:t> in your 	faith.</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Night and day we pray most earnestly that we may see you again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supply what is lacking in your faith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v10</a:t>
            </a:r>
          </a:p>
        </p:txBody>
      </p:sp>
      <p:sp>
        <p:nvSpPr>
          <p:cNvPr id="4" name="Rectangle 3">
            <a:extLst>
              <a:ext uri="{FF2B5EF4-FFF2-40B4-BE49-F238E27FC236}">
                <a16:creationId xmlns:a16="http://schemas.microsoft.com/office/drawing/2014/main" id="{1DD992DC-E39D-4B96-86A1-3436FBAB90C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a Gospel Teacher’s Responsibilities?</a:t>
            </a:r>
            <a:endParaRPr lang="en-US"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480A4FF-1FA3-4D22-A456-CBBDE37365A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A41EC59-2903-4BB2-8EBE-F030D510D4C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E. To supply what’s </a:t>
            </a:r>
            <a:r>
              <a:rPr lang="en-US" sz="4400" b="1" u="sng" dirty="0">
                <a:solidFill>
                  <a:srgbClr val="990033"/>
                </a:solidFill>
                <a:effectLst>
                  <a:outerShdw blurRad="38100" dist="38100" dir="2700000" algn="tl">
                    <a:srgbClr val="000000">
                      <a:alpha val="43137"/>
                    </a:srgbClr>
                  </a:outerShdw>
                </a:effectLst>
                <a:latin typeface="Arial Narrow" pitchFamily="34" charset="0"/>
              </a:rPr>
              <a:t>lacking</a:t>
            </a:r>
            <a:r>
              <a:rPr lang="en-US" sz="4400" b="1" dirty="0">
                <a:solidFill>
                  <a:srgbClr val="990033"/>
                </a:solidFill>
                <a:effectLst>
                  <a:outerShdw blurRad="38100" dist="38100" dir="2700000" algn="tl">
                    <a:srgbClr val="000000">
                      <a:alpha val="43137"/>
                    </a:srgbClr>
                  </a:outerShdw>
                </a:effectLst>
                <a:latin typeface="Arial Narrow" pitchFamily="34" charset="0"/>
              </a:rPr>
              <a:t> in your 	faith.</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What should be your personal 	spiritual goal?</a:t>
            </a:r>
          </a:p>
        </p:txBody>
      </p:sp>
      <p:sp>
        <p:nvSpPr>
          <p:cNvPr id="4" name="Rectangle 3">
            <a:extLst>
              <a:ext uri="{FF2B5EF4-FFF2-40B4-BE49-F238E27FC236}">
                <a16:creationId xmlns:a16="http://schemas.microsoft.com/office/drawing/2014/main" id="{B95B9BDF-E4AF-4A2E-BDE0-36D558A1646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a Gospel Teacher’s Responsibilities?</a:t>
            </a:r>
            <a:endParaRPr lang="en-US" dirty="0"/>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80F300C-FDFC-4A19-A989-78C6D969D46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D9AAA45-2F09-4869-9C54-A68A6EDFE72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E. To supply what’s </a:t>
            </a:r>
            <a:r>
              <a:rPr lang="en-US" sz="4400" b="1" u="sng" dirty="0">
                <a:solidFill>
                  <a:srgbClr val="990033"/>
                </a:solidFill>
                <a:effectLst>
                  <a:outerShdw blurRad="38100" dist="38100" dir="2700000" algn="tl">
                    <a:srgbClr val="000000">
                      <a:alpha val="43137"/>
                    </a:srgbClr>
                  </a:outerShdw>
                </a:effectLst>
                <a:latin typeface="Arial Narrow" pitchFamily="34" charset="0"/>
              </a:rPr>
              <a:t>lacking</a:t>
            </a:r>
            <a:r>
              <a:rPr lang="en-US" sz="4400" b="1" dirty="0">
                <a:solidFill>
                  <a:srgbClr val="990033"/>
                </a:solidFill>
                <a:effectLst>
                  <a:outerShdw blurRad="38100" dist="38100" dir="2700000" algn="tl">
                    <a:srgbClr val="000000">
                      <a:alpha val="43137"/>
                    </a:srgbClr>
                  </a:outerShdw>
                </a:effectLst>
                <a:latin typeface="Arial Narrow" pitchFamily="34" charset="0"/>
              </a:rPr>
              <a:t> in your 	faith.</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How is the best way to start?</a:t>
            </a:r>
          </a:p>
        </p:txBody>
      </p:sp>
      <p:sp>
        <p:nvSpPr>
          <p:cNvPr id="4" name="Rectangle 3">
            <a:extLst>
              <a:ext uri="{FF2B5EF4-FFF2-40B4-BE49-F238E27FC236}">
                <a16:creationId xmlns:a16="http://schemas.microsoft.com/office/drawing/2014/main" id="{BD83AE6B-651E-4B7C-B1D3-CECD2355C07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a Gospel Teacher’s Responsibilities?</a:t>
            </a:r>
            <a:endParaRPr lang="en-US" dirty="0"/>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BE02E80-881D-475C-A63B-4328E72C399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585DB4F-36D9-4E94-8863-B4F3B3F694C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E. To supply what’s </a:t>
            </a:r>
            <a:r>
              <a:rPr lang="en-US" sz="4400" b="1" u="sng" dirty="0">
                <a:solidFill>
                  <a:srgbClr val="990033"/>
                </a:solidFill>
                <a:effectLst>
                  <a:outerShdw blurRad="38100" dist="38100" dir="2700000" algn="tl">
                    <a:srgbClr val="000000">
                      <a:alpha val="43137"/>
                    </a:srgbClr>
                  </a:outerShdw>
                </a:effectLst>
                <a:latin typeface="Arial Narrow" pitchFamily="34" charset="0"/>
              </a:rPr>
              <a:t>lacking</a:t>
            </a:r>
            <a:r>
              <a:rPr lang="en-US" sz="4400" b="1" dirty="0">
                <a:solidFill>
                  <a:srgbClr val="990033"/>
                </a:solidFill>
                <a:effectLst>
                  <a:outerShdw blurRad="38100" dist="38100" dir="2700000" algn="tl">
                    <a:srgbClr val="000000">
                      <a:alpha val="43137"/>
                    </a:srgbClr>
                  </a:outerShdw>
                </a:effectLst>
                <a:latin typeface="Arial Narrow" pitchFamily="34" charset="0"/>
              </a:rPr>
              <a:t> in your 	faith.</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How is the best way to start?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Peter 2:2-3 - Like newborn babies,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crave pure spiritual milk</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so that by it you may grow up in your salvation, now that you have tasted that the Lord is good.</a:t>
            </a:r>
          </a:p>
        </p:txBody>
      </p:sp>
      <p:sp>
        <p:nvSpPr>
          <p:cNvPr id="4" name="Rectangle 3">
            <a:extLst>
              <a:ext uri="{FF2B5EF4-FFF2-40B4-BE49-F238E27FC236}">
                <a16:creationId xmlns:a16="http://schemas.microsoft.com/office/drawing/2014/main" id="{D7558D01-A38B-4B7C-BC53-36FB6C9C5A4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a Gospel Teacher’s Responsibilities?</a:t>
            </a:r>
            <a:endParaRPr lang="en-US" dirty="0"/>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F454B9C-5315-4B15-99CA-567C68DF336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C054A64-133D-4E2D-90A2-83D70065513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E. To supply what’s </a:t>
            </a:r>
            <a:r>
              <a:rPr lang="en-US" sz="4400" b="1" u="sng" dirty="0">
                <a:solidFill>
                  <a:srgbClr val="990033"/>
                </a:solidFill>
                <a:effectLst>
                  <a:outerShdw blurRad="38100" dist="38100" dir="2700000" algn="tl">
                    <a:srgbClr val="000000">
                      <a:alpha val="43137"/>
                    </a:srgbClr>
                  </a:outerShdw>
                </a:effectLst>
                <a:latin typeface="Arial Narrow" pitchFamily="34" charset="0"/>
              </a:rPr>
              <a:t>lacking</a:t>
            </a:r>
            <a:r>
              <a:rPr lang="en-US" sz="4400" b="1" dirty="0">
                <a:solidFill>
                  <a:srgbClr val="990033"/>
                </a:solidFill>
                <a:effectLst>
                  <a:outerShdw blurRad="38100" dist="38100" dir="2700000" algn="tl">
                    <a:srgbClr val="000000">
                      <a:alpha val="43137"/>
                    </a:srgbClr>
                  </a:outerShdw>
                </a:effectLst>
                <a:latin typeface="Arial Narrow" pitchFamily="34" charset="0"/>
              </a:rPr>
              <a:t> in your 	faith.</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How is the best way to start?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Hebrews 5:13-14 - Anyone who lives on milk, being still an infant, is not acquainted with the teaching about righteousness.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But solid food is for the mature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who by constant use have trained themselves to distinguish good from evil.</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BD7B50CE-777D-4712-BE46-A1998F730CF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a Gospel Teacher’s Responsibilities?</a:t>
            </a:r>
            <a:endParaRPr lang="en-US" dirty="0"/>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66FD625-DD95-4DFF-8F98-B62A9A51C776}"/>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BECC1EE-DD62-44A6-8E92-F830084EEF03}"/>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What is a Gospel Teacher’s 	Responsibilities?</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What is a Gospel Teacher’s 	Reward?</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1E2FF5A-D65A-4AD7-847C-C812FA49955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14B4B1E-7378-45B1-A2E4-59318410A27B}"/>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becomes the teacher’s 	crown in the presence of the 	Lord?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2:19-20 - For what is our hope, our joy, or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crown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which we will glory in the presence of our Lord Jesus when he comes?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Is it not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Indeed, you are our glory and joy.</a:t>
            </a:r>
          </a:p>
        </p:txBody>
      </p:sp>
      <p:sp>
        <p:nvSpPr>
          <p:cNvPr id="4" name="Rectangle 3">
            <a:extLst>
              <a:ext uri="{FF2B5EF4-FFF2-40B4-BE49-F238E27FC236}">
                <a16:creationId xmlns:a16="http://schemas.microsoft.com/office/drawing/2014/main" id="{7AC277A3-ABAD-46EB-A1A4-85BF4633FE0C}"/>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is a Gospel Teacher’s Reward?</a:t>
            </a:r>
            <a:endParaRPr lang="en-US" dirty="0"/>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5F491BC-95CC-46AD-910B-6C7E7F0A4F67}"/>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FF6A9F0-7FD6-4DF1-BA17-48E84C3FCF99}"/>
              </a:ext>
            </a:extLst>
          </p:cNvPr>
          <p:cNvSpPr>
            <a:spLocks noGrp="1" noChangeArrowheads="1"/>
          </p:cNvSpPr>
          <p:nvPr>
            <p:ph idx="1"/>
          </p:nvPr>
        </p:nvSpPr>
        <p:spPr>
          <a:xfrm>
            <a:off x="533400" y="1219200"/>
            <a:ext cx="8229600" cy="51816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What becomes the teacher’s 	crown in the presence of the 	Lord?</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a:t>
            </a:r>
            <a:r>
              <a:rPr lang="en-US" altLang="en-US" sz="4400" b="1">
                <a:solidFill>
                  <a:srgbClr val="339966"/>
                </a:solidFill>
                <a:effectLst>
                  <a:outerShdw blurRad="38100" dist="38100" dir="2700000" algn="tl">
                    <a:srgbClr val="C0C0C0"/>
                  </a:outerShdw>
                </a:effectLst>
                <a:latin typeface="Arial Narrow" panose="020B0606020202030204" pitchFamily="34" charset="0"/>
              </a:rPr>
              <a:t>Crown</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that which surrounds 	your head, a crown, an Olympic 	wreath.</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στέφανος</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B040CBCC-CBC5-4599-BEB2-8C14FACA918C}"/>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is a Gospel Teacher’s Reward?</a:t>
            </a:r>
            <a:endParaRPr lang="en-US"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4EF1158-97B2-4052-83C0-0F1FA2FE272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8889FE2-B150-436F-8B56-C9070B1FF4C1}"/>
              </a:ext>
            </a:extLst>
          </p:cNvPr>
          <p:cNvSpPr>
            <a:spLocks noGrp="1" noChangeArrowheads="1"/>
          </p:cNvSpPr>
          <p:nvPr>
            <p:ph idx="1"/>
          </p:nvPr>
        </p:nvSpPr>
        <p:spPr>
          <a:xfrm>
            <a:off x="457200" y="1143000"/>
            <a:ext cx="8229600" cy="5562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2:17-20</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brothers, when we were torn away from you for a short time (in person, not in thought), out of our intense longing we made every effort to see you. For we wanted to come to you — certainly I, Paul, did, again and again — but Satan stopped us. For what is our hope, our joy, or the crown in which we will glory in the presence of our Lord Jesus when he comes? Is it not you? Indeed, you are our glory and joy.</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2B17D59-F35B-456A-A5D8-ED04E0D6B3A3}"/>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F9D4577-B4E0-4558-99C4-B73FD2F7654E}"/>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What are the teacher’s crowns?</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2:19-20 - For what is our hope, our joy, or the crown in which we will glory in the presence of our Lord Jesus when he comes? Is it not you?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Indeed, you are our glory and joy.</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DAB3269F-1D99-425D-A1B2-56E4C426DA46}"/>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is a Gospel Teacher’s Reward?</a:t>
            </a:r>
            <a:endParaRPr lang="en-US" dirty="0"/>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09EF5B2-0971-4BA3-9D93-C497E51CA5A2}"/>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AFFB1EB-317C-4032-87A0-64CE15974137}"/>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What are the teacher’s crowns?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The crown of </a:t>
            </a:r>
            <a:r>
              <a:rPr lang="en-US" sz="4400" b="1" u="sng" dirty="0">
                <a:solidFill>
                  <a:srgbClr val="990033"/>
                </a:solidFill>
                <a:effectLst>
                  <a:outerShdw blurRad="38100" dist="38100" dir="2700000" algn="tl">
                    <a:srgbClr val="000000">
                      <a:alpha val="43137"/>
                    </a:srgbClr>
                  </a:outerShdw>
                </a:effectLst>
                <a:latin typeface="Arial Narrow" pitchFamily="34" charset="0"/>
              </a:rPr>
              <a:t>joy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2:19-20 - For what is our hope, our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joy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or the crown in which we will glory in the presence of our Lord Jesus when he comes? Is it not you?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Indeed, you are our glory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joy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5E5E9789-1A8E-49AC-9A8B-B1E42C10CCB2}"/>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is a Gospel Teacher’s Reward?</a:t>
            </a:r>
            <a:endParaRPr lang="en-US" dirty="0"/>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2CD337A-3CC9-48FF-AF0D-37A0340B91A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391326E-705A-4222-A5EC-BA8E6AEBEDF0}"/>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What are the teacher’s crowns?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The crown of </a:t>
            </a:r>
            <a:r>
              <a:rPr lang="en-US" sz="4400" b="1" u="sng" dirty="0">
                <a:solidFill>
                  <a:srgbClr val="990033"/>
                </a:solidFill>
                <a:effectLst>
                  <a:outerShdw blurRad="38100" dist="38100" dir="2700000" algn="tl">
                    <a:srgbClr val="000000">
                      <a:alpha val="43137"/>
                    </a:srgbClr>
                  </a:outerShdw>
                </a:effectLst>
                <a:latin typeface="Arial Narrow" pitchFamily="34" charset="0"/>
              </a:rPr>
              <a:t>joy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The crown of </a:t>
            </a:r>
            <a:r>
              <a:rPr lang="en-US" sz="4400" b="1" u="sng" dirty="0">
                <a:solidFill>
                  <a:srgbClr val="990033"/>
                </a:solidFill>
                <a:effectLst>
                  <a:outerShdw blurRad="38100" dist="38100" dir="2700000" algn="tl">
                    <a:srgbClr val="000000">
                      <a:alpha val="43137"/>
                    </a:srgbClr>
                  </a:outerShdw>
                </a:effectLst>
                <a:latin typeface="Arial Narrow" pitchFamily="34" charset="0"/>
              </a:rPr>
              <a:t>hope</a:t>
            </a:r>
            <a:r>
              <a:rPr lang="en-US" sz="4400" b="1" dirty="0">
                <a:solidFill>
                  <a:srgbClr val="990033"/>
                </a:solidFill>
                <a:effectLst>
                  <a:outerShdw blurRad="38100" dist="38100" dir="2700000" algn="tl">
                    <a:srgbClr val="000000">
                      <a:alpha val="43137"/>
                    </a:srgbClr>
                  </a:outerShdw>
                </a:effectLst>
                <a:latin typeface="Arial Narrow" pitchFamily="34" charset="0"/>
              </a:rPr>
              <a:t> &amp; </a:t>
            </a:r>
            <a:r>
              <a:rPr lang="en-US" sz="4400" b="1" u="sng" dirty="0">
                <a:solidFill>
                  <a:srgbClr val="990033"/>
                </a:solidFill>
                <a:effectLst>
                  <a:outerShdw blurRad="38100" dist="38100" dir="2700000" algn="tl">
                    <a:srgbClr val="000000">
                      <a:alpha val="43137"/>
                    </a:srgbClr>
                  </a:outerShdw>
                </a:effectLst>
                <a:latin typeface="Arial Narrow" pitchFamily="34" charset="0"/>
              </a:rPr>
              <a:t>glory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2:19-20 - For what is our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hope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our joy, or the crown in which we will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glory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the presence of our Lord Jesus when he comes? Is it not you?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Indeed, you are our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glory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joy.</a:t>
            </a:r>
          </a:p>
        </p:txBody>
      </p:sp>
      <p:sp>
        <p:nvSpPr>
          <p:cNvPr id="4" name="Rectangle 3">
            <a:extLst>
              <a:ext uri="{FF2B5EF4-FFF2-40B4-BE49-F238E27FC236}">
                <a16:creationId xmlns:a16="http://schemas.microsoft.com/office/drawing/2014/main" id="{7C5A4538-1BBB-42E9-8B0E-BFC062757AA3}"/>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is a Gospel Teacher’s Reward?</a:t>
            </a:r>
            <a:endParaRPr lang="en-US" dirty="0"/>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1A3F486-1FA5-4400-A605-1E83D2D63517}"/>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BDE5988-2322-419D-B11F-200E857DAD4B}"/>
              </a:ext>
            </a:extLst>
          </p:cNvPr>
          <p:cNvSpPr>
            <a:spLocks noGrp="1" noChangeArrowheads="1"/>
          </p:cNvSpPr>
          <p:nvPr>
            <p:ph idx="1"/>
          </p:nvPr>
        </p:nvSpPr>
        <p:spPr>
          <a:xfrm>
            <a:off x="533400" y="1219200"/>
            <a:ext cx="8229600" cy="56388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teacher develops a </a:t>
            </a:r>
            <a:r>
              <a:rPr lang="en-US" sz="4400" b="1" u="sng" dirty="0">
                <a:solidFill>
                  <a:srgbClr val="990033"/>
                </a:solidFill>
                <a:effectLst>
                  <a:outerShdw blurRad="38100" dist="38100" dir="2700000" algn="tl">
                    <a:srgbClr val="000000">
                      <a:alpha val="43137"/>
                    </a:srgbClr>
                  </a:outerShdw>
                </a:effectLst>
                <a:latin typeface="Arial Narrow" pitchFamily="34" charset="0"/>
              </a:rPr>
              <a:t>close</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personal</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relationship</a:t>
            </a:r>
            <a:r>
              <a:rPr lang="en-US" sz="4400" b="1" dirty="0">
                <a:solidFill>
                  <a:srgbClr val="990033"/>
                </a:solidFill>
                <a:effectLst>
                  <a:outerShdw blurRad="38100" dist="38100" dir="2700000" algn="tl">
                    <a:srgbClr val="000000">
                      <a:alpha val="43137"/>
                    </a:srgbClr>
                  </a:outerShdw>
                </a:effectLst>
                <a:latin typeface="Arial Narrow" pitchFamily="34" charset="0"/>
              </a:rPr>
              <a:t> with the 	student.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Timothy has just now come to us from you and has brought good news about your faith and love. He has told us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always have pleasant memories of us and that you long to see us, just as we also long to see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Therefore, brothers, in all our distress and persecution we were encouraged about you because of your faith. - v6-7</a:t>
            </a:r>
          </a:p>
        </p:txBody>
      </p:sp>
      <p:sp>
        <p:nvSpPr>
          <p:cNvPr id="4" name="Rectangle 3">
            <a:extLst>
              <a:ext uri="{FF2B5EF4-FFF2-40B4-BE49-F238E27FC236}">
                <a16:creationId xmlns:a16="http://schemas.microsoft.com/office/drawing/2014/main" id="{3DAA573E-888B-4E92-A7F3-3033F73A6C35}"/>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is a Gospel Teacher’s Reward?</a:t>
            </a:r>
            <a:endParaRPr lang="en-US" dirty="0"/>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BF59098-1627-4D04-9AF8-297F827EB57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8E6C703-D5D0-457B-AF25-DD2D3B09D92E}"/>
              </a:ext>
            </a:extLst>
          </p:cNvPr>
          <p:cNvSpPr>
            <a:spLocks noGrp="1" noChangeArrowheads="1"/>
          </p:cNvSpPr>
          <p:nvPr>
            <p:ph idx="1"/>
          </p:nvPr>
        </p:nvSpPr>
        <p:spPr>
          <a:xfrm>
            <a:off x="533400" y="1219200"/>
            <a:ext cx="8229600" cy="5638800"/>
          </a:xfrm>
        </p:spPr>
        <p:txBody>
          <a:bodyPr>
            <a:normAutofit lnSpcReduction="10000"/>
          </a:bodyPr>
          <a:lstStyle/>
          <a:p>
            <a:pPr marL="609600" indent="-609600"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  students  </a:t>
            </a:r>
            <a:r>
              <a:rPr lang="en-US" sz="4400" b="1" u="sng" dirty="0">
                <a:solidFill>
                  <a:srgbClr val="990033"/>
                </a:solidFill>
                <a:effectLst>
                  <a:outerShdw blurRad="38100" dist="38100" dir="2700000" algn="tl">
                    <a:srgbClr val="000000">
                      <a:alpha val="43137"/>
                    </a:srgbClr>
                  </a:outerShdw>
                </a:effectLst>
                <a:latin typeface="Arial Narrow" pitchFamily="34" charset="0"/>
              </a:rPr>
              <a:t>encourage</a:t>
            </a:r>
            <a:r>
              <a:rPr lang="en-US" sz="4400" b="1" dirty="0">
                <a:solidFill>
                  <a:srgbClr val="990033"/>
                </a:solidFill>
                <a:effectLst>
                  <a:outerShdw blurRad="38100" dist="38100" dir="2700000" algn="tl">
                    <a:srgbClr val="000000">
                      <a:alpha val="43137"/>
                    </a:srgbClr>
                  </a:outerShdw>
                </a:effectLst>
                <a:latin typeface="Arial Narrow" pitchFamily="34" charset="0"/>
              </a:rPr>
              <a:t>  the 	teacher.</a:t>
            </a:r>
            <a:br>
              <a:rPr lang="en-US" sz="4400" b="1" dirty="0">
                <a:solidFill>
                  <a:srgbClr val="990033"/>
                </a:solidFill>
                <a:effectLst>
                  <a:outerShdw blurRad="38100" dist="38100" dir="2700000" algn="tl">
                    <a:srgbClr val="000000">
                      <a:alpha val="43137"/>
                    </a:srgbClr>
                  </a:outerShdw>
                </a:effectLst>
                <a:latin typeface="Arial Narrow" pitchFamily="34" charset="0"/>
              </a:rPr>
            </a:b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Timothy has just now come to us from you and has brought good news about your faith and love. He has told us that you always have pleasant memories of us and that you long to see us, just as we also long to see you. Therefore, brothers, in all our distress and persecution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we were encouraged about you because of your faith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v6-7</a:t>
            </a:r>
          </a:p>
        </p:txBody>
      </p:sp>
      <p:sp>
        <p:nvSpPr>
          <p:cNvPr id="4" name="Rectangle 3">
            <a:extLst>
              <a:ext uri="{FF2B5EF4-FFF2-40B4-BE49-F238E27FC236}">
                <a16:creationId xmlns:a16="http://schemas.microsoft.com/office/drawing/2014/main" id="{4B751232-0923-46F1-8C0C-51E3DC49D053}"/>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is a Gospel Teacher’s Reward?</a:t>
            </a:r>
            <a:endParaRPr lang="en-US" dirty="0"/>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C4AB0CA-3D2D-4E76-BB13-587D27335ACA}"/>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95D83ED-418C-47C4-BEA0-F1EECF7B5BFB}"/>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Both the teacher &amp; the student 	must rely on the Lord for 	</a:t>
            </a:r>
            <a:r>
              <a:rPr lang="en-US" sz="4400" b="1" u="sng" dirty="0">
                <a:solidFill>
                  <a:srgbClr val="990033"/>
                </a:solidFill>
                <a:effectLst>
                  <a:outerShdw blurRad="38100" dist="38100" dir="2700000" algn="tl">
                    <a:srgbClr val="000000">
                      <a:alpha val="43137"/>
                    </a:srgbClr>
                  </a:outerShdw>
                </a:effectLst>
                <a:latin typeface="Arial Narrow" pitchFamily="34" charset="0"/>
              </a:rPr>
              <a:t>direction</a:t>
            </a:r>
            <a:r>
              <a:rPr lang="en-US" sz="4400" b="1" dirty="0">
                <a:solidFill>
                  <a:srgbClr val="990033"/>
                </a:solidFill>
                <a:effectLst>
                  <a:outerShdw blurRad="38100" dist="38100" dir="2700000" algn="tl">
                    <a:srgbClr val="000000">
                      <a:alpha val="43137"/>
                    </a:srgbClr>
                  </a:outerShdw>
                </a:effectLst>
                <a:latin typeface="Arial Narrow" pitchFamily="34" charset="0"/>
              </a:rPr>
              <a:t> and </a:t>
            </a:r>
            <a:r>
              <a:rPr lang="en-US" sz="4400" b="1" u="sng" dirty="0">
                <a:solidFill>
                  <a:srgbClr val="990033"/>
                </a:solidFill>
                <a:effectLst>
                  <a:outerShdw blurRad="38100" dist="38100" dir="2700000" algn="tl">
                    <a:srgbClr val="000000">
                      <a:alpha val="43137"/>
                    </a:srgbClr>
                  </a:outerShdw>
                </a:effectLst>
                <a:latin typeface="Arial Narrow" pitchFamily="34" charset="0"/>
              </a:rPr>
              <a:t>strength</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Now may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our God and Father himself and our Lord Jesus clear the way for us to come to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May the Lord make your love increase and overflow for each other and for everyone else, just as ours does for you. - v11-12</a:t>
            </a:r>
          </a:p>
        </p:txBody>
      </p:sp>
      <p:sp>
        <p:nvSpPr>
          <p:cNvPr id="4" name="Rectangle 3">
            <a:extLst>
              <a:ext uri="{FF2B5EF4-FFF2-40B4-BE49-F238E27FC236}">
                <a16:creationId xmlns:a16="http://schemas.microsoft.com/office/drawing/2014/main" id="{47D9BD40-77A6-4CC5-8B0D-C9E130FF81F0}"/>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is a Gospel Teacher’s Reward?</a:t>
            </a:r>
            <a:endParaRPr lang="en-US" dirty="0"/>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BE0D46D-0E9D-480A-8062-BAB78CB2452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3D63844-DEA2-4D40-B870-220657C94B3C}"/>
              </a:ext>
            </a:extLst>
          </p:cNvPr>
          <p:cNvSpPr>
            <a:spLocks noGrp="1" noChangeArrowheads="1"/>
          </p:cNvSpPr>
          <p:nvPr>
            <p:ph idx="1"/>
          </p:nvPr>
        </p:nvSpPr>
        <p:spPr>
          <a:xfrm>
            <a:off x="381000" y="1143000"/>
            <a:ext cx="8153400" cy="5257800"/>
          </a:xfrm>
        </p:spPr>
        <p:txBody>
          <a:bodyPr>
            <a:no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So - what does a gospel teacher do?</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He spreads the gospel - strengthens &amp; encourages your faith - tells it like it is - and supplies what’s lacking in your faith!</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Remember</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You are the </a:t>
            </a:r>
            <a:r>
              <a:rPr lang="en-US" sz="4400" b="1">
                <a:solidFill>
                  <a:srgbClr val="990033"/>
                </a:solidFill>
                <a:effectLst>
                  <a:outerShdw blurRad="38100" dist="38100" dir="2700000" algn="tl">
                    <a:srgbClr val="000000">
                      <a:alpha val="43137"/>
                    </a:srgbClr>
                  </a:outerShdw>
                </a:effectLst>
                <a:latin typeface="Arial Narrow" pitchFamily="34" charset="0"/>
              </a:rPr>
              <a:t>gospel teacher’s </a:t>
            </a:r>
            <a:r>
              <a:rPr lang="en-US" sz="4400" b="1" dirty="0">
                <a:solidFill>
                  <a:srgbClr val="990033"/>
                </a:solidFill>
                <a:effectLst>
                  <a:outerShdw blurRad="38100" dist="38100" dir="2700000" algn="tl">
                    <a:srgbClr val="000000">
                      <a:alpha val="43137"/>
                    </a:srgbClr>
                  </a:outerShdw>
                </a:effectLst>
                <a:latin typeface="Arial Narrow" pitchFamily="34" charset="0"/>
              </a:rPr>
              <a:t>crown!</a:t>
            </a:r>
          </a:p>
        </p:txBody>
      </p:sp>
      <p:sp>
        <p:nvSpPr>
          <p:cNvPr id="83972" name="Rectangle 3">
            <a:extLst>
              <a:ext uri="{FF2B5EF4-FFF2-40B4-BE49-F238E27FC236}">
                <a16:creationId xmlns:a16="http://schemas.microsoft.com/office/drawing/2014/main" id="{11A50B7C-6009-4F8E-BE38-772CA6CF1D12}"/>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82BA5BB-44E7-4D9C-B3DB-FF42908E6B8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874D7F8-2D21-4A21-BEF8-9E24A494D7D9}"/>
              </a:ext>
            </a:extLst>
          </p:cNvPr>
          <p:cNvSpPr>
            <a:spLocks noGrp="1" noChangeArrowheads="1"/>
          </p:cNvSpPr>
          <p:nvPr>
            <p:ph idx="1"/>
          </p:nvPr>
        </p:nvSpPr>
        <p:spPr>
          <a:xfrm>
            <a:off x="457200" y="1143000"/>
            <a:ext cx="8229600" cy="5562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3:1-4</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So when we could stand it no longer, we thought it best to be left by ourselves in Athens. We sent Timothy, who is our brother and God’s fellow worker in spreading the gospel of Christ, to strengthen and encourage you in your faith, so that no one would be unsettled by these trials. You know quite well that we were destined for them. In fact, when we were with you, we kept telling you that we would be persecuted. And it turned out that way, as you well know. </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8C9C662-3241-491A-B881-8ED8EA56046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CFFCF4E-926F-4A61-97A4-8303F9530708}"/>
              </a:ext>
            </a:extLst>
          </p:cNvPr>
          <p:cNvSpPr>
            <a:spLocks noGrp="1" noChangeArrowheads="1"/>
          </p:cNvSpPr>
          <p:nvPr>
            <p:ph idx="1"/>
          </p:nvPr>
        </p:nvSpPr>
        <p:spPr>
          <a:xfrm>
            <a:off x="457200" y="1143000"/>
            <a:ext cx="8229600" cy="5562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3:5-6</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this reason, when I could stand it no longer, I sent to find out about your faith. I was afraid that in some way the tempter might have tempted you and our efforts might have been useless. But Timothy has just now come to us from you and has brought good news about your faith and love. He has told us that you always have pleasant memories of us and that you long to see us, just as we also long to see you. </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9F5E479-4185-4A17-BD9A-7469B73446B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F2C54DB-BB76-48D9-BBBA-89920E8A1C6A}"/>
              </a:ext>
            </a:extLst>
          </p:cNvPr>
          <p:cNvSpPr>
            <a:spLocks noGrp="1" noChangeArrowheads="1"/>
          </p:cNvSpPr>
          <p:nvPr>
            <p:ph idx="1"/>
          </p:nvPr>
        </p:nvSpPr>
        <p:spPr>
          <a:xfrm>
            <a:off x="457200" y="1143000"/>
            <a:ext cx="8229600" cy="5562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3:7-10</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Therefore, brothers, in all our distress and persecution we were encouraged about you because of your faith. For now we really live, since you are standing firm in the Lord. How can we thank God enough for you in return for all the joy we have in the presence of our God because of you? Night and day we pray most earnestly that we may see you again and supply what is lacking in your faith. </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31F6637-30A7-4B4C-9D91-87A6A661263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F279A48-D386-439A-ACE3-3C4123CA96FA}"/>
              </a:ext>
            </a:extLst>
          </p:cNvPr>
          <p:cNvSpPr>
            <a:spLocks noGrp="1" noChangeArrowheads="1"/>
          </p:cNvSpPr>
          <p:nvPr>
            <p:ph idx="1"/>
          </p:nvPr>
        </p:nvSpPr>
        <p:spPr>
          <a:xfrm>
            <a:off x="457200" y="1143000"/>
            <a:ext cx="8229600" cy="5562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3:11-13</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Now may our God and Father himself and our Lord Jesus clear the way for us to come to you. May the Lord make your love increase and overflow for each other and for everyone else, just as ours does for you.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May he strengthen your hearts so that you will be blameless and holy in the presence of our God and Father when our Lord Jesus comes with all his holy ones.</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62F8569-A787-4906-9109-4896EC892998}"/>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5E788C5-5A39-48EF-8319-4A44B1F35174}"/>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What is a Gospel Teacher’s 	Responsibilities?</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A7FBBC5-548F-4992-B026-9B0A82252D9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A98848B-5308-4F88-B774-C3307DB6C04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To spread the </a:t>
            </a:r>
            <a:r>
              <a:rPr lang="en-US" sz="4400" b="1" u="sng" dirty="0">
                <a:solidFill>
                  <a:srgbClr val="990033"/>
                </a:solidFill>
                <a:effectLst>
                  <a:outerShdw blurRad="38100" dist="38100" dir="2700000" algn="tl">
                    <a:srgbClr val="000000">
                      <a:alpha val="43137"/>
                    </a:srgbClr>
                  </a:outerShdw>
                </a:effectLst>
                <a:latin typeface="Arial Narrow" pitchFamily="34" charset="0"/>
              </a:rPr>
              <a:t>gospel</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We sent Timothy, who is our brother and God’s fellow worker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in spreading the gospel of Christ</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We sent Timothy, who is our brother and God’s fellow worker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in spreading the gospel of Christ</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v2-3</a:t>
            </a:r>
          </a:p>
        </p:txBody>
      </p:sp>
      <p:sp>
        <p:nvSpPr>
          <p:cNvPr id="4" name="Rectangle 3">
            <a:extLst>
              <a:ext uri="{FF2B5EF4-FFF2-40B4-BE49-F238E27FC236}">
                <a16:creationId xmlns:a16="http://schemas.microsoft.com/office/drawing/2014/main" id="{934AD5DC-7412-47EF-A4C3-331EFCD8DD1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a Gospel Teacher’s Responsibilities?</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21114</TotalTime>
  <Words>2244</Words>
  <Application>Microsoft Office PowerPoint</Application>
  <PresentationFormat>On-screen Show (4:3)</PresentationFormat>
  <Paragraphs>206</Paragraphs>
  <Slides>36</Slides>
  <Notes>36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Arial Narrow</vt:lpstr>
      <vt:lpstr>Arial</vt:lpstr>
      <vt:lpstr>Lucida Sans Unicode</vt:lpstr>
      <vt:lpstr>Wingdings 2</vt:lpstr>
      <vt:lpstr>Calibri</vt:lpstr>
      <vt:lpstr>Times New Roman</vt:lpstr>
      <vt:lpstr>Segoe UI Symbol</vt:lpstr>
      <vt:lpstr>Trek</vt:lpstr>
      <vt:lpstr>what  does  a gospel  teacher  do?</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1318</cp:revision>
  <dcterms:created xsi:type="dcterms:W3CDTF">2005-04-23T22:37:40Z</dcterms:created>
  <dcterms:modified xsi:type="dcterms:W3CDTF">2021-02-12T18:54:27Z</dcterms:modified>
</cp:coreProperties>
</file>