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handoutMasterIdLst>
    <p:handoutMasterId r:id="rId48"/>
  </p:handoutMasterIdLst>
  <p:sldIdLst>
    <p:sldId id="398" r:id="rId2"/>
    <p:sldId id="678" r:id="rId3"/>
    <p:sldId id="1214" r:id="rId4"/>
    <p:sldId id="1437" r:id="rId5"/>
    <p:sldId id="1402" r:id="rId6"/>
    <p:sldId id="1403" r:id="rId7"/>
    <p:sldId id="1404" r:id="rId8"/>
    <p:sldId id="1362" r:id="rId9"/>
    <p:sldId id="925" r:id="rId10"/>
    <p:sldId id="1405" r:id="rId11"/>
    <p:sldId id="1406" r:id="rId12"/>
    <p:sldId id="1407" r:id="rId13"/>
    <p:sldId id="1408" r:id="rId14"/>
    <p:sldId id="1409" r:id="rId15"/>
    <p:sldId id="1410" r:id="rId16"/>
    <p:sldId id="1411" r:id="rId17"/>
    <p:sldId id="1412" r:id="rId18"/>
    <p:sldId id="1438" r:id="rId19"/>
    <p:sldId id="1413" r:id="rId20"/>
    <p:sldId id="1414" r:id="rId21"/>
    <p:sldId id="1415" r:id="rId22"/>
    <p:sldId id="1439" r:id="rId23"/>
    <p:sldId id="1416" r:id="rId24"/>
    <p:sldId id="1310" r:id="rId25"/>
    <p:sldId id="1417" r:id="rId26"/>
    <p:sldId id="1418" r:id="rId27"/>
    <p:sldId id="1419" r:id="rId28"/>
    <p:sldId id="1420" r:id="rId29"/>
    <p:sldId id="1435" r:id="rId30"/>
    <p:sldId id="1421" r:id="rId31"/>
    <p:sldId id="1422" r:id="rId32"/>
    <p:sldId id="1423" r:id="rId33"/>
    <p:sldId id="1424" r:id="rId34"/>
    <p:sldId id="1426" r:id="rId35"/>
    <p:sldId id="1427" r:id="rId36"/>
    <p:sldId id="1428" r:id="rId37"/>
    <p:sldId id="1429" r:id="rId38"/>
    <p:sldId id="1285" r:id="rId39"/>
    <p:sldId id="1430" r:id="rId40"/>
    <p:sldId id="1436" r:id="rId41"/>
    <p:sldId id="1431" r:id="rId42"/>
    <p:sldId id="1432" r:id="rId43"/>
    <p:sldId id="1433" r:id="rId44"/>
    <p:sldId id="1434" r:id="rId45"/>
    <p:sldId id="1025" r:id="rId46"/>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60E81491-EA46-4511-86F4-A21DB92E0CD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EC35CE09-6467-45B8-8271-7E7EDFF133B8}"/>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D26EBA35-2AD7-4536-8E8E-932E2BFE5751}"/>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300FEBC1-0CB5-41A0-9731-65F303C4F84F}"/>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5C163FA3-676A-4942-9335-67048B1E07F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16BE6D-AD0F-4334-A140-EF9BD581613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D082A29E-A38D-467E-9E98-8D477B6FBC2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5CEF7161-B504-45A7-A709-0F5F771C8BB5}" type="datetimeFigureOut">
              <a:rPr lang="en-US"/>
              <a:pPr>
                <a:defRPr/>
              </a:pPr>
              <a:t>2/12/2021</a:t>
            </a:fld>
            <a:endParaRPr lang="en-US" dirty="0"/>
          </a:p>
        </p:txBody>
      </p:sp>
      <p:sp>
        <p:nvSpPr>
          <p:cNvPr id="4" name="Slide Image Placeholder 3">
            <a:extLst>
              <a:ext uri="{FF2B5EF4-FFF2-40B4-BE49-F238E27FC236}">
                <a16:creationId xmlns:a16="http://schemas.microsoft.com/office/drawing/2014/main" id="{BF368C40-72DB-49E0-A3B1-4F9E2299A25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9617738-3B35-48C1-9F23-3A76E3582A5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76B5F28-B48C-4D8F-97FA-C1C058E7ADE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20DD09CF-DD37-4F0C-A798-05A2ADA4C51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4C616E5-5BF9-4E2F-B196-4F9DA367C44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D9F20D26-B5FC-4A98-B922-E019F6484E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850DA89C-84DC-45E8-B18C-21FF856472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A6BB8702-32FB-4F07-92E5-8B808450A8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C6DC69-1866-41CC-BE4C-49D28828D40D}"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CC4A1974-19C6-4673-8243-69CAE84961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FE56594D-957E-4430-8190-29B826CD4D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3FBDA974-76A6-4CAE-B1E9-D2E5A5B1E4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86E24C-5D68-4843-A494-BECEB568AB7F}"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C5641218-7954-4892-BBC1-F2E3A747B8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6E424110-4147-4572-93C4-95E44EB2C2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230A46FE-EA15-4769-9826-0E3BEA45A6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7E8BF5-3B1D-4325-85AE-C7F38F606307}"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66B389E1-56A0-4A2B-9306-9CF5C325BC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D98968E2-1C7E-436C-883D-0E2565388D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F53D0625-EB06-4157-BA87-700CC76275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3DD0A4-1CB4-480C-9657-1E75DF82E69E}"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EC326323-9900-4B1D-8E58-BE1F36ECF8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F0F95DFF-0A82-4E95-BB22-5AB3099189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61FF2E05-5483-46C3-9FF7-3CAA3E2DA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D3DBF7-5178-4DF4-BE00-73AF7E3CC8CC}"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3E39060D-BB83-496E-B110-F15C5C1749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6214C8EF-1E97-467B-8234-C244257FEE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082B0B62-3B16-41FD-8C21-D97E4D7C00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9E4535-4080-4AC9-B6C5-57FD8C000CBB}"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52FC077-775F-4C26-A98D-5A7C138C8F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B22D5A45-2A50-4EC6-9263-736116A988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381776B2-3AB1-447C-B46F-57F3389AAA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E244EA-01F3-4F22-B738-6685BA19A1F4}"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27988A31-D57F-43EE-BEA3-45BB52DC1E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3858C867-DBCF-4F9D-975E-A776F4DE1F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CC938D0C-AF59-43C4-A48F-E10D4E9643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BABC8C-F5C0-40C5-A9EF-11E16D59339F}"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22975E9E-31DF-4320-999B-36512D7BEF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76FE4F7C-466E-43D9-A327-608965AC26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A8577A57-024B-431B-9053-3E8A17585B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8E72F7-FB6C-4664-A6AE-58C96F1FF426}"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0A378D72-C64E-45A3-B3BE-9B966163D2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BACAE1D4-8C65-452A-BE6B-6EF39C8BF5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9B7DBE17-480C-4818-8AC6-15E8DC0F7E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9D38C2-124A-49DB-916F-44EE376366C0}"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3A1205DF-2053-4A6B-94CC-A2BBBB43DB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6AA1D9B9-ABE5-4BC7-8EBB-706783291C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40F2B00C-F1E5-42BC-9BE6-367EE0AE07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D80983-7C81-4083-B895-B9BC08503950}"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6A7D7E95-68C4-470E-A47A-D0B921C664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11E6EFE-321E-4A83-A9B2-0F8B4EA6DE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AD13583A-2905-4D7A-B800-5289D3BD73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453305-50A1-4C24-8318-2417E2CFC660}"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056C938-D629-426F-BA0D-6978227083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2FBBF002-F01F-452D-B7B1-4E7B0080D4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E192A58-0C02-4182-9A33-95EE79EF7C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969185-421D-4273-A33B-138C0C844EFF}"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490C004A-14E0-41BD-9E98-BD78482397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F8EE3418-F2B3-453B-A09F-246F8735E6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5619AFCB-5E6A-4DF5-9761-981188C086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28EBFF-E44C-44D8-A62D-D464DDC8BF9D}"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29E9E673-9206-4F21-9D50-B6FCAD63AB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4E13607B-1298-4011-A7B3-FFFCC24A1F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91EAFC22-F4DC-4CF8-8A67-FE47163541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B73200-7484-4C79-A974-3879B3855E24}"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E15CF6F4-2A2A-4EE9-B99C-F100A01335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38BF3D5-06DC-4312-B257-BC80DA7D31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7DAA42D0-0F68-4CE9-969A-34B629A5CC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2D084D-0E0F-4F56-991F-06695F8A1B8D}"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18C7679F-08A8-4929-809E-881A478492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720AB594-974A-4ACE-8C6F-515CEC777A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6181E372-32F7-43A0-9DD7-DEA7D2F9E7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7F131D-3A08-46D3-AC34-ACC2539CAE53}"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D8AA0A9F-8C7B-4D6A-B6C4-D76413AA6C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A5B04DE-7E6F-4C64-B63C-EF3087A4DE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E0145672-B893-4596-A4FC-B4E60BF023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0F3AFF-8091-4F4A-B3A3-556C779022E9}"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9B3F04B4-CD68-450A-A0D5-344FFB4424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2C35E115-DBA6-4641-878F-6573C208E4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7BE26281-61A8-4C24-8FAE-03CE902239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D37481-B73C-4106-A118-A1BD261D376C}"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B42FC145-D5F4-4A34-AE1D-06A9A55BA3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CE2A3A38-5384-4E36-AAE0-0413C4FD80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EE9E48A1-6F51-4FFD-AF02-6AEE7B87E0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5FCF5F-18F6-451F-836E-5FAD215D7B9D}"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5D0931AE-3B2F-4B23-9720-869C5A1BFE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2C2BCC3-0C10-4C97-8F5C-145D16250A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8C1454DC-EE2D-4EB6-9426-2829A1BB63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4C0E7F-3C3E-4106-86FD-9C5FB8A38A02}"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2A29055C-99A9-4264-889A-16CF4986C3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042A092E-365B-47FC-AA6F-E58D5F9ED2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45A2926C-0684-4FBB-9E84-D91DBBCFBE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A1D487-7C9F-4C4E-B8DF-01FC41174AB7}"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979C245B-7F59-4AA2-A6AF-8E74B01D2B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64070FE-1233-49FB-A6F5-2468D37C76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55FE13AB-C4A4-43B1-9B8C-D041EADF31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45981E-39A2-4D47-969A-647DC45BF48D}"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AECA31CA-1A78-452C-AFCA-DD7E9E8F91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AB0314AB-C073-41AF-9D4A-324395FB1A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1C2EF1D5-1A1E-4C77-A40A-D70C68CA1D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D01DCB-9C34-4B34-9987-246484DD0007}"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65DCD1E8-C8D4-4BFF-9743-0658E9D557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7086ABE9-8F50-4A17-B13F-BAEB8161B9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9733F4B4-F4F8-488F-BCC9-B4EEC019E6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98FD5D-AC8F-4D03-9D6C-65DA710FB729}"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3E0F8A2D-6353-4FF6-AC62-49D6FFDDD0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2CBB2494-1B3B-4EAB-AE2D-4CF82EBDCF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D927559E-30A3-467D-A91D-D05FAD420F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8EC0E0-F4AA-4498-9A3C-CF00AD682C31}"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1B886C7E-0CD9-49DD-9C32-3C2075EE17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9AEEC523-D3D3-43F9-AA3E-CC5EE52AC9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264D23A1-61D0-48B5-822F-DACBEC5056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06642B-B91E-49C6-BE87-2B7B41064A4F}"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1B6CCD6C-9E58-4E3B-9A64-A13568210F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5CB55EF2-5BB6-449E-AFCC-1BCC2937FF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8107D1A6-C996-417C-ABE3-BE1B43D7B3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039BFA-3638-4956-9523-81C0CEF71566}" type="slidenum">
              <a:rPr lang="en-US" altLang="en-US" smtClean="0">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317C67C4-94C1-492E-A2FF-8172D57308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BA8A9544-970A-42BB-AF2E-EDD0597C2A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E37701A3-6F69-4052-99AA-78A30CDBCD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88846A-42EE-4439-A0BB-99AEC9181B4B}" type="slidenum">
              <a:rPr lang="en-US" altLang="en-US" smtClean="0">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B200B5B4-AD77-4D9B-B21B-9586139675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D9DA55CB-9DFA-4F91-8928-5F093AE0C2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89C23F89-8E6D-4E6C-AC12-65840953DD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1DC427-B154-4CD6-96E2-B02B33B1D614}" type="slidenum">
              <a:rPr lang="en-US" altLang="en-US" smtClean="0">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8BF9A1E3-2895-42A0-8E81-85FF6529C9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99825516-7AD2-4CB1-AC85-371CCF36AF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4661A393-2EC3-4147-8C3E-F8BA383688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1D2FB28-CF1C-4FE3-8493-7CAD219BB8B9}" type="slidenum">
              <a:rPr lang="en-US" altLang="en-US" smtClean="0">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50BB731A-B003-445E-AE08-E80D0D726E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1D162E90-1A97-4034-9226-1C06A00673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7484381B-A2C6-402D-8359-6DF60131AC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C09102-E5A0-4616-B5DD-13CDD23A736C}" type="slidenum">
              <a:rPr lang="en-US" altLang="en-US" smtClean="0">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92BFAB26-9DCD-4E37-AB47-487948E94A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CD5FDAF4-2D66-4E35-9F1D-6C333BC28F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43247165-AF24-46DF-8C9E-0413B66936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BF281C-928A-4945-BA02-5D2FBB96B80D}" type="slidenum">
              <a:rPr lang="en-US" altLang="en-US" smtClean="0">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C714920F-6EAF-4F43-A862-E95484044B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ABB3DA9A-E5A9-4187-BA9D-20DE39A805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08E8A219-279E-4525-A9A4-0AA2B6193A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842EA4-3D38-4D1E-A590-5447D069918B}"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FEC089EE-E579-41EA-9A4E-C7351EB494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BF41DF1E-1DAC-47B4-8549-DFD9347831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8953EAC8-67C9-48BF-BA06-E9C9BA1DE2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A15F52-1414-4618-BE54-DFB28AD66490}" type="slidenum">
              <a:rPr lang="en-US" altLang="en-US" smtClean="0">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983074B2-CAA2-48A0-807E-CB8019F454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EF2F8D21-809E-4B10-9466-6936B8CEA8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BE3E2CD2-F419-4F3C-996D-F5ECCE3937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2C065C-91E5-426E-BA71-D9269F445D37}" type="slidenum">
              <a:rPr lang="en-US" altLang="en-US" smtClean="0">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0A0650F0-C0CC-42C0-A996-D68964D466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40E8922D-41F3-431A-860B-EC8E0F2BF9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19DF9905-5B03-4B59-AA8B-7A6B68DF7C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96D780-5348-4B6B-8458-DE947B27D7C6}" type="slidenum">
              <a:rPr lang="en-US" altLang="en-US" smtClean="0">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787503BF-1389-4970-ACC5-0AD2B19FDB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80D87682-9C9C-4864-900D-F8F0B9F3E9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831EBDD7-A757-4A63-98A3-F7A4578417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E83DB9-9FBA-42B7-B99C-18C2457BA563}" type="slidenum">
              <a:rPr lang="en-US" altLang="en-US" smtClean="0">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E722DC9D-2273-4C1A-8DFE-5A8424E8A4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C5CFF7D8-868A-4274-A0C3-570D083EFF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C5A33399-B372-4B7F-87E9-A49E157081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3CAE57-DA44-4A23-90F4-7A2252DF3014}" type="slidenum">
              <a:rPr lang="en-US" altLang="en-US" smtClean="0">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F52BECB8-1091-450B-B8BC-2E0711CD19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2916D5BF-51E7-4DAA-ADF2-521ABD3ACF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E84F1E2C-473D-40EF-8F12-725E828155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3968FF-1D3A-43FD-A42F-8E50427E55D5}" type="slidenum">
              <a:rPr lang="en-US" altLang="en-US" smtClean="0">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F1AE57CB-D046-4055-8FD6-C9682EBAA5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FB8E6F6D-DAD9-44F2-ACCA-610A872831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0659FA1-63C5-4EF3-99C3-DD2B3F8320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0B6BCD-277D-47DC-BB30-BA3345DA3F52}"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2ACCF4D6-58C7-4EFD-BF5F-E387C4C767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468EA9CB-99D0-43F4-955F-D94E76256A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F4CF656-9E1A-4131-8913-F5A164C61D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D85482-0AA0-4215-B422-820EA6F6A509}"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29586BA7-93F7-4B21-99B8-77B7D01124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B380DA-1D23-469C-B692-B2FBCA8687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BC57D4A-BF19-4AAF-8537-2B72B98753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522DF1-5C50-4E61-911A-14EFBDEBB52C}"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E9E7A57-09B5-4007-AA08-16E654CD29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F1AEF0F-0F75-4667-94ED-C873341FA4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75D2D9E-4535-4C6A-AD91-8F1BD7126E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90772E-A79B-4B03-A4AB-087FD0A36AEB}"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D5E78952-3CCF-416F-A268-CBF078CB69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CBB645B-EB5F-4283-B364-61ED5C6173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BCD8BB9E-25EE-4CEB-9A56-F8798E7D64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DC2016-BE1C-4819-8F5D-022546AB1521}"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59C641F3-5C02-461F-B941-300864C29A4B}"/>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6AE2FB2C-14C9-4700-8D12-1A919BC0E8B7}"/>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82BB97F2-E29A-4106-8418-83976788BEE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B433C8BE-36C5-4C7C-B940-727EC3BB828E}"/>
              </a:ext>
            </a:extLst>
          </p:cNvPr>
          <p:cNvSpPr>
            <a:spLocks noGrp="1"/>
          </p:cNvSpPr>
          <p:nvPr>
            <p:ph type="sldNum" sz="quarter" idx="12"/>
          </p:nvPr>
        </p:nvSpPr>
        <p:spPr>
          <a:xfrm>
            <a:off x="8229600" y="6473825"/>
            <a:ext cx="758825" cy="247650"/>
          </a:xfrm>
        </p:spPr>
        <p:txBody>
          <a:bodyPr/>
          <a:lstStyle>
            <a:lvl1pPr>
              <a:defRPr/>
            </a:lvl1pPr>
          </a:lstStyle>
          <a:p>
            <a:pPr>
              <a:defRPr/>
            </a:pPr>
            <a:fld id="{B90F301A-96A5-4DD0-B124-405031EC169B}" type="slidenum">
              <a:rPr lang="en-US" altLang="en-US"/>
              <a:pPr>
                <a:defRPr/>
              </a:pPr>
              <a:t>‹#›</a:t>
            </a:fld>
            <a:endParaRPr lang="en-US" altLang="en-US"/>
          </a:p>
        </p:txBody>
      </p:sp>
    </p:spTree>
    <p:extLst>
      <p:ext uri="{BB962C8B-B14F-4D97-AF65-F5344CB8AC3E}">
        <p14:creationId xmlns:p14="http://schemas.microsoft.com/office/powerpoint/2010/main" val="115137588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CA7E0104-DDD4-4267-AF15-BC7E4F299901}"/>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1079AE9E-C4DA-4D8A-9A6C-56CC136D486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72CC49D5-BFA7-4503-8AE9-2C660955D57B}"/>
              </a:ext>
            </a:extLst>
          </p:cNvPr>
          <p:cNvSpPr>
            <a:spLocks noGrp="1"/>
          </p:cNvSpPr>
          <p:nvPr>
            <p:ph type="sldNum" sz="quarter" idx="12"/>
          </p:nvPr>
        </p:nvSpPr>
        <p:spPr/>
        <p:txBody>
          <a:bodyPr/>
          <a:lstStyle>
            <a:lvl1pPr>
              <a:defRPr/>
            </a:lvl1pPr>
          </a:lstStyle>
          <a:p>
            <a:pPr>
              <a:defRPr/>
            </a:pPr>
            <a:fld id="{D883CD99-8F52-40FB-AC59-F43DA53A9869}" type="slidenum">
              <a:rPr lang="en-US" altLang="en-US"/>
              <a:pPr>
                <a:defRPr/>
              </a:pPr>
              <a:t>‹#›</a:t>
            </a:fld>
            <a:endParaRPr lang="en-US" altLang="en-US"/>
          </a:p>
        </p:txBody>
      </p:sp>
    </p:spTree>
    <p:extLst>
      <p:ext uri="{BB962C8B-B14F-4D97-AF65-F5344CB8AC3E}">
        <p14:creationId xmlns:p14="http://schemas.microsoft.com/office/powerpoint/2010/main" val="379664639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B03BAF-B99A-44FC-89AD-9796BA244DF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0EE34A2-7552-4165-A441-BC8C4A903FA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D4271D4-F38E-4C7B-9FC2-4BD7097E89CD}"/>
              </a:ext>
            </a:extLst>
          </p:cNvPr>
          <p:cNvSpPr>
            <a:spLocks noGrp="1"/>
          </p:cNvSpPr>
          <p:nvPr>
            <p:ph type="sldNum" sz="quarter" idx="12"/>
          </p:nvPr>
        </p:nvSpPr>
        <p:spPr/>
        <p:txBody>
          <a:bodyPr/>
          <a:lstStyle>
            <a:lvl1pPr>
              <a:defRPr/>
            </a:lvl1pPr>
          </a:lstStyle>
          <a:p>
            <a:pPr>
              <a:defRPr/>
            </a:pPr>
            <a:fld id="{CC934DB7-F122-4BB0-8578-1C1FBCC2E75F}" type="slidenum">
              <a:rPr lang="en-US" altLang="en-US"/>
              <a:pPr>
                <a:defRPr/>
              </a:pPr>
              <a:t>‹#›</a:t>
            </a:fld>
            <a:endParaRPr lang="en-US" altLang="en-US"/>
          </a:p>
        </p:txBody>
      </p:sp>
    </p:spTree>
    <p:extLst>
      <p:ext uri="{BB962C8B-B14F-4D97-AF65-F5344CB8AC3E}">
        <p14:creationId xmlns:p14="http://schemas.microsoft.com/office/powerpoint/2010/main" val="74366329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40056BBE-8C6D-4B4E-BC18-61D52A819CB4}"/>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B7771CC3-6CCB-4FB8-A1F1-92B1C0039F5E}"/>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AC4EC508-5607-45A9-9283-E6508DA73824}"/>
              </a:ext>
            </a:extLst>
          </p:cNvPr>
          <p:cNvSpPr>
            <a:spLocks noGrp="1"/>
          </p:cNvSpPr>
          <p:nvPr>
            <p:ph type="sldNum" sz="quarter" idx="12"/>
          </p:nvPr>
        </p:nvSpPr>
        <p:spPr>
          <a:xfrm>
            <a:off x="8229600" y="6473825"/>
            <a:ext cx="758825" cy="247650"/>
          </a:xfrm>
        </p:spPr>
        <p:txBody>
          <a:bodyPr/>
          <a:lstStyle>
            <a:lvl1pPr>
              <a:defRPr/>
            </a:lvl1pPr>
          </a:lstStyle>
          <a:p>
            <a:pPr>
              <a:defRPr/>
            </a:pPr>
            <a:fld id="{03009A08-9E4F-4124-B7B1-D50E44692AB6}" type="slidenum">
              <a:rPr lang="en-US" altLang="en-US"/>
              <a:pPr>
                <a:defRPr/>
              </a:pPr>
              <a:t>‹#›</a:t>
            </a:fld>
            <a:endParaRPr lang="en-US" altLang="en-US"/>
          </a:p>
        </p:txBody>
      </p:sp>
    </p:spTree>
    <p:extLst>
      <p:ext uri="{BB962C8B-B14F-4D97-AF65-F5344CB8AC3E}">
        <p14:creationId xmlns:p14="http://schemas.microsoft.com/office/powerpoint/2010/main" val="392525579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8606C76-FDEF-4430-B0B0-65465EDD5E60}"/>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FCD3E825-EEAD-482D-93AF-C688B7C88BBB}"/>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9AE8F2C1-0DA9-4E85-9BEE-3440E0BC163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B9A49450-A5E8-40D6-B21B-43F186A32637}"/>
              </a:ext>
            </a:extLst>
          </p:cNvPr>
          <p:cNvSpPr>
            <a:spLocks noGrp="1"/>
          </p:cNvSpPr>
          <p:nvPr>
            <p:ph type="sldNum" sz="quarter" idx="12"/>
          </p:nvPr>
        </p:nvSpPr>
        <p:spPr/>
        <p:txBody>
          <a:bodyPr/>
          <a:lstStyle>
            <a:lvl1pPr>
              <a:defRPr/>
            </a:lvl1pPr>
          </a:lstStyle>
          <a:p>
            <a:pPr>
              <a:defRPr/>
            </a:pPr>
            <a:fld id="{4215424B-F00E-4C5A-98E3-7960E81CBB9F}" type="slidenum">
              <a:rPr lang="en-US" altLang="en-US"/>
              <a:pPr>
                <a:defRPr/>
              </a:pPr>
              <a:t>‹#›</a:t>
            </a:fld>
            <a:endParaRPr lang="en-US" altLang="en-US"/>
          </a:p>
        </p:txBody>
      </p:sp>
    </p:spTree>
    <p:extLst>
      <p:ext uri="{BB962C8B-B14F-4D97-AF65-F5344CB8AC3E}">
        <p14:creationId xmlns:p14="http://schemas.microsoft.com/office/powerpoint/2010/main" val="28417365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842DEAE4-967D-440D-8989-3B9B941479E8}"/>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EC9FF4DB-203B-4179-B95C-1C34532DFF8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444ED62F-D07D-4DD4-B653-59ADB53294E9}"/>
              </a:ext>
            </a:extLst>
          </p:cNvPr>
          <p:cNvSpPr>
            <a:spLocks noGrp="1"/>
          </p:cNvSpPr>
          <p:nvPr>
            <p:ph type="sldNum" sz="quarter" idx="12"/>
          </p:nvPr>
        </p:nvSpPr>
        <p:spPr/>
        <p:txBody>
          <a:bodyPr/>
          <a:lstStyle>
            <a:lvl1pPr>
              <a:defRPr/>
            </a:lvl1pPr>
          </a:lstStyle>
          <a:p>
            <a:pPr>
              <a:defRPr/>
            </a:pPr>
            <a:fld id="{5D204C1E-6655-4043-B9B1-62F3A0BA7C4F}" type="slidenum">
              <a:rPr lang="en-US" altLang="en-US"/>
              <a:pPr>
                <a:defRPr/>
              </a:pPr>
              <a:t>‹#›</a:t>
            </a:fld>
            <a:endParaRPr lang="en-US" altLang="en-US"/>
          </a:p>
        </p:txBody>
      </p:sp>
    </p:spTree>
    <p:extLst>
      <p:ext uri="{BB962C8B-B14F-4D97-AF65-F5344CB8AC3E}">
        <p14:creationId xmlns:p14="http://schemas.microsoft.com/office/powerpoint/2010/main" val="296776107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B6129D6-2CAA-4398-AF1E-747E737E2A22}"/>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8A0D461E-02A4-4AA3-A210-931A7D03ACD4}"/>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ADCF5CC4-B1B4-480E-8E46-78C860D9EB98}"/>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C4D01789-AFAB-450B-BB88-B07E6DF143CE}"/>
              </a:ext>
            </a:extLst>
          </p:cNvPr>
          <p:cNvSpPr>
            <a:spLocks noGrp="1"/>
          </p:cNvSpPr>
          <p:nvPr>
            <p:ph type="sldNum" sz="quarter" idx="12"/>
          </p:nvPr>
        </p:nvSpPr>
        <p:spPr>
          <a:xfrm>
            <a:off x="8229600" y="6477000"/>
            <a:ext cx="762000" cy="247650"/>
          </a:xfrm>
        </p:spPr>
        <p:txBody>
          <a:bodyPr/>
          <a:lstStyle>
            <a:lvl1pPr>
              <a:defRPr/>
            </a:lvl1pPr>
          </a:lstStyle>
          <a:p>
            <a:pPr>
              <a:defRPr/>
            </a:pPr>
            <a:fld id="{9C19F00E-337D-44AE-BCC2-7568D2856DF5}" type="slidenum">
              <a:rPr lang="en-US" altLang="en-US"/>
              <a:pPr>
                <a:defRPr/>
              </a:pPr>
              <a:t>‹#›</a:t>
            </a:fld>
            <a:endParaRPr lang="en-US" altLang="en-US"/>
          </a:p>
        </p:txBody>
      </p:sp>
    </p:spTree>
    <p:extLst>
      <p:ext uri="{BB962C8B-B14F-4D97-AF65-F5344CB8AC3E}">
        <p14:creationId xmlns:p14="http://schemas.microsoft.com/office/powerpoint/2010/main" val="258168911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88444111-FF13-4D78-9199-B50ED3720104}"/>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1A2A70DD-D552-4D12-B10B-D044F93263C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F923E394-BDF5-432E-B24A-D524EBB4F85A}"/>
              </a:ext>
            </a:extLst>
          </p:cNvPr>
          <p:cNvSpPr>
            <a:spLocks noGrp="1"/>
          </p:cNvSpPr>
          <p:nvPr>
            <p:ph type="sldNum" sz="quarter" idx="12"/>
          </p:nvPr>
        </p:nvSpPr>
        <p:spPr/>
        <p:txBody>
          <a:bodyPr/>
          <a:lstStyle>
            <a:lvl1pPr>
              <a:defRPr/>
            </a:lvl1pPr>
          </a:lstStyle>
          <a:p>
            <a:pPr>
              <a:defRPr/>
            </a:pPr>
            <a:fld id="{FEAD5613-232B-4CBC-A09F-B82E33BABB5A}" type="slidenum">
              <a:rPr lang="en-US" altLang="en-US"/>
              <a:pPr>
                <a:defRPr/>
              </a:pPr>
              <a:t>‹#›</a:t>
            </a:fld>
            <a:endParaRPr lang="en-US" altLang="en-US"/>
          </a:p>
        </p:txBody>
      </p:sp>
    </p:spTree>
    <p:extLst>
      <p:ext uri="{BB962C8B-B14F-4D97-AF65-F5344CB8AC3E}">
        <p14:creationId xmlns:p14="http://schemas.microsoft.com/office/powerpoint/2010/main" val="1846259997"/>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2D660437-2BAF-478F-AA6D-F2CFCD4AED5F}"/>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85B0A0B5-16CD-481C-A21F-4FEAA0C6239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12CCB2AF-379E-4B04-84A2-83403A5E3C22}"/>
              </a:ext>
            </a:extLst>
          </p:cNvPr>
          <p:cNvSpPr>
            <a:spLocks noGrp="1"/>
          </p:cNvSpPr>
          <p:nvPr>
            <p:ph type="sldNum" sz="quarter" idx="12"/>
          </p:nvPr>
        </p:nvSpPr>
        <p:spPr/>
        <p:txBody>
          <a:bodyPr/>
          <a:lstStyle>
            <a:lvl1pPr>
              <a:defRPr/>
            </a:lvl1pPr>
          </a:lstStyle>
          <a:p>
            <a:pPr>
              <a:defRPr/>
            </a:pPr>
            <a:fld id="{6D6A53A7-0D27-40C7-BFF8-C787B838BFC6}" type="slidenum">
              <a:rPr lang="en-US" altLang="en-US"/>
              <a:pPr>
                <a:defRPr/>
              </a:pPr>
              <a:t>‹#›</a:t>
            </a:fld>
            <a:endParaRPr lang="en-US" altLang="en-US"/>
          </a:p>
        </p:txBody>
      </p:sp>
    </p:spTree>
    <p:extLst>
      <p:ext uri="{BB962C8B-B14F-4D97-AF65-F5344CB8AC3E}">
        <p14:creationId xmlns:p14="http://schemas.microsoft.com/office/powerpoint/2010/main" val="419343664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2611D845-060B-474E-8C2A-817A948B8572}"/>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6BBA7ADF-217F-4A63-930E-C488F211C9C0}"/>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82EBCBB7-18B6-4FDC-92F3-7839F65AE2C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42457ACD-B5BA-4B4D-AFD6-AEF4F923D5EF}"/>
              </a:ext>
            </a:extLst>
          </p:cNvPr>
          <p:cNvSpPr>
            <a:spLocks noGrp="1"/>
          </p:cNvSpPr>
          <p:nvPr>
            <p:ph type="sldNum" sz="quarter" idx="12"/>
          </p:nvPr>
        </p:nvSpPr>
        <p:spPr/>
        <p:txBody>
          <a:bodyPr/>
          <a:lstStyle>
            <a:lvl1pPr>
              <a:defRPr/>
            </a:lvl1pPr>
          </a:lstStyle>
          <a:p>
            <a:pPr>
              <a:defRPr/>
            </a:pPr>
            <a:fld id="{935DBF9E-EBB9-4A8A-B115-7B25C42AB0D2}" type="slidenum">
              <a:rPr lang="en-US" altLang="en-US"/>
              <a:pPr>
                <a:defRPr/>
              </a:pPr>
              <a:t>‹#›</a:t>
            </a:fld>
            <a:endParaRPr lang="en-US" altLang="en-US"/>
          </a:p>
        </p:txBody>
      </p:sp>
    </p:spTree>
    <p:extLst>
      <p:ext uri="{BB962C8B-B14F-4D97-AF65-F5344CB8AC3E}">
        <p14:creationId xmlns:p14="http://schemas.microsoft.com/office/powerpoint/2010/main" val="147721318"/>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AE708A70-8D9D-4646-9225-40D20B37A808}"/>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F7C28F00-28E3-4A52-8F63-B7B798ADBC9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CE0E06BD-B043-4F31-BC80-ABF32A841061}"/>
              </a:ext>
            </a:extLst>
          </p:cNvPr>
          <p:cNvSpPr>
            <a:spLocks noGrp="1"/>
          </p:cNvSpPr>
          <p:nvPr>
            <p:ph type="sldNum" sz="quarter" idx="12"/>
          </p:nvPr>
        </p:nvSpPr>
        <p:spPr/>
        <p:txBody>
          <a:bodyPr/>
          <a:lstStyle>
            <a:lvl1pPr>
              <a:defRPr/>
            </a:lvl1pPr>
          </a:lstStyle>
          <a:p>
            <a:pPr>
              <a:defRPr/>
            </a:pPr>
            <a:fld id="{1D9E3F04-9A58-4EB1-A703-ABD36D7B7E15}" type="slidenum">
              <a:rPr lang="en-US" altLang="en-US"/>
              <a:pPr>
                <a:defRPr/>
              </a:pPr>
              <a:t>‹#›</a:t>
            </a:fld>
            <a:endParaRPr lang="en-US" altLang="en-US"/>
          </a:p>
        </p:txBody>
      </p:sp>
    </p:spTree>
    <p:extLst>
      <p:ext uri="{BB962C8B-B14F-4D97-AF65-F5344CB8AC3E}">
        <p14:creationId xmlns:p14="http://schemas.microsoft.com/office/powerpoint/2010/main" val="43679504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9E41EC3D-691F-4344-9011-00A4A08E321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4CFE5397-814C-477B-BC87-6C64761CBF6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719FB788-21E2-4365-A3DB-3AF56F97E747}"/>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F0444E19-C12C-4EF3-8EF6-CE1E33D99281}"/>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25269762-4249-4ECD-BE38-CD2FF215D83D}"/>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A8D957C7-35E8-43EC-BCBF-409F188B5A51}"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BD81433E-68E6-451C-8E08-27894DAE658D}"/>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2FC24A31-3BF7-441E-BE94-EC5AB8D0CB76}"/>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EC407A3D-0219-4803-BAF7-D3A60CD672DF}"/>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949" r:id="rId1"/>
    <p:sldLayoutId id="2147484950" r:id="rId2"/>
    <p:sldLayoutId id="2147484951" r:id="rId3"/>
    <p:sldLayoutId id="2147484946" r:id="rId4"/>
    <p:sldLayoutId id="2147484952" r:id="rId5"/>
    <p:sldLayoutId id="2147484947" r:id="rId6"/>
    <p:sldLayoutId id="2147484953" r:id="rId7"/>
    <p:sldLayoutId id="2147484954" r:id="rId8"/>
    <p:sldLayoutId id="2147484955" r:id="rId9"/>
    <p:sldLayoutId id="2147484948" r:id="rId10"/>
    <p:sldLayoutId id="214748495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9877B4D1-D8FC-4DEF-8246-F0EFE2A9EBE6}"/>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a:solidFill>
                  <a:srgbClr val="002060"/>
                </a:solidFill>
                <a:effectLst>
                  <a:outerShdw blurRad="38100" dist="38100" dir="2700000" algn="tl">
                    <a:srgbClr val="000000">
                      <a:alpha val="43137"/>
                    </a:srgbClr>
                  </a:outerShdw>
                </a:effectLst>
              </a:rPr>
              <a:t>how  to recognize  a gospel  teacher</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093CF96-D4CD-4EC9-A278-AFB70918AB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3076A8-0E81-4A12-94EF-7750F4339E8B}"/>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His appeal would not be from 	error.</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Error</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wander around, so 	deception, delusion, perversion, 	deceit.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πλάνη</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9880D229-6304-4ADB-8815-9D3B9E566E3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Character a Gospel Teacher Would Not Have</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92B31F8-41FA-4ED9-AB79-920928743F0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B48EB0-8832-479D-AD7C-339F82D5CF2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His appeal would not be from 	error.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have gospel teachers 	been accused of in the past?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D49BA33-24EB-4E20-AA68-4191C5E5AB7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Character a Gospel Teacher Would Not Have</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A98220-C586-462A-B59E-5EEA542C402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2DACAD-943C-4A81-BC48-5E432EB0A6D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His appeal would not be from 	error.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have gospel teachers 	been accused of in the past?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26:24 - At this point Festus interrupted Paul’s defense. “You are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out of your mind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Paul!” he shouted. “Your great learning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driving you insane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212F0E27-C21B-48DD-870B-B3504749D1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Character a Gospel Teacher Would Not Have</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142B29-BC1A-4DE3-8FAC-DB19A63DA95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2A1178-0209-4E3A-B5BF-1A1D26046D25}"/>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His appeal would not be from 	error.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have gospel teachers 	been accused of in the past?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3:20-21 - Then Jesus entered a house, and again a crowd gathered, so that he and his disciples were not even able to eat. When his family heard about this, they went to take charge of him, for they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is out of his mind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518F09E-5350-46E9-B99A-43D4F0C12BD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Character a Gospel Teacher Would Not Have</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25C479-C545-4621-B9E2-C34B93398CD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B70BC9-B79D-4C15-BFAD-847C188302A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His appeal would not be from 	error.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Many false teachers deceive 	themselves into believing what 	they proclaim is gospel truth.</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CFBBD73-D568-48AC-80CA-74904D3E55F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Character a Gospel Teacher Would Not Have</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3E0609-27EE-4751-87AE-8E000D2CCBD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8A81C4-723E-4C47-B865-CBBB86189A1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His appeal would not be from 	error.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His appeal would not be from 	impure motives.</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C042658-9D20-406E-906D-42953E34E3B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Character a Gospel Teacher Would Not Have</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32B679-5F59-4427-830F-8BC0974D5AA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D4CDBE-8DB1-460E-A163-CFFDBA878F63}"/>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His appeal would not be from 	impure motives.</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Impure motives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339966"/>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unclean-	ness, immorality, filth, sexual 	impurity.</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ἀκαθαρσία</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000DD1B3-13C0-41D9-8EF3-98C62F0EE7A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Character a Gospel Teacher Would Not Have</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658B31-8425-4632-95D7-8BB3996D832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58AF904-6AE4-4BAD-B7F3-94F83F91C8B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Christians were accused of 	uncleanness because: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They had “love feasts” 			(communion services)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They greeted one another 			with “a holy kiss”.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Thessalonians 5:25-26.</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75CE5C4-B7E7-495B-9A73-2190382EC28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Character a Gospel Teacher Would Not Have</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D13D704-8848-4CF6-80BC-35E2C98EFB5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2CD048D-AF81-48CF-A8CB-AEF67411723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Christians were accused of 	uncleanness because: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	c. The Lord called them hypo-		crites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Matthew 6:2, 5 &amp; 16.</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7EE5E60-7457-4F0F-B55C-19328DA06A4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Character a Gospel Teacher Would Not Have</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B2101F-243F-44BE-A2E7-10592F5660F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21E802-7EB1-4AC7-9401-A95EF5EB348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His appeal would not be from 	error.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His appeal would not be from 	impure motives.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His appeal would not trick others.</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ABA2188-6824-41FD-9386-F784EE1B5BB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Character a Gospel Teacher Would Not Have</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07A4D05-56F3-4650-A017-5E2CC69D91A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71CBA96-B544-409B-99B1-17C12F0ACEA3}"/>
              </a:ext>
            </a:extLst>
          </p:cNvPr>
          <p:cNvSpPr>
            <a:spLocks noGrp="1" noChangeArrowheads="1"/>
          </p:cNvSpPr>
          <p:nvPr>
            <p:ph idx="1"/>
          </p:nvPr>
        </p:nvSpPr>
        <p:spPr>
          <a:xfrm>
            <a:off x="457200" y="1066800"/>
            <a:ext cx="8229600" cy="4648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000" b="1" dirty="0">
              <a:solidFill>
                <a:srgbClr val="00206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000" b="1" dirty="0">
              <a:solidFill>
                <a:srgbClr val="00206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000" b="1" dirty="0">
                <a:solidFill>
                  <a:srgbClr val="002060"/>
                </a:solidFill>
                <a:effectLst>
                  <a:outerShdw blurRad="38100" dist="38100" dir="2700000" algn="tl">
                    <a:srgbClr val="000000">
                      <a:alpha val="43137"/>
                    </a:srgbClr>
                  </a:outerShdw>
                </a:effectLst>
                <a:latin typeface="Arial Narrow" pitchFamily="34" charset="0"/>
              </a:rPr>
              <a:t>How do you know who’s right?</a:t>
            </a:r>
          </a:p>
          <a:p>
            <a:pPr marL="609600" indent="-609600" algn="ctr" eaLnBrk="1" fontAlgn="auto" hangingPunct="1">
              <a:spcAft>
                <a:spcPts val="0"/>
              </a:spcAft>
              <a:buFont typeface="Wingdings 2" panose="05020102010507070707" pitchFamily="18" charset="2"/>
              <a:buNone/>
              <a:defRPr/>
            </a:pPr>
            <a:r>
              <a:rPr lang="en-US" sz="4000" b="1" dirty="0">
                <a:solidFill>
                  <a:srgbClr val="002060"/>
                </a:solidFill>
                <a:effectLst>
                  <a:outerShdw blurRad="38100" dist="38100" dir="2700000" algn="tl">
                    <a:srgbClr val="000000">
                      <a:alpha val="43137"/>
                    </a:srgbClr>
                  </a:outerShdw>
                </a:effectLst>
                <a:latin typeface="Arial Narrow" pitchFamily="34" charset="0"/>
              </a:rPr>
              <a:t>Look at his character!</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E72985-98DB-4DEB-96AE-F5913D8DCB7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5D56F9-5C09-481F-99C0-22B45B4CE7D9}"/>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C.  His appeal would not trick others.</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Trick</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bait, deceive, set a 	trap for.</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δόλος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330A30DB-1B7E-4FB1-99E8-257C48A1244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Character a Gospel Teacher Would Not Have</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C1DF4A-44AF-4926-99E9-8EAEB02633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F901EF-8FB9-4D60-A007-6228A3F68130}"/>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C.  His appeal would not trick others.</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Trick</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bait, deceive, set a 	trap for.</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He wouldn’t use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flattering</a:t>
            </a:r>
            <a:r>
              <a:rPr lang="en-US" altLang="en-US" sz="4400" b="1">
                <a:solidFill>
                  <a:srgbClr val="990033"/>
                </a:solidFill>
                <a:effectLst>
                  <a:outerShdw blurRad="38100" dist="38100" dir="2700000" algn="tl">
                    <a:srgbClr val="C0C0C0"/>
                  </a:outerShdw>
                </a:effectLst>
                <a:latin typeface="Arial Narrow" panose="020B0606020202030204" pitchFamily="34" charset="0"/>
              </a:rPr>
              <a:t> 	words.</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δόλος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37C45FB9-4544-4B35-8844-F2DD6C564DB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Character a Gospel Teacher Would Not Have</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7D8AAB8-84ED-4469-81E8-593B97DD676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CB5F32-790C-486C-B837-B80B3EF58D38}"/>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C.  His appeal would not trick others.</a:t>
            </a:r>
          </a:p>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3.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“If you tell a lie big enough &amp; 	keep repeating it, people will 	eventually come to believe it.”</a:t>
            </a:r>
            <a:b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b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 Joseph Goebbels, Minister of 	Propaganda of Nazi Germany</a:t>
            </a:r>
          </a:p>
        </p:txBody>
      </p:sp>
      <p:sp>
        <p:nvSpPr>
          <p:cNvPr id="4" name="Rectangle 3">
            <a:extLst>
              <a:ext uri="{FF2B5EF4-FFF2-40B4-BE49-F238E27FC236}">
                <a16:creationId xmlns:a16="http://schemas.microsoft.com/office/drawing/2014/main" id="{8A5D8CEB-23F1-422A-A0DE-99BBD81C5B9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Character a Gospel Teacher Would Not Have</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C393C5D-460A-44C5-B19A-EB5F498FE25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B2F1792-6F58-40FD-8E01-7161E171D5CC}"/>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Character a Gospel Teacher Would 	Not Have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v3</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Character a Gospel Teacher 	Would Have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v7-12</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BC0D210-F6E7-4CE0-93F1-E80FF1FAEDF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B66AC8-B676-4174-A165-66C871F1CE85}"/>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teaches with </a:t>
            </a:r>
            <a:r>
              <a:rPr lang="en-US" sz="4400" b="1" u="sng" dirty="0">
                <a:solidFill>
                  <a:srgbClr val="990033"/>
                </a:solidFill>
                <a:effectLst>
                  <a:outerShdw blurRad="38100" dist="38100" dir="2700000" algn="tl">
                    <a:srgbClr val="000000">
                      <a:alpha val="43137"/>
                    </a:srgbClr>
                  </a:outerShdw>
                </a:effectLst>
                <a:latin typeface="Arial Narrow" pitchFamily="34" charset="0"/>
              </a:rPr>
              <a:t>boldness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2:2 - We had previously suffered and been insulted in Philippi, as you know, but with the help of our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dared to tell you his gospel in spite of strong opposition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C680D614-0085-41A8-9893-96FCEE0C863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Character a Gospel Teacher Would Have</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C22188-2CED-450E-8622-E5676452FBA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1C9E0E-7D6D-4E39-9D93-E222C982AB46}"/>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teaches with </a:t>
            </a:r>
            <a:r>
              <a:rPr lang="en-US" sz="4400" b="1" u="sng" dirty="0">
                <a:solidFill>
                  <a:srgbClr val="990033"/>
                </a:solidFill>
                <a:effectLst>
                  <a:outerShdw blurRad="38100" dist="38100" dir="2700000" algn="tl">
                    <a:srgbClr val="000000">
                      <a:alpha val="43137"/>
                    </a:srgbClr>
                  </a:outerShdw>
                </a:effectLst>
                <a:latin typeface="Arial Narrow" pitchFamily="34" charset="0"/>
              </a:rPr>
              <a:t>boldness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Paul was imprisoned in 	Philippi because of his teaching.</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16:16-34</a:t>
            </a:r>
          </a:p>
        </p:txBody>
      </p:sp>
      <p:sp>
        <p:nvSpPr>
          <p:cNvPr id="4" name="Rectangle 3">
            <a:extLst>
              <a:ext uri="{FF2B5EF4-FFF2-40B4-BE49-F238E27FC236}">
                <a16:creationId xmlns:a16="http://schemas.microsoft.com/office/drawing/2014/main" id="{8C738BED-A434-4993-B46D-1A4BE18A377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Character a Gospel Teacher Would Have</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2A7A6E8-8B1B-4724-912B-608956FC02A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63BEC6-CF70-4780-8512-797682B87201}"/>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teaches with </a:t>
            </a:r>
            <a:r>
              <a:rPr lang="en-US" sz="4400" b="1" u="sng" dirty="0">
                <a:solidFill>
                  <a:srgbClr val="990033"/>
                </a:solidFill>
                <a:effectLst>
                  <a:outerShdw blurRad="38100" dist="38100" dir="2700000" algn="tl">
                    <a:srgbClr val="000000">
                      <a:alpha val="43137"/>
                    </a:srgbClr>
                  </a:outerShdw>
                </a:effectLst>
                <a:latin typeface="Arial Narrow" pitchFamily="34" charset="0"/>
              </a:rPr>
              <a:t>boldness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Paul was imprisoned in 	Philippi because of his teaching.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This is not arrogance - it’s 	</a:t>
            </a:r>
            <a:r>
              <a:rPr lang="en-US" sz="4400" b="1" u="sng" dirty="0">
                <a:solidFill>
                  <a:srgbClr val="990033"/>
                </a:solidFill>
                <a:effectLst>
                  <a:outerShdw blurRad="38100" dist="38100" dir="2700000" algn="tl">
                    <a:srgbClr val="000000">
                      <a:alpha val="43137"/>
                    </a:srgbClr>
                  </a:outerShdw>
                </a:effectLst>
                <a:latin typeface="Arial Narrow" pitchFamily="34" charset="0"/>
              </a:rPr>
              <a:t>courageous</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67CF018-0810-4808-86A6-C3FF3333CC5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Character a Gospel Teacher Would Have</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D1A51E-F229-4DFF-B75B-62A62234E8D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97B22D-D1BC-46D1-B2D3-5D63E32CF03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teaches with </a:t>
            </a:r>
            <a:r>
              <a:rPr lang="en-US" sz="4400" b="1" u="sng" dirty="0">
                <a:solidFill>
                  <a:srgbClr val="990033"/>
                </a:solidFill>
                <a:effectLst>
                  <a:outerShdw blurRad="38100" dist="38100" dir="2700000" algn="tl">
                    <a:srgbClr val="000000">
                      <a:alpha val="43137"/>
                    </a:srgbClr>
                  </a:outerShdw>
                </a:effectLst>
                <a:latin typeface="Arial Narrow" pitchFamily="34" charset="0"/>
              </a:rPr>
              <a:t>boldness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teaches with </a:t>
            </a:r>
            <a:r>
              <a:rPr lang="en-US" sz="4400" b="1" u="sng" dirty="0">
                <a:solidFill>
                  <a:srgbClr val="990033"/>
                </a:solidFill>
                <a:effectLst>
                  <a:outerShdw blurRad="38100" dist="38100" dir="2700000" algn="tl">
                    <a:srgbClr val="000000">
                      <a:alpha val="43137"/>
                    </a:srgbClr>
                  </a:outerShdw>
                </a:effectLst>
                <a:latin typeface="Arial Narrow" pitchFamily="34" charset="0"/>
              </a:rPr>
              <a:t>gentleness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2:7-8 - but we were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gentle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among you, like a mother caring for her little children. We loved you so much that we were delighted to share with you not only the gospel of God but our lives as well, because you had become so dear to us.</a:t>
            </a:r>
          </a:p>
        </p:txBody>
      </p:sp>
      <p:sp>
        <p:nvSpPr>
          <p:cNvPr id="4" name="Rectangle 3">
            <a:extLst>
              <a:ext uri="{FF2B5EF4-FFF2-40B4-BE49-F238E27FC236}">
                <a16:creationId xmlns:a16="http://schemas.microsoft.com/office/drawing/2014/main" id="{8D86B078-20B9-45FD-9B1D-101F4BDDEEF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Character a Gospel Teacher Would Have</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260449-243B-4343-8FF3-34818D3F4BC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C474A2-A118-4F67-B08C-71DDDE794172}"/>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teaches with </a:t>
            </a:r>
            <a:r>
              <a:rPr lang="en-US" sz="4400" b="1" u="sng" dirty="0">
                <a:solidFill>
                  <a:srgbClr val="990033"/>
                </a:solidFill>
                <a:effectLst>
                  <a:outerShdw blurRad="38100" dist="38100" dir="2700000" algn="tl">
                    <a:srgbClr val="000000">
                      <a:alpha val="43137"/>
                    </a:srgbClr>
                  </a:outerShdw>
                </a:effectLst>
                <a:latin typeface="Arial Narrow" pitchFamily="34" charset="0"/>
              </a:rPr>
              <a:t>gentleness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is the analogy here?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2:7-8 - but we were gentle among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like a mother caring for her little children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loved you so much that we were delighted to share with you not only the gospel of God but our lives as well, because you had become so dear to us.</a:t>
            </a:r>
          </a:p>
        </p:txBody>
      </p:sp>
      <p:sp>
        <p:nvSpPr>
          <p:cNvPr id="4" name="Rectangle 3">
            <a:extLst>
              <a:ext uri="{FF2B5EF4-FFF2-40B4-BE49-F238E27FC236}">
                <a16:creationId xmlns:a16="http://schemas.microsoft.com/office/drawing/2014/main" id="{3093CF7E-7570-4899-88FB-BCA09E8E879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Character a Gospel Teacher Would Have</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30E291-24EA-43CA-A109-53BA8162A16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7B0195-B63C-4B62-8E20-E3C187AB5686}"/>
              </a:ext>
            </a:extLst>
          </p:cNvPr>
          <p:cNvSpPr>
            <a:spLocks noGrp="1" noChangeArrowheads="1"/>
          </p:cNvSpPr>
          <p:nvPr>
            <p:ph idx="1"/>
          </p:nvPr>
        </p:nvSpPr>
        <p:spPr>
          <a:xfrm>
            <a:off x="533400" y="13716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do gospel teachers 	nourish their students?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2:7-8 - but we were gentle among you, like a mother caring for her little children. We loved you so much that we were delighted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share with you not only the gospel of God but our lives as well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you had become so dear to us.</a:t>
            </a:r>
          </a:p>
        </p:txBody>
      </p:sp>
      <p:sp>
        <p:nvSpPr>
          <p:cNvPr id="4" name="Rectangle 3">
            <a:extLst>
              <a:ext uri="{FF2B5EF4-FFF2-40B4-BE49-F238E27FC236}">
                <a16:creationId xmlns:a16="http://schemas.microsoft.com/office/drawing/2014/main" id="{28A06450-92D7-4C43-810E-C732BE347D6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Character a Gospel Teacher Would Have</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A1D59D-3015-4C69-8C25-CC9261A9263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325D1FB-AC76-40CC-A86C-ACB5CAED56C0}"/>
              </a:ext>
            </a:extLst>
          </p:cNvPr>
          <p:cNvSpPr>
            <a:spLocks noGrp="1" noChangeArrowheads="1"/>
          </p:cNvSpPr>
          <p:nvPr>
            <p:ph idx="1"/>
          </p:nvPr>
        </p:nvSpPr>
        <p:spPr>
          <a:xfrm>
            <a:off x="457200" y="457200"/>
            <a:ext cx="8229600" cy="6248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know, brothers, that our visit to you was not a failure. We had previously suffered and been insulted in Philippi, as you know, but with the help of our God we dared to tell you his gospel in spite of strong opposition. For the appeal we make does not spring from error or impure motives, nor are we trying to trick you. On the contrary, we speak as men approved by God to be entrusted with the gospel. We are not trying to please men but God, who tests our hearts.</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7BBCBED-3E02-4001-A884-D82C0F6295C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77A116-3990-4895-8F2D-E2B744201E18}"/>
              </a:ext>
            </a:extLst>
          </p:cNvPr>
          <p:cNvSpPr>
            <a:spLocks noGrp="1" noChangeArrowheads="1"/>
          </p:cNvSpPr>
          <p:nvPr>
            <p:ph idx="1"/>
          </p:nvPr>
        </p:nvSpPr>
        <p:spPr>
          <a:xfrm>
            <a:off x="533400" y="1371600"/>
            <a:ext cx="8229600" cy="5029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do gospel teachers 	nourish their students?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2:2-3 -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Like newborn babies, crave pure spiritual milk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by it you may grow up in your salvation, now that you have tasted that the Lord is good.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9FB548C-FEC3-4827-8659-7D5885FCF81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Character a Gospel Teacher Would Have</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978EF47-6955-46A4-A6F8-F50E8153B07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851382-FFCD-44B1-8314-7499F33B0EDD}"/>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teaches with </a:t>
            </a:r>
            <a:r>
              <a:rPr lang="en-US" sz="4400" b="1" u="sng" dirty="0">
                <a:solidFill>
                  <a:srgbClr val="990033"/>
                </a:solidFill>
                <a:effectLst>
                  <a:outerShdw blurRad="38100" dist="38100" dir="2700000" algn="tl">
                    <a:srgbClr val="000000">
                      <a:alpha val="43137"/>
                    </a:srgbClr>
                  </a:outerShdw>
                </a:effectLst>
                <a:latin typeface="Arial Narrow" pitchFamily="34" charset="0"/>
              </a:rPr>
              <a:t>boldness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teaches with </a:t>
            </a:r>
            <a:r>
              <a:rPr lang="en-US" sz="4400" b="1" u="sng" dirty="0">
                <a:solidFill>
                  <a:srgbClr val="990033"/>
                </a:solidFill>
                <a:effectLst>
                  <a:outerShdw blurRad="38100" dist="38100" dir="2700000" algn="tl">
                    <a:srgbClr val="000000">
                      <a:alpha val="43137"/>
                    </a:srgbClr>
                  </a:outerShdw>
                </a:effectLst>
                <a:latin typeface="Arial Narrow" pitchFamily="34" charset="0"/>
              </a:rPr>
              <a:t>gentleness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teaches with a </a:t>
            </a:r>
            <a:r>
              <a:rPr lang="en-US" sz="4400" b="1" u="sng" dirty="0">
                <a:solidFill>
                  <a:srgbClr val="990033"/>
                </a:solidFill>
                <a:effectLst>
                  <a:outerShdw blurRad="38100" dist="38100" dir="2700000" algn="tl">
                    <a:srgbClr val="000000">
                      <a:alpha val="43137"/>
                    </a:srgbClr>
                  </a:outerShdw>
                </a:effectLst>
                <a:latin typeface="Arial Narrow" pitchFamily="34" charset="0"/>
              </a:rPr>
              <a:t>consistent</a:t>
            </a:r>
            <a:r>
              <a:rPr lang="en-US" sz="4400" b="1" dirty="0">
                <a:solidFill>
                  <a:srgbClr val="990033"/>
                </a:solidFill>
                <a:effectLst>
                  <a:outerShdw blurRad="38100" dist="38100" dir="2700000" algn="tl">
                    <a:srgbClr val="000000">
                      <a:alpha val="43137"/>
                    </a:srgbClr>
                  </a:outerShdw>
                </a:effectLst>
                <a:latin typeface="Arial Narrow" pitchFamily="34" charset="0"/>
              </a:rPr>
              <a:t>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2:10-11 - You are witnesses, and so is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of how holy, righteous and blameless we were among you who believed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you know that we dealt with each of you as a father deals with his own children.</a:t>
            </a:r>
          </a:p>
        </p:txBody>
      </p:sp>
      <p:sp>
        <p:nvSpPr>
          <p:cNvPr id="4" name="Rectangle 3">
            <a:extLst>
              <a:ext uri="{FF2B5EF4-FFF2-40B4-BE49-F238E27FC236}">
                <a16:creationId xmlns:a16="http://schemas.microsoft.com/office/drawing/2014/main" id="{4C06056B-0F33-4566-84CF-727BEE5D613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Character a Gospel Teacher Would Have</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9CE89F-268B-4764-A2F8-70FFA13B6A1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7297D0-F8C4-4032-B454-790C14030FA5}"/>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teaches with a </a:t>
            </a:r>
            <a:r>
              <a:rPr lang="en-US" sz="4400" b="1" u="sng" dirty="0">
                <a:solidFill>
                  <a:srgbClr val="990033"/>
                </a:solidFill>
                <a:effectLst>
                  <a:outerShdw blurRad="38100" dist="38100" dir="2700000" algn="tl">
                    <a:srgbClr val="000000">
                      <a:alpha val="43137"/>
                    </a:srgbClr>
                  </a:outerShdw>
                </a:effectLst>
                <a:latin typeface="Arial Narrow" pitchFamily="34" charset="0"/>
              </a:rPr>
              <a:t>consistent</a:t>
            </a:r>
            <a:r>
              <a:rPr lang="en-US" sz="4400" b="1" dirty="0">
                <a:solidFill>
                  <a:srgbClr val="990033"/>
                </a:solidFill>
                <a:effectLst>
                  <a:outerShdw blurRad="38100" dist="38100" dir="2700000" algn="tl">
                    <a:srgbClr val="000000">
                      <a:alpha val="43137"/>
                    </a:srgbClr>
                  </a:outerShdw>
                </a:effectLst>
                <a:latin typeface="Arial Narrow" pitchFamily="34" charset="0"/>
              </a:rPr>
              <a:t>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What’s the analogy here?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2:10-11 - You are witnesses, and so is God, of how holy, righteous and blameless we were among you who believed. For you know that we dealt with each of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as a father deals with his own children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169517E4-DB2B-4090-B7E6-6722F0F4B5B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Character a Gospel Teacher Would Have</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56CED6-65E7-411D-BD4D-601188D6789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99A9188-1E12-4D2A-9C23-965CFAE0C1E9}"/>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teaches with a </a:t>
            </a:r>
            <a:r>
              <a:rPr lang="en-US" sz="4400" b="1" u="sng" dirty="0">
                <a:solidFill>
                  <a:srgbClr val="990033"/>
                </a:solidFill>
                <a:effectLst>
                  <a:outerShdw blurRad="38100" dist="38100" dir="2700000" algn="tl">
                    <a:srgbClr val="000000">
                      <a:alpha val="43137"/>
                    </a:srgbClr>
                  </a:outerShdw>
                </a:effectLst>
                <a:latin typeface="Arial Narrow" pitchFamily="34" charset="0"/>
              </a:rPr>
              <a:t>consistent</a:t>
            </a:r>
            <a:r>
              <a:rPr lang="en-US" sz="4400" b="1" dirty="0">
                <a:solidFill>
                  <a:srgbClr val="990033"/>
                </a:solidFill>
                <a:effectLst>
                  <a:outerShdw blurRad="38100" dist="38100" dir="2700000" algn="tl">
                    <a:srgbClr val="000000">
                      <a:alpha val="43137"/>
                    </a:srgbClr>
                  </a:outerShdw>
                </a:effectLst>
                <a:latin typeface="Arial Narrow" pitchFamily="34" charset="0"/>
              </a:rPr>
              <a:t>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Is anyone learning any of these 	things from you?</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1B15BC8-F1BF-4C08-B3E1-97AC5224350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Character a Gospel Teacher Would Have</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80731A-EEED-48A0-872E-BF639D39F9B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64ACAF4-546B-470B-AC5D-1AAAEB1B5697}"/>
              </a:ext>
            </a:extLst>
          </p:cNvPr>
          <p:cNvSpPr>
            <a:spLocks noGrp="1" noChangeArrowheads="1"/>
          </p:cNvSpPr>
          <p:nvPr>
            <p:ph idx="1"/>
          </p:nvPr>
        </p:nvSpPr>
        <p:spPr>
          <a:xfrm>
            <a:off x="5334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teaches with </a:t>
            </a:r>
            <a:r>
              <a:rPr lang="en-US" sz="4400" b="1" u="sng" dirty="0">
                <a:solidFill>
                  <a:srgbClr val="990033"/>
                </a:solidFill>
                <a:effectLst>
                  <a:outerShdw blurRad="38100" dist="38100" dir="2700000" algn="tl">
                    <a:srgbClr val="000000">
                      <a:alpha val="43137"/>
                    </a:srgbClr>
                  </a:outerShdw>
                </a:effectLst>
                <a:latin typeface="Arial Narrow" pitchFamily="34" charset="0"/>
              </a:rPr>
              <a:t>boldness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teaches with </a:t>
            </a:r>
            <a:r>
              <a:rPr lang="en-US" sz="4400" b="1" u="sng" dirty="0">
                <a:solidFill>
                  <a:srgbClr val="990033"/>
                </a:solidFill>
                <a:effectLst>
                  <a:outerShdw blurRad="38100" dist="38100" dir="2700000" algn="tl">
                    <a:srgbClr val="000000">
                      <a:alpha val="43137"/>
                    </a:srgbClr>
                  </a:outerShdw>
                </a:effectLst>
                <a:latin typeface="Arial Narrow" pitchFamily="34" charset="0"/>
              </a:rPr>
              <a:t>gentleness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teaches with a </a:t>
            </a:r>
            <a:r>
              <a:rPr lang="en-US" sz="4400" b="1" u="sng" dirty="0">
                <a:solidFill>
                  <a:srgbClr val="990033"/>
                </a:solidFill>
                <a:effectLst>
                  <a:outerShdw blurRad="38100" dist="38100" dir="2700000" algn="tl">
                    <a:srgbClr val="000000">
                      <a:alpha val="43137"/>
                    </a:srgbClr>
                  </a:outerShdw>
                </a:effectLst>
                <a:latin typeface="Arial Narrow" pitchFamily="34" charset="0"/>
              </a:rPr>
              <a:t>consistent</a:t>
            </a:r>
            <a:r>
              <a:rPr lang="en-US" sz="4400" b="1" dirty="0">
                <a:solidFill>
                  <a:srgbClr val="990033"/>
                </a:solidFill>
                <a:effectLst>
                  <a:outerShdw blurRad="38100" dist="38100" dir="2700000" algn="tl">
                    <a:srgbClr val="000000">
                      <a:alpha val="43137"/>
                    </a:srgbClr>
                  </a:outerShdw>
                </a:effectLst>
                <a:latin typeface="Arial Narrow" pitchFamily="34" charset="0"/>
              </a:rPr>
              <a:t>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He teaches by </a:t>
            </a:r>
            <a:r>
              <a:rPr lang="en-US" sz="4400" b="1" u="sng" dirty="0">
                <a:solidFill>
                  <a:srgbClr val="990033"/>
                </a:solidFill>
                <a:effectLst>
                  <a:outerShdw blurRad="38100" dist="38100" dir="2700000" algn="tl">
                    <a:srgbClr val="000000">
                      <a:alpha val="43137"/>
                    </a:srgbClr>
                  </a:outerShdw>
                </a:effectLst>
                <a:latin typeface="Arial Narrow" pitchFamily="34" charset="0"/>
              </a:rPr>
              <a:t>encouragement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comforting</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urging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2:12 -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encouraging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comforting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urging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 to live lives worthy of God, who calls you into his kingdom and glory.</a:t>
            </a:r>
          </a:p>
        </p:txBody>
      </p:sp>
      <p:sp>
        <p:nvSpPr>
          <p:cNvPr id="4" name="Rectangle 3">
            <a:extLst>
              <a:ext uri="{FF2B5EF4-FFF2-40B4-BE49-F238E27FC236}">
                <a16:creationId xmlns:a16="http://schemas.microsoft.com/office/drawing/2014/main" id="{3701B6FD-EF94-42D3-8606-663F90A809E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Character a Gospel Teacher Would Have</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9976A9-3052-4A44-9E22-411BE36139F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DF4BBD6-FF07-4011-87AF-A243456642D9}"/>
              </a:ext>
            </a:extLst>
          </p:cNvPr>
          <p:cNvSpPr>
            <a:spLocks noGrp="1" noChangeArrowheads="1"/>
          </p:cNvSpPr>
          <p:nvPr>
            <p:ph idx="1"/>
          </p:nvPr>
        </p:nvSpPr>
        <p:spPr>
          <a:xfrm>
            <a:off x="533400" y="12192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D. He teaches by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encouragement</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comforting</a:t>
            </a:r>
            <a:r>
              <a:rPr lang="en-US" altLang="en-US" sz="4400" b="1">
                <a:solidFill>
                  <a:srgbClr val="990033"/>
                </a:solidFill>
                <a:effectLst>
                  <a:outerShdw blurRad="38100" dist="38100" dir="2700000" algn="tl">
                    <a:srgbClr val="C0C0C0"/>
                  </a:outerShdw>
                </a:effectLst>
                <a:latin typeface="Arial Narrow" panose="020B0606020202030204" pitchFamily="34" charset="0"/>
              </a:rPr>
              <a:t> &amp;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urging</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Encourage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call to, exhort, 	invite.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παρακαλέω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AD29B8E4-DFA3-4161-84C7-1E40B5E70EC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Character a Gospel Teacher Would Have</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5DBD72-A0C2-48A8-A8EA-C2C996235DD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DC8219-F533-413D-BAC7-3E53295E4E89}"/>
              </a:ext>
            </a:extLst>
          </p:cNvPr>
          <p:cNvSpPr>
            <a:spLocks noGrp="1" noChangeArrowheads="1"/>
          </p:cNvSpPr>
          <p:nvPr>
            <p:ph idx="1"/>
          </p:nvPr>
        </p:nvSpPr>
        <p:spPr>
          <a:xfrm>
            <a:off x="533400" y="12192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D. He teaches by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encouragement</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comforting</a:t>
            </a:r>
            <a:r>
              <a:rPr lang="en-US" altLang="en-US" sz="4400" b="1">
                <a:solidFill>
                  <a:srgbClr val="990033"/>
                </a:solidFill>
                <a:effectLst>
                  <a:outerShdw blurRad="38100" dist="38100" dir="2700000" algn="tl">
                    <a:srgbClr val="C0C0C0"/>
                  </a:outerShdw>
                </a:effectLst>
                <a:latin typeface="Arial Narrow" panose="020B0606020202030204" pitchFamily="34" charset="0"/>
              </a:rPr>
              <a:t> &amp;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urging</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Encourage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call to, exhort, 	invite.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a:t>
            </a:r>
            <a:r>
              <a:rPr lang="en-US" altLang="en-US" sz="4400" b="1">
                <a:solidFill>
                  <a:srgbClr val="339966"/>
                </a:solidFill>
                <a:effectLst>
                  <a:outerShdw blurRad="38100" dist="38100" dir="2700000" algn="tl">
                    <a:srgbClr val="C0C0C0"/>
                  </a:outerShdw>
                </a:effectLst>
                <a:latin typeface="Arial Narrow" panose="020B0606020202030204" pitchFamily="34" charset="0"/>
              </a:rPr>
              <a:t>Urge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witness, bear 	personal testimony.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παρακαλέω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μαρτύρομαι</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8A554C75-1613-4858-85B9-C2EA8D0EE0F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Character a Gospel Teacher Would Have</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642D2A-C3A0-4BBD-9097-B0D7C31A70A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794DA9-F6DF-46B2-9677-F5F50FB35F54}"/>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Character a Gospel Teacher Would 	Not Have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v3</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Character a Gospel Teacher 	Would Have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v7-12</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The Result of the Gospel 	Teacher’s Teaching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v13-16</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D485F5-A91F-4A12-BACE-A49E0321BC2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81C9F89-17A9-4A87-8571-B38214C86978}"/>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His teaching will be received as 	</a:t>
            </a:r>
            <a:r>
              <a:rPr lang="en-US" sz="4400" b="1" u="sng" dirty="0">
                <a:solidFill>
                  <a:srgbClr val="990033"/>
                </a:solidFill>
                <a:effectLst>
                  <a:outerShdw blurRad="38100" dist="38100" dir="2700000" algn="tl">
                    <a:srgbClr val="000000">
                      <a:alpha val="43137"/>
                    </a:srgbClr>
                  </a:outerShdw>
                </a:effectLst>
                <a:latin typeface="Arial Narrow" pitchFamily="34" charset="0"/>
              </a:rPr>
              <a:t>God’s</a:t>
            </a:r>
            <a:r>
              <a:rPr lang="en-US" sz="4400" b="1" dirty="0">
                <a:solidFill>
                  <a:srgbClr val="990033"/>
                </a:solidFill>
                <a:effectLst>
                  <a:outerShdw blurRad="38100" dist="38100" dir="2700000" algn="tl">
                    <a:srgbClr val="000000">
                      <a:alpha val="43137"/>
                    </a:srgbClr>
                  </a:outerShdw>
                </a:effectLst>
                <a:latin typeface="Arial Narrow" pitchFamily="34" charset="0"/>
              </a:rPr>
              <a:t> teachings.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2:13 - And we also thank God continually because, when you received the word of God, which you heard from 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accepted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it not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word of men, but as it actually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word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is at work in you who believe.</a:t>
            </a:r>
          </a:p>
        </p:txBody>
      </p:sp>
      <p:sp>
        <p:nvSpPr>
          <p:cNvPr id="4" name="Rectangle 3">
            <a:extLst>
              <a:ext uri="{FF2B5EF4-FFF2-40B4-BE49-F238E27FC236}">
                <a16:creationId xmlns:a16="http://schemas.microsoft.com/office/drawing/2014/main" id="{13541939-3109-48DE-8907-5C3387662E2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Result of the Gospel Teacher’s Teaching.</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37CBC11-198E-449A-81EB-C189032FD00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7FE586-72E9-428A-8BF5-B028C5385218}"/>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His teaching will be received as 	</a:t>
            </a:r>
            <a:r>
              <a:rPr lang="en-US" sz="4400" b="1" u="sng" dirty="0">
                <a:solidFill>
                  <a:srgbClr val="990033"/>
                </a:solidFill>
                <a:effectLst>
                  <a:outerShdw blurRad="38100" dist="38100" dir="2700000" algn="tl">
                    <a:srgbClr val="000000">
                      <a:alpha val="43137"/>
                    </a:srgbClr>
                  </a:outerShdw>
                </a:effectLst>
                <a:latin typeface="Arial Narrow" pitchFamily="34" charset="0"/>
              </a:rPr>
              <a:t>God’s</a:t>
            </a:r>
            <a:r>
              <a:rPr lang="en-US" sz="4400" b="1" dirty="0">
                <a:solidFill>
                  <a:srgbClr val="990033"/>
                </a:solidFill>
                <a:effectLst>
                  <a:outerShdw blurRad="38100" dist="38100" dir="2700000" algn="tl">
                    <a:srgbClr val="000000">
                      <a:alpha val="43137"/>
                    </a:srgbClr>
                  </a:outerShdw>
                </a:effectLst>
                <a:latin typeface="Arial Narrow" pitchFamily="34" charset="0"/>
              </a:rPr>
              <a:t> teachings.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a:t>
            </a:r>
            <a:r>
              <a:rPr lang="en-US" sz="4400" b="1" dirty="0" err="1">
                <a:solidFill>
                  <a:srgbClr val="990033"/>
                </a:solidFill>
                <a:effectLst>
                  <a:outerShdw blurRad="38100" dist="38100" dir="2700000" algn="tl">
                    <a:srgbClr val="000000">
                      <a:alpha val="43137"/>
                    </a:srgbClr>
                  </a:outerShdw>
                </a:effectLst>
                <a:latin typeface="Arial Narrow" pitchFamily="34" charset="0"/>
              </a:rPr>
              <a:t>Sower</a:t>
            </a:r>
            <a:r>
              <a:rPr lang="en-US" sz="4400" b="1" dirty="0">
                <a:solidFill>
                  <a:srgbClr val="990033"/>
                </a:solidFill>
                <a:effectLst>
                  <a:outerShdw blurRad="38100" dist="38100" dir="2700000" algn="tl">
                    <a:srgbClr val="000000">
                      <a:alpha val="43137"/>
                    </a:srgbClr>
                  </a:outerShdw>
                </a:effectLst>
                <a:latin typeface="Arial Narrow" pitchFamily="34" charset="0"/>
              </a:rPr>
              <a:t> &amp; the Seed” </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13:1-23</a:t>
            </a:r>
          </a:p>
        </p:txBody>
      </p:sp>
      <p:sp>
        <p:nvSpPr>
          <p:cNvPr id="4" name="Rectangle 3">
            <a:extLst>
              <a:ext uri="{FF2B5EF4-FFF2-40B4-BE49-F238E27FC236}">
                <a16:creationId xmlns:a16="http://schemas.microsoft.com/office/drawing/2014/main" id="{6BF116BD-9FB4-44BA-8C6A-515D8785902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Result of the Gospel Teacher’s Teaching.</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6B46ED-0909-4030-B851-310A9631338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577BD8-ED78-48FD-AE7F-8DCB3A472934}"/>
              </a:ext>
            </a:extLst>
          </p:cNvPr>
          <p:cNvSpPr>
            <a:spLocks noGrp="1" noChangeArrowheads="1"/>
          </p:cNvSpPr>
          <p:nvPr>
            <p:ph idx="1"/>
          </p:nvPr>
        </p:nvSpPr>
        <p:spPr>
          <a:xfrm>
            <a:off x="457200" y="457200"/>
            <a:ext cx="8229600" cy="6248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2:5-8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know we never used flattery, nor did we put on a mask to cover up greed — God is our witness. We were not looking for praise from men, not from you or anyone else. As apostles of Christ we could have been a burden to you, but we were gentle among you, like a mother caring for her little children. We loved you so much that we were delighted to share with you not only the gospel of God but our lives as well, because you had become so dear to us.</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0FF03B3-C7E6-4AE0-B826-2516D8FDD21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7DAE55-62E8-4E8E-9B89-873907926F9A}"/>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His teaching will be received as 	</a:t>
            </a:r>
            <a:r>
              <a:rPr lang="en-US" sz="4400" b="1" u="sng" dirty="0">
                <a:solidFill>
                  <a:srgbClr val="990033"/>
                </a:solidFill>
                <a:effectLst>
                  <a:outerShdw blurRad="38100" dist="38100" dir="2700000" algn="tl">
                    <a:srgbClr val="000000">
                      <a:alpha val="43137"/>
                    </a:srgbClr>
                  </a:outerShdw>
                </a:effectLst>
                <a:latin typeface="Arial Narrow" pitchFamily="34" charset="0"/>
              </a:rPr>
              <a:t>God’s</a:t>
            </a:r>
            <a:r>
              <a:rPr lang="en-US" sz="4400" b="1" dirty="0">
                <a:solidFill>
                  <a:srgbClr val="990033"/>
                </a:solidFill>
                <a:effectLst>
                  <a:outerShdw blurRad="38100" dist="38100" dir="2700000" algn="tl">
                    <a:srgbClr val="000000">
                      <a:alpha val="43137"/>
                    </a:srgbClr>
                  </a:outerShdw>
                </a:effectLst>
                <a:latin typeface="Arial Narrow" pitchFamily="34" charset="0"/>
              </a:rPr>
              <a:t> teachings.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a:t>
            </a:r>
            <a:r>
              <a:rPr lang="en-US" sz="4400" b="1" dirty="0" err="1">
                <a:solidFill>
                  <a:srgbClr val="990033"/>
                </a:solidFill>
                <a:effectLst>
                  <a:outerShdw blurRad="38100" dist="38100" dir="2700000" algn="tl">
                    <a:srgbClr val="000000">
                      <a:alpha val="43137"/>
                    </a:srgbClr>
                  </a:outerShdw>
                </a:effectLst>
                <a:latin typeface="Arial Narrow" pitchFamily="34" charset="0"/>
              </a:rPr>
              <a:t>Sower</a:t>
            </a:r>
            <a:r>
              <a:rPr lang="en-US" sz="4400" b="1" dirty="0">
                <a:solidFill>
                  <a:srgbClr val="990033"/>
                </a:solidFill>
                <a:effectLst>
                  <a:outerShdw blurRad="38100" dist="38100" dir="2700000" algn="tl">
                    <a:srgbClr val="000000">
                      <a:alpha val="43137"/>
                    </a:srgbClr>
                  </a:outerShdw>
                </a:effectLst>
                <a:latin typeface="Arial Narrow" pitchFamily="34" charset="0"/>
              </a:rPr>
              <a:t> &amp; the Seed” </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13:1-23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What determines how the 			seed will produce?</a:t>
            </a:r>
          </a:p>
        </p:txBody>
      </p:sp>
      <p:sp>
        <p:nvSpPr>
          <p:cNvPr id="4" name="Rectangle 3">
            <a:extLst>
              <a:ext uri="{FF2B5EF4-FFF2-40B4-BE49-F238E27FC236}">
                <a16:creationId xmlns:a16="http://schemas.microsoft.com/office/drawing/2014/main" id="{B51F6B11-75B2-42B6-8B3A-B0165E234E4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Result of the Gospel Teacher’s Teaching.</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2E2CAA4-B887-482B-99DF-766B847EC28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27E064A-BF77-4804-AD9C-8A1A02076366}"/>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His teaching will be received as 	</a:t>
            </a:r>
            <a:r>
              <a:rPr lang="en-US" sz="4400" b="1" u="sng" dirty="0">
                <a:solidFill>
                  <a:srgbClr val="990033"/>
                </a:solidFill>
                <a:effectLst>
                  <a:outerShdw blurRad="38100" dist="38100" dir="2700000" algn="tl">
                    <a:srgbClr val="000000">
                      <a:alpha val="43137"/>
                    </a:srgbClr>
                  </a:outerShdw>
                </a:effectLst>
                <a:latin typeface="Arial Narrow" pitchFamily="34" charset="0"/>
              </a:rPr>
              <a:t>God’s</a:t>
            </a:r>
            <a:r>
              <a:rPr lang="en-US" sz="4400" b="1" dirty="0">
                <a:solidFill>
                  <a:srgbClr val="990033"/>
                </a:solidFill>
                <a:effectLst>
                  <a:outerShdw blurRad="38100" dist="38100" dir="2700000" algn="tl">
                    <a:srgbClr val="000000">
                      <a:alpha val="43137"/>
                    </a:srgbClr>
                  </a:outerShdw>
                </a:effectLst>
                <a:latin typeface="Arial Narrow" pitchFamily="34" charset="0"/>
              </a:rPr>
              <a:t> teachings.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a:t>
            </a:r>
            <a:r>
              <a:rPr lang="en-US" sz="4400" b="1" dirty="0" err="1">
                <a:solidFill>
                  <a:srgbClr val="990033"/>
                </a:solidFill>
                <a:effectLst>
                  <a:outerShdw blurRad="38100" dist="38100" dir="2700000" algn="tl">
                    <a:srgbClr val="000000">
                      <a:alpha val="43137"/>
                    </a:srgbClr>
                  </a:outerShdw>
                </a:effectLst>
                <a:latin typeface="Arial Narrow" pitchFamily="34" charset="0"/>
              </a:rPr>
              <a:t>Sower</a:t>
            </a:r>
            <a:r>
              <a:rPr lang="en-US" sz="4400" b="1" dirty="0">
                <a:solidFill>
                  <a:srgbClr val="990033"/>
                </a:solidFill>
                <a:effectLst>
                  <a:outerShdw blurRad="38100" dist="38100" dir="2700000" algn="tl">
                    <a:srgbClr val="000000">
                      <a:alpha val="43137"/>
                    </a:srgbClr>
                  </a:outerShdw>
                </a:effectLst>
                <a:latin typeface="Arial Narrow" pitchFamily="34" charset="0"/>
              </a:rPr>
              <a:t> &amp; the Seed” </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13:1-23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They	received it as the 			word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1:7 - And so you became a model to all the believers in Macedonia and Achaia.</a:t>
            </a:r>
          </a:p>
        </p:txBody>
      </p:sp>
      <p:sp>
        <p:nvSpPr>
          <p:cNvPr id="4" name="Rectangle 3">
            <a:extLst>
              <a:ext uri="{FF2B5EF4-FFF2-40B4-BE49-F238E27FC236}">
                <a16:creationId xmlns:a16="http://schemas.microsoft.com/office/drawing/2014/main" id="{378522A1-0CD3-477F-84E5-EC1A57C411E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Result of the Gospel Teacher’s Teaching.</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0F8E8F-4CDB-4C74-9EA2-8733A53424A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58D954-7B35-421F-9E9E-833EFBFA9FEA}"/>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His teaching will produce </a:t>
            </a:r>
            <a:r>
              <a:rPr lang="en-US" sz="4400" b="1" u="sng" dirty="0">
                <a:solidFill>
                  <a:srgbClr val="990033"/>
                </a:solidFill>
                <a:effectLst>
                  <a:outerShdw blurRad="38100" dist="38100" dir="2700000" algn="tl">
                    <a:srgbClr val="000000">
                      <a:alpha val="43137"/>
                    </a:srgbClr>
                  </a:outerShdw>
                </a:effectLst>
                <a:latin typeface="Arial Narrow"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Thessalonians 2:14-15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you, brothers,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became imitators of God’s churches in Judea</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are in Christ Jesus: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suffered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from your own countrymen the same things those churches suffered from the Jews, who killed the Lord Jesus and the prophets and also drove us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out.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C911158-ECC0-4E45-ACF5-244D418CC5D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Result of the Gospel Teacher’s Teaching.</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AB3429-FFE3-4FB1-9B79-FAB2BF4ED34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4BFB5A-91A9-4B13-ACDB-4A876BC9B5F9}"/>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His teaching will produce </a:t>
            </a:r>
            <a:r>
              <a:rPr lang="en-US" sz="4400" b="1" u="sng" dirty="0">
                <a:solidFill>
                  <a:srgbClr val="990033"/>
                </a:solidFill>
                <a:effectLst>
                  <a:outerShdw blurRad="38100" dist="38100" dir="2700000" algn="tl">
                    <a:srgbClr val="000000">
                      <a:alpha val="43137"/>
                    </a:srgbClr>
                  </a:outerShdw>
                </a:effectLst>
                <a:latin typeface="Arial Narrow"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church can grow even 	when </a:t>
            </a:r>
            <a:r>
              <a:rPr lang="en-US" sz="4400" b="1" u="sng" dirty="0">
                <a:solidFill>
                  <a:srgbClr val="990033"/>
                </a:solidFill>
                <a:effectLst>
                  <a:outerShdw blurRad="38100" dist="38100" dir="2700000" algn="tl">
                    <a:srgbClr val="000000">
                      <a:alpha val="43137"/>
                    </a:srgbClr>
                  </a:outerShdw>
                </a:effectLst>
                <a:latin typeface="Arial Narrow" pitchFamily="34" charset="0"/>
              </a:rPr>
              <a:t>persecuted</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4628461C-59A4-462A-AAF8-EAE91392A9E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Result of the Gospel Teacher’s Teaching.</a:t>
            </a:r>
            <a:endParaRPr lang="en-US"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E0100A8-92E2-4B74-A8B4-5B0989BB73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900884-F1B3-4076-8A89-94B226AD3FCE}"/>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His teaching will produce </a:t>
            </a:r>
            <a:r>
              <a:rPr lang="en-US" sz="4400" b="1" u="sng" dirty="0">
                <a:solidFill>
                  <a:srgbClr val="990033"/>
                </a:solidFill>
                <a:effectLst>
                  <a:outerShdw blurRad="38100" dist="38100" dir="2700000" algn="tl">
                    <a:srgbClr val="000000">
                      <a:alpha val="43137"/>
                    </a:srgbClr>
                  </a:outerShdw>
                </a:effectLst>
                <a:latin typeface="Arial Narrow"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2:16 - . . . in their effort to keep us from speaking to the Gentiles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that they may be 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C54D5C2-F3AF-4470-A8E0-F92CDBEC8B6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Result of the Gospel Teacher’s Teaching.</a:t>
            </a:r>
            <a:endParaRPr lang="en-US" dirty="0"/>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6FAE062-9AC5-4850-ABAA-6F847D4CB62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4C7CE8-61E4-4861-AF5D-F195C882D84D}"/>
              </a:ext>
            </a:extLst>
          </p:cNvPr>
          <p:cNvSpPr>
            <a:spLocks noGrp="1" noChangeArrowheads="1"/>
          </p:cNvSpPr>
          <p:nvPr>
            <p:ph idx="1"/>
          </p:nvPr>
        </p:nvSpPr>
        <p:spPr>
          <a:xfrm>
            <a:off x="3810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How do you recognize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gospel teacher?</a:t>
            </a:r>
          </a:p>
          <a:p>
            <a:pPr marL="609600" indent="-609600" algn="ctr" eaLnBrk="1" fontAlgn="auto" hangingPunct="1">
              <a:spcAft>
                <a:spcPts val="0"/>
              </a:spcAft>
              <a:buFont typeface="Wingdings 2" panose="05020102010507070707" pitchFamily="18" charset="2"/>
              <a:buNone/>
              <a:defRPr/>
            </a:pPr>
            <a:br>
              <a:rPr lang="en-US" sz="4400" b="1">
                <a:solidFill>
                  <a:srgbClr val="990033"/>
                </a:solidFill>
                <a:effectLst>
                  <a:outerShdw blurRad="38100" dist="38100" dir="2700000" algn="tl">
                    <a:srgbClr val="000000">
                      <a:alpha val="43137"/>
                    </a:srgbClr>
                  </a:outerShdw>
                </a:effectLst>
                <a:latin typeface="Arial Narrow" pitchFamily="34" charset="0"/>
              </a:rPr>
            </a:br>
            <a:r>
              <a:rPr lang="en-US" sz="4400" b="1">
                <a:solidFill>
                  <a:srgbClr val="990033"/>
                </a:solidFill>
                <a:effectLst>
                  <a:outerShdw blurRad="38100" dist="38100" dir="2700000" algn="tl">
                    <a:srgbClr val="000000">
                      <a:alpha val="43137"/>
                    </a:srgbClr>
                  </a:outerShdw>
                </a:effectLst>
                <a:latin typeface="Arial Narrow" pitchFamily="34" charset="0"/>
              </a:rPr>
              <a:t>Look </a:t>
            </a:r>
            <a:r>
              <a:rPr lang="en-US" sz="4400" b="1" dirty="0">
                <a:solidFill>
                  <a:srgbClr val="990033"/>
                </a:solidFill>
                <a:effectLst>
                  <a:outerShdw blurRad="38100" dist="38100" dir="2700000" algn="tl">
                    <a:srgbClr val="000000">
                      <a:alpha val="43137"/>
                    </a:srgbClr>
                  </a:outerShdw>
                </a:effectLst>
                <a:latin typeface="Arial Narrow" pitchFamily="34" charset="0"/>
              </a:rPr>
              <a:t>at his character!</a:t>
            </a:r>
          </a:p>
        </p:txBody>
      </p:sp>
      <p:sp>
        <p:nvSpPr>
          <p:cNvPr id="102404" name="Rectangle 3">
            <a:extLst>
              <a:ext uri="{FF2B5EF4-FFF2-40B4-BE49-F238E27FC236}">
                <a16:creationId xmlns:a16="http://schemas.microsoft.com/office/drawing/2014/main" id="{D3F0C810-7D5F-4B22-8C00-E9AF34F3BA7E}"/>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27CF56-9169-4ED6-A315-E1D520F3B46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B704B9-ECE7-429F-867C-98CB0379C2EB}"/>
              </a:ext>
            </a:extLst>
          </p:cNvPr>
          <p:cNvSpPr>
            <a:spLocks noGrp="1" noChangeArrowheads="1"/>
          </p:cNvSpPr>
          <p:nvPr>
            <p:ph idx="1"/>
          </p:nvPr>
        </p:nvSpPr>
        <p:spPr>
          <a:xfrm>
            <a:off x="457200" y="457200"/>
            <a:ext cx="8229600" cy="6248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2:9-12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Surely you remember, brothers, our toil and hardship; we worked night and day in order not to be a burden to anyone while we preached the gospel of God to you. You are witnesses, and so is God, of how holy, righteous and blameless we were among you who believed. For you know that we dealt with each of you as a father deals with his own children, encouraging, comforting and urging you to live lives worthy of God, who calls you into his kingdom and glory.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94299F6-29E4-43F8-8F0C-D7AB7762A64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080C0B-AA9E-46C8-A980-30CFB6E4583C}"/>
              </a:ext>
            </a:extLst>
          </p:cNvPr>
          <p:cNvSpPr>
            <a:spLocks noGrp="1" noChangeArrowheads="1"/>
          </p:cNvSpPr>
          <p:nvPr>
            <p:ph idx="1"/>
          </p:nvPr>
        </p:nvSpPr>
        <p:spPr>
          <a:xfrm>
            <a:off x="457200" y="457200"/>
            <a:ext cx="8229600" cy="62484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Thessalonians 2:13</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we also thank God continually because, when you received the word of God, which you heard from us, you accepted it not as the word of men, but as it actually is, the word of God, which is at work in you who believe.</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DA58D0-026C-4356-B9AE-8483ABF213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F789BEF-D371-4482-A92F-617BF166E616}"/>
              </a:ext>
            </a:extLst>
          </p:cNvPr>
          <p:cNvSpPr>
            <a:spLocks noGrp="1" noChangeArrowheads="1"/>
          </p:cNvSpPr>
          <p:nvPr>
            <p:ph idx="1"/>
          </p:nvPr>
        </p:nvSpPr>
        <p:spPr>
          <a:xfrm>
            <a:off x="457200" y="457200"/>
            <a:ext cx="8229600" cy="62484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2:14-16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you, brothers, became imitators of God’s churches in Judea, which are in Christ Jesus: You suffered from your own countrymen the same things those churches suffered from the Jews, who killed the Lord Jesus and the prophets and also drove us out. They displease God and are hostile to all men in their effort to keep us from speaking to the Gentiles so that they may be saved. In this way they always heap up their sins to the limit. The wrath of God has come upon them at last.</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1EAA15-956B-486D-9C65-24898D197F5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AFEF88-30B7-426C-981B-79BD4739BB0D}"/>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Character a Gospel Teacher Would 	Not Have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v3</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DB6641-016B-484D-AAC5-CFA689B5504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D0C715-A7E4-452D-9E06-2A39DEDC82E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His appeal would not be from 	error. </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7014086-5E52-4B37-98A4-AE435B8E21E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Character a Gospel Teacher Would Not Have</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20698</TotalTime>
  <Words>2445</Words>
  <Application>Microsoft Office PowerPoint</Application>
  <PresentationFormat>On-screen Show (4:3)</PresentationFormat>
  <Paragraphs>262</Paragraphs>
  <Slides>45</Slides>
  <Notes>45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Arial Narrow</vt:lpstr>
      <vt:lpstr>Arial</vt:lpstr>
      <vt:lpstr>Lucida Sans Unicode</vt:lpstr>
      <vt:lpstr>Wingdings 2</vt:lpstr>
      <vt:lpstr>Calibri</vt:lpstr>
      <vt:lpstr>Times New Roman</vt:lpstr>
      <vt:lpstr>Segoe UI Symbol</vt:lpstr>
      <vt:lpstr>Trek</vt:lpstr>
      <vt:lpstr>how  to recognize  a gospel  teacher</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1307</cp:revision>
  <dcterms:created xsi:type="dcterms:W3CDTF">2005-04-23T22:37:40Z</dcterms:created>
  <dcterms:modified xsi:type="dcterms:W3CDTF">2021-02-12T18:51:26Z</dcterms:modified>
</cp:coreProperties>
</file>