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handoutMasterIdLst>
    <p:handoutMasterId r:id="rId49"/>
  </p:handoutMasterIdLst>
  <p:sldIdLst>
    <p:sldId id="398" r:id="rId2"/>
    <p:sldId id="678" r:id="rId3"/>
    <p:sldId id="1362" r:id="rId4"/>
    <p:sldId id="925" r:id="rId5"/>
    <p:sldId id="1363" r:id="rId6"/>
    <p:sldId id="1364" r:id="rId7"/>
    <p:sldId id="1365" r:id="rId8"/>
    <p:sldId id="1366" r:id="rId9"/>
    <p:sldId id="1367" r:id="rId10"/>
    <p:sldId id="1368" r:id="rId11"/>
    <p:sldId id="1369" r:id="rId12"/>
    <p:sldId id="1370" r:id="rId13"/>
    <p:sldId id="1371" r:id="rId14"/>
    <p:sldId id="1372" r:id="rId15"/>
    <p:sldId id="1373" r:id="rId16"/>
    <p:sldId id="1374" r:id="rId17"/>
    <p:sldId id="1310" r:id="rId18"/>
    <p:sldId id="1375" r:id="rId19"/>
    <p:sldId id="1376" r:id="rId20"/>
    <p:sldId id="1377" r:id="rId21"/>
    <p:sldId id="1378" r:id="rId22"/>
    <p:sldId id="1379" r:id="rId23"/>
    <p:sldId id="1397" r:id="rId24"/>
    <p:sldId id="1380" r:id="rId25"/>
    <p:sldId id="1285" r:id="rId26"/>
    <p:sldId id="1384" r:id="rId27"/>
    <p:sldId id="1386" r:id="rId28"/>
    <p:sldId id="1387" r:id="rId29"/>
    <p:sldId id="1388" r:id="rId30"/>
    <p:sldId id="1385" r:id="rId31"/>
    <p:sldId id="1389" r:id="rId32"/>
    <p:sldId id="1390" r:id="rId33"/>
    <p:sldId id="1391" r:id="rId34"/>
    <p:sldId id="1392" r:id="rId35"/>
    <p:sldId id="1393" r:id="rId36"/>
    <p:sldId id="1394" r:id="rId37"/>
    <p:sldId id="1395" r:id="rId38"/>
    <p:sldId id="1398" r:id="rId39"/>
    <p:sldId id="1396" r:id="rId40"/>
    <p:sldId id="1399" r:id="rId41"/>
    <p:sldId id="1400" r:id="rId42"/>
    <p:sldId id="1401" r:id="rId43"/>
    <p:sldId id="1025" r:id="rId44"/>
    <p:sldId id="1402" r:id="rId45"/>
    <p:sldId id="1403" r:id="rId46"/>
    <p:sldId id="1404" r:id="rId47"/>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C0E279B1-B45E-4B18-AA80-2C2A46AFE7A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8EFCB4D7-6830-4330-89F2-932B97D25FD9}"/>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2FA52414-AAD2-4D37-B439-AD1265C8BED6}"/>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D532B038-E08E-457C-8140-D0647606EA8A}"/>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6EEE55E9-2DF8-465E-A071-44FF33BE420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C6B7CF8-7529-4CB2-AB31-5878E40AF3D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88EDF94F-955C-4E16-8086-6ECAD6BDC60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5909CB8-BB0D-40CA-BEA2-35E9F667C161}" type="datetimeFigureOut">
              <a:rPr lang="en-US"/>
              <a:pPr>
                <a:defRPr/>
              </a:pPr>
              <a:t>2/12/2021</a:t>
            </a:fld>
            <a:endParaRPr lang="en-US" dirty="0"/>
          </a:p>
        </p:txBody>
      </p:sp>
      <p:sp>
        <p:nvSpPr>
          <p:cNvPr id="4" name="Slide Image Placeholder 3">
            <a:extLst>
              <a:ext uri="{FF2B5EF4-FFF2-40B4-BE49-F238E27FC236}">
                <a16:creationId xmlns:a16="http://schemas.microsoft.com/office/drawing/2014/main" id="{8B8AB207-66AB-42C9-84D6-EF185AB27E1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66E03AD6-B5F7-4A38-8969-01461D55253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89F4C2A-5752-4285-9051-394096A4A0D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4B81C2EE-F7B9-496F-91FB-EEE518206F3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345F40E-6257-41F4-8955-ACF39C971E3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D14C7C23-21C9-4685-9CD8-64273D868D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24D3FFB6-E99D-4A54-8B55-C082CACAB1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5EC4195-6CB2-4332-9410-38F17FDB32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754707-DE39-4543-8C96-6896A8863750}"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FECB73E-E47F-43AE-8203-BE0B2EA057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5ABB273-3D99-4327-A325-57B6B4481E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C5D4904D-2AA1-49FB-BD76-BD9DDFEB84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4D0EF5-7C29-4AEA-A7B9-5A9872C19807}"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CB8A5272-C7FC-48B6-9A9B-AD61966F20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600D89B-3A4B-4749-8DEC-AF3BE22795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30313B18-FE09-470A-8936-A4F0E43BA6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D52EBD-E196-4DF4-93E8-5F8C20038A04}"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F6EE7859-497E-49A4-A1A3-1D2250A749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87920998-9F34-4F2E-AB16-1BBFCE8EBE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7EEAFB0E-7F03-4037-9727-412C0BD59C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EB4032-FAD8-4569-8686-522DB89DD720}"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C3DBE628-5B16-4972-9C60-C37631B4F5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A6979982-1B23-4B26-9044-8E779191B3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86AB037C-4FCD-4509-B6D6-42C463B0C1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C80F00-CFB8-4E68-A596-F9C4E24C2DBC}"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55224E65-3BC5-4E58-B71B-57271145D4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7359D518-CA90-45C7-A3FA-9575B1CF04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C5D4C425-5A17-40DA-99DE-C73616D5E0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90721E-13B3-4343-B9F7-25003C0E17A2}"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389BDFEF-049D-498B-B643-787B1680DF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0826E684-0213-43BB-A908-75DE3A2106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0781C8BC-AC79-4657-BD0D-AA20610E05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E44214-CC50-4DA8-9B4F-BD845533B7E9}"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59E1C930-0533-4FB2-8AE2-2B4BB1F9DB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E2528FCB-24CE-476D-871E-46404112FA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A8708A02-982A-4055-8790-3F47A36279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225748-3CEC-4241-9EC0-39C63AA8F5DE}"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75F9B4B1-CF5E-4CEB-8ED2-11B2F7C109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5DE35448-C793-43A5-BD7B-E06679FB51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C0ED8D3C-CD34-4CFD-A380-164440F240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05CE66-7B3B-43A2-AD22-C56DF4F4DAE4}"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AC0DDDC-7A57-4B67-B767-AB4575EE8C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03485E93-9088-4A0F-A6B0-71685A5D80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8FED6E35-E8DC-44F1-9B65-4D7172550B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B26754-FCAE-474D-8AF9-D5B949C42ABA}"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6A7DE525-B77C-4337-803C-6A3AB22DCA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B0FE4619-E283-48CB-9E4F-8A34496A92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D05AEC84-3D12-40A4-8A0D-A842AF1F2D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2B5BBB-7C2A-49AC-A83C-8E2A711B6064}"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8AEA586D-FDFC-4324-A25D-7BE3C84A48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285717B-D901-4C6C-AFC2-3A23E794AA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023C0A85-FFFE-46ED-A3CA-8D4C41A0F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60F41E-AAE0-4526-8A5A-E6FCF6A97D04}"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488D7248-A8A5-417B-98F1-3AA2DF96CA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3B0DDEE4-6B96-4289-BDD1-B3E412B049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DF733DC7-9320-49FE-914A-F4B415DD95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EAA4E0-28FF-4EF6-BBAE-BBE037F7EBFD}"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36996206-6BED-4046-94BE-7A63AB4A7D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553172D7-6E62-4F1E-97E1-9DEE69C966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CCE59553-09AA-4012-8DF3-5E9B11A057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34687F-F3A3-45EB-A1A6-C2B8632AFE70}"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A4FC1D2C-61B3-4D7A-8B7B-45222267DC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818D8B49-D6FE-47AB-902F-D2D0CDC62F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ACAADC49-6716-44E2-B7CC-806B685280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980C2E-314A-4346-AB6E-A0AA826753A6}"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720B381B-2953-4A5B-AA43-4301861E7D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CEFB3448-6D66-4FAB-9D43-621D7F280B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47F236DD-3BF3-4785-BB2D-EB0355D828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82C232-AE7B-490D-BFEC-6F538235ED16}"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26331DBF-8501-40A1-B942-DB58E79B6C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F70D1279-77F6-414A-AB5D-DB75FA33B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FA9C5BAE-40D8-4233-BFD4-9CD7970454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F07E3C-E2B6-4F49-821B-D09D343AF505}"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8637D263-408E-47F8-922B-8037ED0694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742D6EB1-11C3-40CD-99A1-2C63DED11B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B9805D75-A7CD-4D7B-B158-AB5C8CF7EF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0C6447-7B53-49BA-9BB1-6911F46F7906}"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998B773C-BC33-4DB9-AE61-21A0572D34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F0E403E7-329F-4B06-AEAB-E774864360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7F9A89F2-0243-4ABD-9540-8B127BAB58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D99728-AA11-4A92-B8D3-789AEA717196}"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6D39A840-086E-4AF8-8502-E7ED84BDDA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2D92156D-C237-4E20-8B40-C8ECD51B41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8AA3380A-2722-4D26-BD88-9E87E8DB12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65E583-990C-4CBA-BA4A-495E8C0BB8D3}"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BF89F9C7-6504-4FE0-B1CD-CCEE31621A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40114872-B15E-4DAD-ABB5-F29023A583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2437BC43-48C2-40D9-A744-895AA92495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7B700F-EE9E-4E1D-B79D-B1B59F2A09D6}"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A8C48D45-7BF3-4051-995B-3081CFEAA4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CDBC3368-5DAB-4D9C-A6C7-3C3C9C6B53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03DD94E6-D611-4660-9F90-6E51BB3F5C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EA57C9-C8FB-41EC-BD6B-46147B2A0F43}"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03D0812A-8CE6-4295-892B-4E839046C1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32849B95-B91F-45D5-9B91-158BE2AEF4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936E8A81-88E6-4C8C-B6CE-F6F1906A39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171812-EF31-4C88-940C-1F09A2FD285D}"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08212328-A8F2-4F5E-9683-49AB25BBF1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6FBAFE9A-428C-4238-ACD6-3D17564B60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32EB8015-FE77-4727-9565-34D1EB83EE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2116A0-67A2-4CA2-AD02-F84DC47A81E1}"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80C6745F-CCFC-4BCF-BAF3-AE47CDBB88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2B2F58E0-4D1F-4DE2-86AD-CE9742AC8D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74CD907B-AE52-41BC-BDD7-EE05544ACB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BF80AC-E8AD-4046-80AA-BE35F230D6B1}"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080CEA0A-46F7-4CBB-B2F4-F34AE82B10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BFF93DF3-2B6F-4CC0-BA61-2911621E25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AAC4020-3B4D-478B-A877-342CD3406B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AA96FA-290D-4C4E-8BCF-CD86CE5F9F9B}"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76442DD7-2B53-4BA7-9107-4B781CE1E1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A918EE35-DD8F-4FBB-AEE1-170A25EC2E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9BD46759-95E9-49EC-9439-8600BABCCD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E98C2F-3C7C-48B3-9E3C-9F2E177978A7}"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81BFCDD3-1BEF-471E-BD2D-1D589497C9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4D86B0BE-70F0-42B8-BABC-9C64DD2F48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BDC43065-D9FB-4AFC-A438-B32B739E9C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932EE9-143F-432C-8B0A-5CF017A782DB}"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713DBDCE-5483-4E7F-8A0F-124C0ED1DE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883B0DA6-69A1-412D-8ECB-8110E2C1C5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21141CE7-C282-4412-A320-F9D6F70CA4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8F1599-2E44-46C3-AE4F-34B3BD8459FB}" type="slidenum">
              <a:rPr lang="en-US" altLang="en-US" smtClean="0">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DF553519-AA5B-4370-8FC8-24269D9BED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C5E09DD1-A953-4255-ABCB-6ACDDAD32B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3797491B-3EED-4B3F-AB83-486EACAF5A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B83FDC-A30A-4ACC-A2A9-BCA8B04DB37A}" type="slidenum">
              <a:rPr lang="en-US" altLang="en-US" smtClean="0">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5E45307F-9433-4127-BBAE-A9984170BA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F69B836A-BBEB-4458-AF80-8C3AD116A0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900053F6-23CB-48EE-AF59-5317736833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2A2023-B78C-434F-9E15-973924DD4B75}" type="slidenum">
              <a:rPr lang="en-US" altLang="en-US" smtClean="0">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2D0C95E5-8B7B-47A4-A180-373806C962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2EAD8061-2E13-49C1-8217-080A3BBE1F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CFA4A01B-D6E3-4D9B-BE70-69BFBF54EB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F79C3D-8644-4034-8D0F-5E300330DE40}" type="slidenum">
              <a:rPr lang="en-US" altLang="en-US" smtClean="0">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67F66A06-4B79-4A52-B982-0FD663EEDD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956D5E16-B208-4AEC-82CB-DE2D705B5A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F8C04833-6E23-4AFA-898A-9DFF4CD182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7FF060-43F8-43BB-AE57-94D459986439}" type="slidenum">
              <a:rPr lang="en-US" altLang="en-US" smtClean="0">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ADC967C6-763C-43E8-8400-0CE70529C2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1E9C286-450C-41B4-A369-BA7D2917A2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5DB67CFE-EF50-4A12-B8AD-40E92BDB26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E6AD6E-26B1-4BE4-A85A-A01476CC81A6}"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538F3AF8-E486-44A5-83FD-B2BB8ED106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6E94EC69-D664-49C8-85A1-5A19E00D2B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8AE9CFA7-0A27-403A-B46C-5C15B9E9BE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297655-4131-4EBF-959E-885CA15EF860}" type="slidenum">
              <a:rPr lang="en-US" altLang="en-US" smtClean="0">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4CE4362A-979C-4345-B89E-AD11C81767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DF9A484D-D27F-4D15-9DAF-8E1B127FD7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E6EDB631-C850-4B25-97CC-2ECBA18BC4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DD9E6D-93E7-4C48-B00F-26E66A30DB3A}" type="slidenum">
              <a:rPr lang="en-US" altLang="en-US" smtClean="0">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EAA4AF44-0293-433B-B2E9-36FF8CCB30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FDBB0BE7-CC11-471D-89E2-B4175446DF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39CB51E8-C0C5-446B-8080-8777AED3CA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D4EE3F-8863-476F-BD8D-FEDCF308CC0C}" type="slidenum">
              <a:rPr lang="en-US" altLang="en-US" smtClean="0">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E0347D04-FF1B-4D16-8376-C186045000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C301B262-83F4-47F4-8CE7-B979897336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90EC17CE-23CA-49B4-B767-378F1E9499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E5AA6F-80D4-4A54-941E-54ABB357D99D}" type="slidenum">
              <a:rPr lang="en-US" altLang="en-US" smtClean="0">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48D20B03-40FA-4F0C-AD07-07AB4F95C1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8D2E4739-59B7-4374-886D-A2DDE9A8E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4ED3B63A-1CF2-4F23-9232-C3D8038685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4D742F-FCE3-4810-9CB5-F84671CDB795}" type="slidenum">
              <a:rPr lang="en-US" altLang="en-US" smtClean="0">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36FB9D42-07AB-4A04-8351-78A14D18ED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1D1F13E1-A94C-455E-AD20-6502AD2E67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8E2D9263-ABD5-44F7-80E0-1FF0F73D4D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A503A0-7B20-453B-87B9-AE53161699EA}" type="slidenum">
              <a:rPr lang="en-US" altLang="en-US" smtClean="0">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55E2D67D-6F7C-4646-8D2F-162CFEBF52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D7F9859A-9C8A-48C7-9B1F-91C8DFE369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B1BF471E-F31C-41AA-96AA-9F1B805B60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D44994-2D2B-49CE-BF46-C85398758C01}" type="slidenum">
              <a:rPr lang="en-US" altLang="en-US" smtClean="0">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5713629F-FA05-4FCD-8715-66AFC9189D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E1CCCC7-8BC8-4278-96D2-2964EB36E2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52087990-E177-41D9-939A-83F3E3A209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DEEAB9-C8C8-4316-BBA7-EE8801694C52}"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F17A0759-F204-4C4E-A57D-9055C619E3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9CF363B0-8241-4C26-B719-CA0BAA4D63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146FB890-C576-411E-9578-89BD7B03BE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9985D8-F9E9-4D80-AC76-813634E39334}"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A0A7FBA5-D8A7-421A-A2FC-DA693B57B0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EA4D4DFF-D297-41DB-99B8-E87F1E406D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6769A65D-AEF5-47CE-A663-28B3F74D62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E7A723-324E-48FB-8325-2CB505CFA60C}"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F1D24D6-2E2B-4134-8A0C-F632EDD9D8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79DB45DA-FB65-4007-9507-EE63E04E57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1B24AC24-83F0-4AD6-82A7-CA8187C7BA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625C88-4E9D-4070-AAAE-FF7FC4ECA588}"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CC4C4907-2B0B-422E-95D1-BB0F47A6C8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0EC4516-0FFE-4F7B-93D9-4C02EA046B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7B2329B3-216C-4B4F-8CDD-9B2D3B5537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AB7973-6A0D-47EE-B295-2F5179058005}"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5B26FCE1-3231-49A7-9C42-B2AE6DCD2763}"/>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6252D0EC-5ABD-44FF-AD6D-5A3594706710}"/>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96C11229-556D-489A-96B8-BD68C8DAD3B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4657740F-81F8-4174-BA08-1F9B54AC839F}"/>
              </a:ext>
            </a:extLst>
          </p:cNvPr>
          <p:cNvSpPr>
            <a:spLocks noGrp="1"/>
          </p:cNvSpPr>
          <p:nvPr>
            <p:ph type="sldNum" sz="quarter" idx="12"/>
          </p:nvPr>
        </p:nvSpPr>
        <p:spPr>
          <a:xfrm>
            <a:off x="8229600" y="6473825"/>
            <a:ext cx="758825" cy="247650"/>
          </a:xfrm>
        </p:spPr>
        <p:txBody>
          <a:bodyPr/>
          <a:lstStyle>
            <a:lvl1pPr>
              <a:defRPr/>
            </a:lvl1pPr>
          </a:lstStyle>
          <a:p>
            <a:pPr>
              <a:defRPr/>
            </a:pPr>
            <a:fld id="{2345C518-8270-4F9D-9E6A-FD30FB78769B}" type="slidenum">
              <a:rPr lang="en-US" altLang="en-US"/>
              <a:pPr>
                <a:defRPr/>
              </a:pPr>
              <a:t>‹#›</a:t>
            </a:fld>
            <a:endParaRPr lang="en-US" altLang="en-US"/>
          </a:p>
        </p:txBody>
      </p:sp>
    </p:spTree>
    <p:extLst>
      <p:ext uri="{BB962C8B-B14F-4D97-AF65-F5344CB8AC3E}">
        <p14:creationId xmlns:p14="http://schemas.microsoft.com/office/powerpoint/2010/main" val="2994891102"/>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A9FFB8EF-69C6-43AC-8AED-E2C22ED2BBF5}"/>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FAE17F82-7819-4C58-BAF9-96B0FE4B35D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75AF651C-FF83-4F56-923F-ABCA1FCFE7DA}"/>
              </a:ext>
            </a:extLst>
          </p:cNvPr>
          <p:cNvSpPr>
            <a:spLocks noGrp="1"/>
          </p:cNvSpPr>
          <p:nvPr>
            <p:ph type="sldNum" sz="quarter" idx="12"/>
          </p:nvPr>
        </p:nvSpPr>
        <p:spPr/>
        <p:txBody>
          <a:bodyPr/>
          <a:lstStyle>
            <a:lvl1pPr>
              <a:defRPr/>
            </a:lvl1pPr>
          </a:lstStyle>
          <a:p>
            <a:pPr>
              <a:defRPr/>
            </a:pPr>
            <a:fld id="{8E7F1B6A-9A91-4C6B-AE0A-2B514E71CDA1}" type="slidenum">
              <a:rPr lang="en-US" altLang="en-US"/>
              <a:pPr>
                <a:defRPr/>
              </a:pPr>
              <a:t>‹#›</a:t>
            </a:fld>
            <a:endParaRPr lang="en-US" altLang="en-US"/>
          </a:p>
        </p:txBody>
      </p:sp>
    </p:spTree>
    <p:extLst>
      <p:ext uri="{BB962C8B-B14F-4D97-AF65-F5344CB8AC3E}">
        <p14:creationId xmlns:p14="http://schemas.microsoft.com/office/powerpoint/2010/main" val="420714328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E9783-8AE7-4AB8-82DD-E02E10CDE7B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90B4EAF-27BE-4263-8732-FBE3F82F636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04E4E5D-8CDC-45BD-A7DC-D3B2FF843A9F}"/>
              </a:ext>
            </a:extLst>
          </p:cNvPr>
          <p:cNvSpPr>
            <a:spLocks noGrp="1"/>
          </p:cNvSpPr>
          <p:nvPr>
            <p:ph type="sldNum" sz="quarter" idx="12"/>
          </p:nvPr>
        </p:nvSpPr>
        <p:spPr/>
        <p:txBody>
          <a:bodyPr/>
          <a:lstStyle>
            <a:lvl1pPr>
              <a:defRPr/>
            </a:lvl1pPr>
          </a:lstStyle>
          <a:p>
            <a:pPr>
              <a:defRPr/>
            </a:pPr>
            <a:fld id="{CF99AE93-CE99-492B-AB0B-A3DA6F8C1363}" type="slidenum">
              <a:rPr lang="en-US" altLang="en-US"/>
              <a:pPr>
                <a:defRPr/>
              </a:pPr>
              <a:t>‹#›</a:t>
            </a:fld>
            <a:endParaRPr lang="en-US" altLang="en-US"/>
          </a:p>
        </p:txBody>
      </p:sp>
    </p:spTree>
    <p:extLst>
      <p:ext uri="{BB962C8B-B14F-4D97-AF65-F5344CB8AC3E}">
        <p14:creationId xmlns:p14="http://schemas.microsoft.com/office/powerpoint/2010/main" val="588234162"/>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E91CCC96-BD52-4036-9D61-ED9D2389EEF6}"/>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38DDEC84-BC66-4256-A21D-9C584ABF1FF2}"/>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EB3EE81C-9AD0-43DB-BEFD-5DF60869592B}"/>
              </a:ext>
            </a:extLst>
          </p:cNvPr>
          <p:cNvSpPr>
            <a:spLocks noGrp="1"/>
          </p:cNvSpPr>
          <p:nvPr>
            <p:ph type="sldNum" sz="quarter" idx="12"/>
          </p:nvPr>
        </p:nvSpPr>
        <p:spPr>
          <a:xfrm>
            <a:off x="8229600" y="6473825"/>
            <a:ext cx="758825" cy="247650"/>
          </a:xfrm>
        </p:spPr>
        <p:txBody>
          <a:bodyPr/>
          <a:lstStyle>
            <a:lvl1pPr>
              <a:defRPr/>
            </a:lvl1pPr>
          </a:lstStyle>
          <a:p>
            <a:pPr>
              <a:defRPr/>
            </a:pPr>
            <a:fld id="{669E9092-34F5-416B-B7A6-B0D5A37D2433}" type="slidenum">
              <a:rPr lang="en-US" altLang="en-US"/>
              <a:pPr>
                <a:defRPr/>
              </a:pPr>
              <a:t>‹#›</a:t>
            </a:fld>
            <a:endParaRPr lang="en-US" altLang="en-US"/>
          </a:p>
        </p:txBody>
      </p:sp>
    </p:spTree>
    <p:extLst>
      <p:ext uri="{BB962C8B-B14F-4D97-AF65-F5344CB8AC3E}">
        <p14:creationId xmlns:p14="http://schemas.microsoft.com/office/powerpoint/2010/main" val="22840274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0CF22B59-1677-4AE4-953C-BBEFD803988D}"/>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D4413A6F-86EE-4BBD-9F12-DEDF2BFEF04E}"/>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C6A81FA5-C69E-460B-A44D-797FCE202E6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2686FD2A-C5D2-4FDD-B186-8649498F9A23}"/>
              </a:ext>
            </a:extLst>
          </p:cNvPr>
          <p:cNvSpPr>
            <a:spLocks noGrp="1"/>
          </p:cNvSpPr>
          <p:nvPr>
            <p:ph type="sldNum" sz="quarter" idx="12"/>
          </p:nvPr>
        </p:nvSpPr>
        <p:spPr/>
        <p:txBody>
          <a:bodyPr/>
          <a:lstStyle>
            <a:lvl1pPr>
              <a:defRPr/>
            </a:lvl1pPr>
          </a:lstStyle>
          <a:p>
            <a:pPr>
              <a:defRPr/>
            </a:pPr>
            <a:fld id="{0340351E-BE6F-4E6C-95C8-757D320ECEDD}" type="slidenum">
              <a:rPr lang="en-US" altLang="en-US"/>
              <a:pPr>
                <a:defRPr/>
              </a:pPr>
              <a:t>‹#›</a:t>
            </a:fld>
            <a:endParaRPr lang="en-US" altLang="en-US"/>
          </a:p>
        </p:txBody>
      </p:sp>
    </p:spTree>
    <p:extLst>
      <p:ext uri="{BB962C8B-B14F-4D97-AF65-F5344CB8AC3E}">
        <p14:creationId xmlns:p14="http://schemas.microsoft.com/office/powerpoint/2010/main" val="301627487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09648010-3825-461C-B24B-0C037869CB3B}"/>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EBEE2CF9-2991-4C19-9114-D9422E267B6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1F597319-F2DF-425A-9080-1199EE6A8B71}"/>
              </a:ext>
            </a:extLst>
          </p:cNvPr>
          <p:cNvSpPr>
            <a:spLocks noGrp="1"/>
          </p:cNvSpPr>
          <p:nvPr>
            <p:ph type="sldNum" sz="quarter" idx="12"/>
          </p:nvPr>
        </p:nvSpPr>
        <p:spPr/>
        <p:txBody>
          <a:bodyPr/>
          <a:lstStyle>
            <a:lvl1pPr>
              <a:defRPr/>
            </a:lvl1pPr>
          </a:lstStyle>
          <a:p>
            <a:pPr>
              <a:defRPr/>
            </a:pPr>
            <a:fld id="{71FFD39E-F221-4902-A226-694314811A29}" type="slidenum">
              <a:rPr lang="en-US" altLang="en-US"/>
              <a:pPr>
                <a:defRPr/>
              </a:pPr>
              <a:t>‹#›</a:t>
            </a:fld>
            <a:endParaRPr lang="en-US" altLang="en-US"/>
          </a:p>
        </p:txBody>
      </p:sp>
    </p:spTree>
    <p:extLst>
      <p:ext uri="{BB962C8B-B14F-4D97-AF65-F5344CB8AC3E}">
        <p14:creationId xmlns:p14="http://schemas.microsoft.com/office/powerpoint/2010/main" val="207527408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D0F9A22-38D9-4AF1-BDA0-6931F56C1C9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11A04D91-36C0-4326-81DC-5E6EC2C159B6}"/>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6979E24B-2C9F-4B17-9E18-C86B525A5EC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8959847-801C-41BA-96DA-29C461BE4CE8}"/>
              </a:ext>
            </a:extLst>
          </p:cNvPr>
          <p:cNvSpPr>
            <a:spLocks noGrp="1"/>
          </p:cNvSpPr>
          <p:nvPr>
            <p:ph type="sldNum" sz="quarter" idx="12"/>
          </p:nvPr>
        </p:nvSpPr>
        <p:spPr>
          <a:xfrm>
            <a:off x="8229600" y="6477000"/>
            <a:ext cx="762000" cy="247650"/>
          </a:xfrm>
        </p:spPr>
        <p:txBody>
          <a:bodyPr/>
          <a:lstStyle>
            <a:lvl1pPr>
              <a:defRPr/>
            </a:lvl1pPr>
          </a:lstStyle>
          <a:p>
            <a:pPr>
              <a:defRPr/>
            </a:pPr>
            <a:fld id="{5DE89E50-BAE6-4519-848C-81CE752A4AC8}" type="slidenum">
              <a:rPr lang="en-US" altLang="en-US"/>
              <a:pPr>
                <a:defRPr/>
              </a:pPr>
              <a:t>‹#›</a:t>
            </a:fld>
            <a:endParaRPr lang="en-US" altLang="en-US"/>
          </a:p>
        </p:txBody>
      </p:sp>
    </p:spTree>
    <p:extLst>
      <p:ext uri="{BB962C8B-B14F-4D97-AF65-F5344CB8AC3E}">
        <p14:creationId xmlns:p14="http://schemas.microsoft.com/office/powerpoint/2010/main" val="385487634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D877B881-80CA-4667-B66A-0067A3FC2AC2}"/>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5566BF4C-93D5-4FD1-847D-98A94AA82CF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1F9894B5-14AE-4238-AC06-677B680566F3}"/>
              </a:ext>
            </a:extLst>
          </p:cNvPr>
          <p:cNvSpPr>
            <a:spLocks noGrp="1"/>
          </p:cNvSpPr>
          <p:nvPr>
            <p:ph type="sldNum" sz="quarter" idx="12"/>
          </p:nvPr>
        </p:nvSpPr>
        <p:spPr/>
        <p:txBody>
          <a:bodyPr/>
          <a:lstStyle>
            <a:lvl1pPr>
              <a:defRPr/>
            </a:lvl1pPr>
          </a:lstStyle>
          <a:p>
            <a:pPr>
              <a:defRPr/>
            </a:pPr>
            <a:fld id="{0BEC4307-4A1B-4DA2-A430-36BE12A0C114}" type="slidenum">
              <a:rPr lang="en-US" altLang="en-US"/>
              <a:pPr>
                <a:defRPr/>
              </a:pPr>
              <a:t>‹#›</a:t>
            </a:fld>
            <a:endParaRPr lang="en-US" altLang="en-US"/>
          </a:p>
        </p:txBody>
      </p:sp>
    </p:spTree>
    <p:extLst>
      <p:ext uri="{BB962C8B-B14F-4D97-AF65-F5344CB8AC3E}">
        <p14:creationId xmlns:p14="http://schemas.microsoft.com/office/powerpoint/2010/main" val="239755507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FA5C70BE-D802-49EC-8EA9-D93F5891E1F7}"/>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FDFC4869-638B-4F04-B6E3-09E10DECECB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AE0681E6-B24A-4E8F-9604-626D93588548}"/>
              </a:ext>
            </a:extLst>
          </p:cNvPr>
          <p:cNvSpPr>
            <a:spLocks noGrp="1"/>
          </p:cNvSpPr>
          <p:nvPr>
            <p:ph type="sldNum" sz="quarter" idx="12"/>
          </p:nvPr>
        </p:nvSpPr>
        <p:spPr/>
        <p:txBody>
          <a:bodyPr/>
          <a:lstStyle>
            <a:lvl1pPr>
              <a:defRPr/>
            </a:lvl1pPr>
          </a:lstStyle>
          <a:p>
            <a:pPr>
              <a:defRPr/>
            </a:pPr>
            <a:fld id="{25C370C8-4837-40B3-85AC-24586385E3DA}" type="slidenum">
              <a:rPr lang="en-US" altLang="en-US"/>
              <a:pPr>
                <a:defRPr/>
              </a:pPr>
              <a:t>‹#›</a:t>
            </a:fld>
            <a:endParaRPr lang="en-US" altLang="en-US"/>
          </a:p>
        </p:txBody>
      </p:sp>
    </p:spTree>
    <p:extLst>
      <p:ext uri="{BB962C8B-B14F-4D97-AF65-F5344CB8AC3E}">
        <p14:creationId xmlns:p14="http://schemas.microsoft.com/office/powerpoint/2010/main" val="209053361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4CB2DD00-F70F-4284-84F1-54B8E8FD280B}"/>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9C00C51D-7C62-4C0F-B312-F3518CF30D76}"/>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E24940F6-8276-4206-AAC7-42CD80BB1907}"/>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327B16A4-EC7A-4264-804B-922D2ECA9F13}"/>
              </a:ext>
            </a:extLst>
          </p:cNvPr>
          <p:cNvSpPr>
            <a:spLocks noGrp="1"/>
          </p:cNvSpPr>
          <p:nvPr>
            <p:ph type="sldNum" sz="quarter" idx="12"/>
          </p:nvPr>
        </p:nvSpPr>
        <p:spPr/>
        <p:txBody>
          <a:bodyPr/>
          <a:lstStyle>
            <a:lvl1pPr>
              <a:defRPr/>
            </a:lvl1pPr>
          </a:lstStyle>
          <a:p>
            <a:pPr>
              <a:defRPr/>
            </a:pPr>
            <a:fld id="{61617C4D-831F-4747-BDB8-C0025C7C8BB2}" type="slidenum">
              <a:rPr lang="en-US" altLang="en-US"/>
              <a:pPr>
                <a:defRPr/>
              </a:pPr>
              <a:t>‹#›</a:t>
            </a:fld>
            <a:endParaRPr lang="en-US" altLang="en-US"/>
          </a:p>
        </p:txBody>
      </p:sp>
    </p:spTree>
    <p:extLst>
      <p:ext uri="{BB962C8B-B14F-4D97-AF65-F5344CB8AC3E}">
        <p14:creationId xmlns:p14="http://schemas.microsoft.com/office/powerpoint/2010/main" val="1270458321"/>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3F330FB5-0D79-4AF5-BBDC-4D738070C3D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45EF83C-95D7-44F5-91F9-EB5E4FA4494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5899D15D-2ED5-4664-94C2-D3CC9BC505C4}"/>
              </a:ext>
            </a:extLst>
          </p:cNvPr>
          <p:cNvSpPr>
            <a:spLocks noGrp="1"/>
          </p:cNvSpPr>
          <p:nvPr>
            <p:ph type="sldNum" sz="quarter" idx="12"/>
          </p:nvPr>
        </p:nvSpPr>
        <p:spPr/>
        <p:txBody>
          <a:bodyPr/>
          <a:lstStyle>
            <a:lvl1pPr>
              <a:defRPr/>
            </a:lvl1pPr>
          </a:lstStyle>
          <a:p>
            <a:pPr>
              <a:defRPr/>
            </a:pPr>
            <a:fld id="{38043DC3-3648-4B49-A9CD-510D4008D2C0}" type="slidenum">
              <a:rPr lang="en-US" altLang="en-US"/>
              <a:pPr>
                <a:defRPr/>
              </a:pPr>
              <a:t>‹#›</a:t>
            </a:fld>
            <a:endParaRPr lang="en-US" altLang="en-US"/>
          </a:p>
        </p:txBody>
      </p:sp>
    </p:spTree>
    <p:extLst>
      <p:ext uri="{BB962C8B-B14F-4D97-AF65-F5344CB8AC3E}">
        <p14:creationId xmlns:p14="http://schemas.microsoft.com/office/powerpoint/2010/main" val="520340312"/>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DD4F1573-AB55-4DDE-AB5F-5569D87EE7BE}"/>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D69CAB78-0B50-414B-8F70-AA3EB4E8BBBA}"/>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3E287314-2B15-46D6-BE0F-8DD27B34B21D}"/>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14FF4733-422B-4190-B6D3-FBD018335024}"/>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EE150EFC-33C0-4876-B7CA-CEDC7ED4701E}"/>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A7DE3D42-D71E-4BC8-AE02-184E7B7B0752}"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D3DAA595-2F97-491A-9F90-2F73DAD0F110}"/>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9921A8E5-CA99-40A5-B53A-A1574876002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949D4B44-714E-4761-9B9A-029B4BF05918}"/>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911" r:id="rId1"/>
    <p:sldLayoutId id="2147484912" r:id="rId2"/>
    <p:sldLayoutId id="2147484913" r:id="rId3"/>
    <p:sldLayoutId id="2147484908" r:id="rId4"/>
    <p:sldLayoutId id="2147484914" r:id="rId5"/>
    <p:sldLayoutId id="2147484909" r:id="rId6"/>
    <p:sldLayoutId id="2147484915" r:id="rId7"/>
    <p:sldLayoutId id="2147484916" r:id="rId8"/>
    <p:sldLayoutId id="2147484917" r:id="rId9"/>
    <p:sldLayoutId id="2147484910" r:id="rId10"/>
    <p:sldLayoutId id="2147484918"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737C0DE9-61A3-42CD-8495-E4DF678DCC23}"/>
              </a:ext>
            </a:extLst>
          </p:cNvPr>
          <p:cNvSpPr>
            <a:spLocks noGrp="1" noChangeArrowheads="1"/>
          </p:cNvSpPr>
          <p:nvPr>
            <p:ph type="title"/>
          </p:nvPr>
        </p:nvSpPr>
        <p:spPr>
          <a:xfrm>
            <a:off x="533400" y="1143000"/>
            <a:ext cx="7772400" cy="4800600"/>
          </a:xfrm>
        </p:spPr>
        <p:txBody>
          <a:bodyPr>
            <a:normAutofit fontScale="90000"/>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Can  the  Church  Grow  in  This  Very  Unchristian  Society?</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1667F05-D0AA-4F9C-A37B-A117A7133D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63A9804-DEDB-4186-AD6C-F5F6C51B6B9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13:13 - And now these three remain: faith, hope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Show the gospel message by 	your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 expressed through 	your </a:t>
            </a:r>
            <a:r>
              <a:rPr lang="en-US" sz="4400" b="1" u="sng" dirty="0">
                <a:solidFill>
                  <a:srgbClr val="990033"/>
                </a:solidFill>
                <a:effectLst>
                  <a:outerShdw blurRad="38100" dist="38100" dir="2700000" algn="tl">
                    <a:srgbClr val="000000">
                      <a:alpha val="43137"/>
                    </a:srgbClr>
                  </a:outerShdw>
                </a:effectLst>
                <a:latin typeface="Arial Narrow" pitchFamily="34" charset="0"/>
              </a:rPr>
              <a:t>labor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1:3 - We continually remember before our God and Father your work produced by faith, your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labor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prompted by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your endurance inspired by hope in our Lord Jesus Christ.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A0681F7-F4AA-4752-B489-07DD668BFEA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Present to the World a Transformed Life</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331FEF-7E0A-4B72-9FFF-866C3756F8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2EA2E3-C456-424A-8553-D368A62200B0}"/>
              </a:ext>
            </a:extLst>
          </p:cNvPr>
          <p:cNvSpPr>
            <a:spLocks noGrp="1" noChangeArrowheads="1"/>
          </p:cNvSpPr>
          <p:nvPr>
            <p:ph idx="1"/>
          </p:nvPr>
        </p:nvSpPr>
        <p:spPr>
          <a:xfrm>
            <a:off x="457200" y="1143000"/>
            <a:ext cx="8382000" cy="57150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Corinthians 13:13 - And now these three remain: faith, hope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love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Show the gospel message by 	your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love</a:t>
            </a:r>
            <a:r>
              <a:rPr lang="en-US" altLang="en-US" sz="4400" b="1">
                <a:solidFill>
                  <a:srgbClr val="990033"/>
                </a:solidFill>
                <a:effectLst>
                  <a:outerShdw blurRad="38100" dist="38100" dir="2700000" algn="tl">
                    <a:srgbClr val="C0C0C0"/>
                  </a:outerShdw>
                </a:effectLst>
                <a:latin typeface="Arial Narrow" panose="020B0606020202030204" pitchFamily="34" charset="0"/>
              </a:rPr>
              <a:t> expressed through 	your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labor</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0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a:solidFill>
                  <a:srgbClr val="339966"/>
                </a:solidFill>
                <a:effectLst>
                  <a:outerShdw blurRad="38100" dist="38100" dir="2700000" algn="tl">
                    <a:srgbClr val="C0C0C0"/>
                  </a:outerShdw>
                </a:effectLst>
                <a:latin typeface="Arial Narrow" panose="020B0606020202030204" pitchFamily="34" charset="0"/>
              </a:rPr>
              <a:t>Labor</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hard work, laborious 		toil, exhaustion or pain as a 		result of hard work.</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κόπος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982F7368-5A35-43EE-82D5-AE9A0E62908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Present to the World a Transformed Life</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B1F1BF-710C-4876-A92E-0A5D95EF73C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C65933-729F-47F0-BC77-F5E4DF8BF1F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13:13 - And now these three remain: faith, hope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Show the gospel message by 	your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 expressed through 	your </a:t>
            </a:r>
            <a:r>
              <a:rPr lang="en-US" sz="4400" b="1" u="sng" dirty="0">
                <a:solidFill>
                  <a:srgbClr val="990033"/>
                </a:solidFill>
                <a:effectLst>
                  <a:outerShdw blurRad="38100" dist="38100" dir="2700000" algn="tl">
                    <a:srgbClr val="000000">
                      <a:alpha val="43137"/>
                    </a:srgbClr>
                  </a:outerShdw>
                </a:effectLst>
                <a:latin typeface="Arial Narrow" pitchFamily="34" charset="0"/>
              </a:rPr>
              <a:t>labor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Have you ever exhausted 			yourself doing something 		for someone you love?</a:t>
            </a:r>
          </a:p>
        </p:txBody>
      </p:sp>
      <p:sp>
        <p:nvSpPr>
          <p:cNvPr id="4" name="Rectangle 3">
            <a:extLst>
              <a:ext uri="{FF2B5EF4-FFF2-40B4-BE49-F238E27FC236}">
                <a16:creationId xmlns:a16="http://schemas.microsoft.com/office/drawing/2014/main" id="{13906BE3-2DB8-463E-8BD3-C15600D2E2A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Present to the World a Transformed Life</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382E8C-E0D0-443B-B51A-DE8A5A886CA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FF7EF19-C9CE-4A14-9535-7D8893931A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13:13 - And now these three remain: faith,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hope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love.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Show the gospel message by 	your </a:t>
            </a:r>
            <a:r>
              <a:rPr lang="en-US" sz="4400" b="1" u="sng" dirty="0">
                <a:solidFill>
                  <a:srgbClr val="990033"/>
                </a:solidFill>
                <a:effectLst>
                  <a:outerShdw blurRad="38100" dist="38100" dir="2700000" algn="tl">
                    <a:srgbClr val="000000">
                      <a:alpha val="43137"/>
                    </a:srgbClr>
                  </a:outerShdw>
                </a:effectLst>
                <a:latin typeface="Arial Narrow" pitchFamily="34" charset="0"/>
              </a:rPr>
              <a:t>hope</a:t>
            </a:r>
            <a:r>
              <a:rPr lang="en-US" sz="4400" b="1" dirty="0">
                <a:solidFill>
                  <a:srgbClr val="990033"/>
                </a:solidFill>
                <a:effectLst>
                  <a:outerShdw blurRad="38100" dist="38100" dir="2700000" algn="tl">
                    <a:srgbClr val="000000">
                      <a:alpha val="43137"/>
                    </a:srgbClr>
                  </a:outerShdw>
                </a:effectLst>
                <a:latin typeface="Arial Narrow" pitchFamily="34" charset="0"/>
              </a:rPr>
              <a:t> expressed through 	your </a:t>
            </a:r>
            <a:r>
              <a:rPr lang="en-US" sz="4400" b="1" u="sng" dirty="0">
                <a:solidFill>
                  <a:srgbClr val="990033"/>
                </a:solidFill>
                <a:effectLst>
                  <a:outerShdw blurRad="38100" dist="38100" dir="2700000" algn="tl">
                    <a:srgbClr val="000000">
                      <a:alpha val="43137"/>
                    </a:srgbClr>
                  </a:outerShdw>
                </a:effectLst>
                <a:latin typeface="Arial Narrow" pitchFamily="34" charset="0"/>
              </a:rPr>
              <a:t>endurance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1:3 - We continually remember before our God and Father your work produced by faith, your labor prompted by love, and your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endurance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inspired by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hope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our Lord Jesus Christ.</a:t>
            </a:r>
          </a:p>
        </p:txBody>
      </p:sp>
      <p:sp>
        <p:nvSpPr>
          <p:cNvPr id="4" name="Rectangle 3">
            <a:extLst>
              <a:ext uri="{FF2B5EF4-FFF2-40B4-BE49-F238E27FC236}">
                <a16:creationId xmlns:a16="http://schemas.microsoft.com/office/drawing/2014/main" id="{44A5888F-78CB-48DB-846C-A9F417972D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Present to the World a Transformed Life</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8905FE-7D2C-46CA-8EF6-C0C811BF5B2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BFAECCE-2488-499A-AA11-CB3196BA223E}"/>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Corinthians 13:13 - And now these three remain: faith,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hope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love.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3. Show the gospel message by 	your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hope</a:t>
            </a:r>
            <a:r>
              <a:rPr lang="en-US" altLang="en-US" sz="4400" b="1">
                <a:solidFill>
                  <a:srgbClr val="990033"/>
                </a:solidFill>
                <a:effectLst>
                  <a:outerShdw blurRad="38100" dist="38100" dir="2700000" algn="tl">
                    <a:srgbClr val="C0C0C0"/>
                  </a:outerShdw>
                </a:effectLst>
                <a:latin typeface="Arial Narrow" panose="020B0606020202030204" pitchFamily="34" charset="0"/>
              </a:rPr>
              <a:t> expressed through 	your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endurance</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 </a:t>
            </a:r>
            <a:r>
              <a:rPr lang="en-US" altLang="en-US" sz="4400" b="1">
                <a:solidFill>
                  <a:srgbClr val="339966"/>
                </a:solidFill>
                <a:effectLst>
                  <a:outerShdw blurRad="38100" dist="38100" dir="2700000" algn="tl">
                    <a:srgbClr val="C0C0C0"/>
                  </a:outerShdw>
                </a:effectLst>
                <a:latin typeface="Arial Narrow" panose="020B0606020202030204" pitchFamily="34" charset="0"/>
              </a:rPr>
              <a:t>Endurance</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remain 			under, so endure, be 			patient.</a:t>
            </a:r>
          </a:p>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ὑπομονή</a:t>
            </a:r>
            <a:endParaRPr lang="en-US" altLang="en-US" sz="2800" b="1">
              <a:solidFill>
                <a:srgbClr val="990033"/>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86EDF790-EFF8-4D48-B767-CD759C6EBA6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Present to the World a Transformed Life</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05C23E-42C1-4155-8270-996AA39DAF4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8A29CBC-13FF-415D-B709-B56FE5CB56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13:13 - And now these three remain: faith,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hope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love.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Show the gospel message by 	your </a:t>
            </a:r>
            <a:r>
              <a:rPr lang="en-US" sz="4400" b="1" u="sng" dirty="0">
                <a:solidFill>
                  <a:srgbClr val="990033"/>
                </a:solidFill>
                <a:effectLst>
                  <a:outerShdw blurRad="38100" dist="38100" dir="2700000" algn="tl">
                    <a:srgbClr val="000000">
                      <a:alpha val="43137"/>
                    </a:srgbClr>
                  </a:outerShdw>
                </a:effectLst>
                <a:latin typeface="Arial Narrow" pitchFamily="34" charset="0"/>
              </a:rPr>
              <a:t>hope</a:t>
            </a:r>
            <a:r>
              <a:rPr lang="en-US" sz="4400" b="1" dirty="0">
                <a:solidFill>
                  <a:srgbClr val="990033"/>
                </a:solidFill>
                <a:effectLst>
                  <a:outerShdw blurRad="38100" dist="38100" dir="2700000" algn="tl">
                    <a:srgbClr val="000000">
                      <a:alpha val="43137"/>
                    </a:srgbClr>
                  </a:outerShdw>
                </a:effectLst>
                <a:latin typeface="Arial Narrow" pitchFamily="34" charset="0"/>
              </a:rPr>
              <a:t> expressed through 	your </a:t>
            </a:r>
            <a:r>
              <a:rPr lang="en-US" sz="4400" b="1" u="sng" dirty="0">
                <a:solidFill>
                  <a:srgbClr val="990033"/>
                </a:solidFill>
                <a:effectLst>
                  <a:outerShdw blurRad="38100" dist="38100" dir="2700000" algn="tl">
                    <a:srgbClr val="000000">
                      <a:alpha val="43137"/>
                    </a:srgbClr>
                  </a:outerShdw>
                </a:effectLst>
                <a:latin typeface="Arial Narrow" pitchFamily="34" charset="0"/>
              </a:rPr>
              <a:t>endurance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How do you handle the cross 		you have to bear?</a:t>
            </a:r>
          </a:p>
        </p:txBody>
      </p:sp>
      <p:sp>
        <p:nvSpPr>
          <p:cNvPr id="4" name="Rectangle 3">
            <a:extLst>
              <a:ext uri="{FF2B5EF4-FFF2-40B4-BE49-F238E27FC236}">
                <a16:creationId xmlns:a16="http://schemas.microsoft.com/office/drawing/2014/main" id="{397B1091-CD7B-48AB-B962-BAA8F2C3C99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Present to the World a Transformed Life</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5C5CC3-CB99-4393-8E63-4643AF876FF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45964C-95AC-4B8A-BFFD-E43D37E64F09}"/>
              </a:ext>
            </a:extLst>
          </p:cNvPr>
          <p:cNvSpPr>
            <a:spLocks noGrp="1" noChangeArrowheads="1"/>
          </p:cNvSpPr>
          <p:nvPr>
            <p:ph idx="1"/>
          </p:nvPr>
        </p:nvSpPr>
        <p:spPr>
          <a:xfrm>
            <a:off x="457200" y="1066800"/>
            <a:ext cx="8229600" cy="57912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Present to the World a Genuine 	Gratitude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1:4-7 - For we know, brothers loved by God, that he has chosen you, because our gospel came to you not simply with words, but also with power, with the Holy Spirit and with deep conviction. You know how we lived among you for your sake. You became imitators of us and of the Lord; in spite of severe suffering, you welcomed the message with the joy given by the Holy Spirit. And so you became a model to all the believers in Macedonia and Achaia.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596DCF-39BB-497C-BB53-9111877180B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2A0BD5-BA66-4976-9133-0AFC3C2168CC}"/>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were </a:t>
            </a:r>
            <a:r>
              <a:rPr lang="en-US" sz="4400" b="1" u="sng" dirty="0">
                <a:solidFill>
                  <a:srgbClr val="990033"/>
                </a:solidFill>
                <a:effectLst>
                  <a:outerShdw blurRad="38100" dist="38100" dir="2700000" algn="tl">
                    <a:srgbClr val="000000">
                      <a:alpha val="43137"/>
                    </a:srgbClr>
                  </a:outerShdw>
                </a:effectLst>
                <a:latin typeface="Arial Narrow" pitchFamily="34" charset="0"/>
              </a:rPr>
              <a:t>loved</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chosen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1:4-5 - For we know, brothers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by God, that he has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chosen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 because our gospel came to you not simply with words, but also with power, with the Holy Spirit and with deep conviction.</a:t>
            </a:r>
            <a:r>
              <a:rPr lang="en-US" sz="2800" dirty="0">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know how we lived among you for your sake. </a:t>
            </a:r>
          </a:p>
        </p:txBody>
      </p:sp>
      <p:sp>
        <p:nvSpPr>
          <p:cNvPr id="4" name="Rectangle 3">
            <a:extLst>
              <a:ext uri="{FF2B5EF4-FFF2-40B4-BE49-F238E27FC236}">
                <a16:creationId xmlns:a16="http://schemas.microsoft.com/office/drawing/2014/main" id="{F494B74D-4D62-49C9-99FB-40FC8D8D928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Present to the World a Genuine Gratitude</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CE4098C-47F8-435E-8A2A-EA1D6E8D84C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5B50E2-367B-4CC7-8593-B1C2D0602D7E}"/>
              </a:ext>
            </a:extLst>
          </p:cNvPr>
          <p:cNvSpPr>
            <a:spLocks noGrp="1" noChangeArrowheads="1"/>
          </p:cNvSpPr>
          <p:nvPr>
            <p:ph idx="1"/>
          </p:nvPr>
        </p:nvSpPr>
        <p:spPr>
          <a:xfrm>
            <a:off x="5334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were </a:t>
            </a:r>
            <a:r>
              <a:rPr lang="en-US" sz="4400" b="1" u="sng" dirty="0">
                <a:solidFill>
                  <a:srgbClr val="990033"/>
                </a:solidFill>
                <a:effectLst>
                  <a:outerShdw blurRad="38100" dist="38100" dir="2700000" algn="tl">
                    <a:srgbClr val="000000">
                      <a:alpha val="43137"/>
                    </a:srgbClr>
                  </a:outerShdw>
                </a:effectLst>
                <a:latin typeface="Arial Narrow" pitchFamily="34" charset="0"/>
              </a:rPr>
              <a:t>loved</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chosen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5:6-8 - You see, at just the right time,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we were still powerless</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Christ died for the ungodly. Very rarely will anyone die for a righteous man, though for a good man someone might possibly dare to die. But God demonstrates his own love for us in this: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While we were still sinners</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Christ died for us.</a:t>
            </a:r>
          </a:p>
        </p:txBody>
      </p:sp>
      <p:sp>
        <p:nvSpPr>
          <p:cNvPr id="4" name="Rectangle 3">
            <a:extLst>
              <a:ext uri="{FF2B5EF4-FFF2-40B4-BE49-F238E27FC236}">
                <a16:creationId xmlns:a16="http://schemas.microsoft.com/office/drawing/2014/main" id="{F055C201-366D-41F0-BCEA-2D6D9BCF13E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Present to the World a Genuine Gratitude</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756909-0AE9-4CF7-9D4E-F44C77D16D0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E59F3E-DCDF-4E66-95F8-3CB38E302454}"/>
              </a:ext>
            </a:extLst>
          </p:cNvPr>
          <p:cNvSpPr>
            <a:spLocks noGrp="1" noChangeArrowheads="1"/>
          </p:cNvSpPr>
          <p:nvPr>
            <p:ph idx="1"/>
          </p:nvPr>
        </p:nvSpPr>
        <p:spPr>
          <a:xfrm>
            <a:off x="5334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were </a:t>
            </a:r>
            <a:r>
              <a:rPr lang="en-US" sz="4400" b="1" u="sng" dirty="0">
                <a:solidFill>
                  <a:srgbClr val="990033"/>
                </a:solidFill>
                <a:effectLst>
                  <a:outerShdw blurRad="38100" dist="38100" dir="2700000" algn="tl">
                    <a:srgbClr val="000000">
                      <a:alpha val="43137"/>
                    </a:srgbClr>
                  </a:outerShdw>
                </a:effectLst>
                <a:latin typeface="Arial Narrow" pitchFamily="34" charset="0"/>
              </a:rPr>
              <a:t>loved</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chosen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5:6-8 - You see, at just the right time,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we were still powerless</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Christ died for the ungodly. Very rarely will anyone die for a righteous man, though for a good man someone might possibly dare to die. But God demonstrates his own love for us in this: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While we were still sinners</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Christ died for us.</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3:16-17 - For God so loved the world that he gave his one and only Son, that whoever believes in him shall not perish but have eternal life.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God did not send his Son into the world to condemn the world</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to save the world</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him.</a:t>
            </a:r>
            <a:endParaRPr lang="en-US" sz="2400" dirty="0">
              <a:latin typeface="Arial" pitchFamily="34" charset="0"/>
              <a:cs typeface="Arial" pitchFamily="34" charset="0"/>
            </a:endParaRPr>
          </a:p>
        </p:txBody>
      </p:sp>
      <p:sp>
        <p:nvSpPr>
          <p:cNvPr id="4" name="Rectangle 3">
            <a:extLst>
              <a:ext uri="{FF2B5EF4-FFF2-40B4-BE49-F238E27FC236}">
                <a16:creationId xmlns:a16="http://schemas.microsoft.com/office/drawing/2014/main" id="{D284E8CA-D8C6-4A15-B30B-2CAB8969EE1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Present to the World a Genuine Gratitude</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DC4B1D-85AB-4CB6-92D5-0F41FD872CC2}"/>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5268F2-9DDE-4CA2-BB92-B443F622814B}"/>
              </a:ext>
            </a:extLst>
          </p:cNvPr>
          <p:cNvSpPr>
            <a:spLocks noGrp="1" noChangeArrowheads="1"/>
          </p:cNvSpPr>
          <p:nvPr>
            <p:ph idx="1"/>
          </p:nvPr>
        </p:nvSpPr>
        <p:spPr>
          <a:xfrm>
            <a:off x="457200" y="1066800"/>
            <a:ext cx="8229600" cy="4648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Here are some ways our</a:t>
            </a:r>
          </a:p>
          <a:p>
            <a:pPr marL="609600" indent="-609600" algn="ctr"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church can make a</a:t>
            </a:r>
          </a:p>
          <a:p>
            <a:pPr marL="609600" indent="-609600" algn="ctr"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spiritual difference!</a:t>
            </a:r>
            <a:endParaRPr lang="en-US" sz="44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34B687-865B-44B2-BEF3-883B7957543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9D1ED0-FC2A-42DA-B7AE-7E098F8D3650}"/>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were presented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message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1:4-5 - For we know, brothers loved by God, that he has chosen you, because 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gospel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came to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not simply with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words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also with power, with the Holy Spirit and with deep conviction.</a:t>
            </a:r>
            <a:r>
              <a:rPr lang="en-US" sz="2800" dirty="0">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know how we lived among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your sake.</a:t>
            </a:r>
          </a:p>
        </p:txBody>
      </p:sp>
      <p:sp>
        <p:nvSpPr>
          <p:cNvPr id="4" name="Rectangle 3">
            <a:extLst>
              <a:ext uri="{FF2B5EF4-FFF2-40B4-BE49-F238E27FC236}">
                <a16:creationId xmlns:a16="http://schemas.microsoft.com/office/drawing/2014/main" id="{ABD251D5-30BD-4732-B64A-484335EF5C7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Present to the World a Genuine Gratitude</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0671A5-0FF8-4508-9EDE-D18F2677AED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3D3E1A-D422-44F9-959E-E4ACF9AFED11}"/>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responded to the gospel &amp; were </a:t>
            </a:r>
            <a:r>
              <a:rPr lang="en-US" sz="4400" b="1" u="sng" dirty="0">
                <a:solidFill>
                  <a:srgbClr val="990033"/>
                </a:solidFill>
                <a:effectLst>
                  <a:outerShdw blurRad="38100" dist="38100" dir="2700000" algn="tl">
                    <a:srgbClr val="000000">
                      <a:alpha val="43137"/>
                    </a:srgbClr>
                  </a:outerShdw>
                </a:effectLst>
                <a:latin typeface="Arial Narrow" pitchFamily="34" charset="0"/>
              </a:rPr>
              <a:t>saved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1:6-7 - You became imitators of us and of the Lord; in spite of severe suffering,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welcomed the message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the joy given by the Holy Spirit. And so you became a model to all the believers in Macedonia and Achaia.</a:t>
            </a:r>
          </a:p>
        </p:txBody>
      </p:sp>
      <p:sp>
        <p:nvSpPr>
          <p:cNvPr id="4" name="Rectangle 3">
            <a:extLst>
              <a:ext uri="{FF2B5EF4-FFF2-40B4-BE49-F238E27FC236}">
                <a16:creationId xmlns:a16="http://schemas.microsoft.com/office/drawing/2014/main" id="{6A5B1123-9B4D-4115-8497-CFF788767F5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Present to the World a Genuine Gratitude</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508BFBF-1AA2-4260-8671-B54BB299537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B7DE5A5-B2B2-40C9-906D-5A3498155A2B}"/>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Your life was </a:t>
            </a:r>
            <a:r>
              <a:rPr lang="en-US" sz="4400" b="1" u="sng" dirty="0">
                <a:solidFill>
                  <a:srgbClr val="990033"/>
                </a:solidFill>
                <a:effectLst>
                  <a:outerShdw blurRad="38100" dist="38100" dir="2700000" algn="tl">
                    <a:srgbClr val="000000">
                      <a:alpha val="43137"/>
                    </a:srgbClr>
                  </a:outerShdw>
                </a:effectLst>
                <a:latin typeface="Arial Narrow" pitchFamily="34" charset="0"/>
              </a:rPr>
              <a:t>transformed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37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1:6-7 - You became imitators of us and of the Lord; in spite of severe suffering, you welcomed the message with the joy given by the Holy Spirit. And so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became a model to all the believers in Macedonia and Achaia</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E5BEF7B7-93B8-4955-BD82-A7D94A99CEE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Present to the World a Genuine Gratitude</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CDF6BD6-B410-433F-A6D6-81C8A3FEE35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5E3AD9-0F27-4BE8-99A4-EE2C449B048F}"/>
              </a:ext>
            </a:extLst>
          </p:cNvPr>
          <p:cNvSpPr>
            <a:spLocks noGrp="1" noChangeArrowheads="1"/>
          </p:cNvSpPr>
          <p:nvPr>
            <p:ph idx="1"/>
          </p:nvPr>
        </p:nvSpPr>
        <p:spPr>
          <a:xfrm>
            <a:off x="5334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Your life was </a:t>
            </a:r>
            <a:r>
              <a:rPr lang="en-US" sz="4400" b="1" u="sng" dirty="0">
                <a:solidFill>
                  <a:srgbClr val="990033"/>
                </a:solidFill>
                <a:effectLst>
                  <a:outerShdw blurRad="38100" dist="38100" dir="2700000" algn="tl">
                    <a:srgbClr val="000000">
                      <a:alpha val="43137"/>
                    </a:srgbClr>
                  </a:outerShdw>
                </a:effectLst>
                <a:latin typeface="Arial Narrow" pitchFamily="34" charset="0"/>
              </a:rPr>
              <a:t>transformed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37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12:2 - Do not conform any longer to the pattern of this world,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transformed by the renewing of your mind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you will be able to test and approve what God’s will is — his good, pleasing and perfect will.</a:t>
            </a:r>
          </a:p>
        </p:txBody>
      </p:sp>
      <p:sp>
        <p:nvSpPr>
          <p:cNvPr id="4" name="Rectangle 3">
            <a:extLst>
              <a:ext uri="{FF2B5EF4-FFF2-40B4-BE49-F238E27FC236}">
                <a16:creationId xmlns:a16="http://schemas.microsoft.com/office/drawing/2014/main" id="{F84CFE4E-BA1A-4C88-B7F2-6A9AEA1CDCC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Present to the World a Genuine Gratitude</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755BD1-F3DE-4DCB-B67E-1E465947AF4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9F3537-5A15-4765-8076-DD368FBCF9C4}"/>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Present to the World a Verbal 	Witness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1:8-9 - The Lord’s message rang out from you not only in Macedonia and Achaia — your faith in God has become known everywhere. Therefore we do not need to say anything about it, for they themselves report what kind of reception you gave us.</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198A4E-43D1-4355-983C-AF6BB7E7AB9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F02170-2680-46B3-917D-EA23CCB4AAB9}"/>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witnessing?</a:t>
            </a:r>
          </a:p>
        </p:txBody>
      </p:sp>
      <p:sp>
        <p:nvSpPr>
          <p:cNvPr id="4" name="Rectangle 3">
            <a:extLst>
              <a:ext uri="{FF2B5EF4-FFF2-40B4-BE49-F238E27FC236}">
                <a16:creationId xmlns:a16="http://schemas.microsoft.com/office/drawing/2014/main" id="{1CC7B4CD-E3D2-4F97-9AA7-527ACF195D0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9FE21C-640D-4143-82A4-54944D5DC60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2F1850-757B-4A8A-B782-986507C8AFD6}"/>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witnessing?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is genuinely living </a:t>
            </a:r>
            <a:r>
              <a:rPr lang="en-US" sz="4400" b="1" u="sng" dirty="0">
                <a:solidFill>
                  <a:srgbClr val="990033"/>
                </a:solidFill>
                <a:effectLst>
                  <a:outerShdw blurRad="38100" dist="38100" dir="2700000" algn="tl">
                    <a:srgbClr val="000000">
                      <a:alpha val="43137"/>
                    </a:srgbClr>
                  </a:outerShdw>
                </a:effectLst>
                <a:latin typeface="Arial Narrow" pitchFamily="34" charset="0"/>
              </a:rPr>
              <a:t>the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Christian 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6167CE03-6B57-493B-BEB4-071F09C7D53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F636B6-9AED-4629-B934-6B68A99B656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3550227-D818-459F-A069-374A772E722D}"/>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witnessing?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is genuinely living </a:t>
            </a:r>
            <a:r>
              <a:rPr lang="en-US" sz="4400" b="1" u="sng" dirty="0">
                <a:solidFill>
                  <a:srgbClr val="990033"/>
                </a:solidFill>
                <a:effectLst>
                  <a:outerShdw blurRad="38100" dist="38100" dir="2700000" algn="tl">
                    <a:srgbClr val="000000">
                      <a:alpha val="43137"/>
                    </a:srgbClr>
                  </a:outerShdw>
                </a:effectLst>
                <a:latin typeface="Arial Narrow" pitchFamily="34" charset="0"/>
              </a:rPr>
              <a:t>the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Christian 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 is involvement </a:t>
            </a:r>
            <a:r>
              <a:rPr lang="en-US" sz="4400" b="1" u="sng" dirty="0">
                <a:solidFill>
                  <a:srgbClr val="990033"/>
                </a:solidFill>
                <a:effectLst>
                  <a:outerShdw blurRad="38100" dist="38100" dir="2700000" algn="tl">
                    <a:srgbClr val="000000">
                      <a:alpha val="43137"/>
                    </a:srgbClr>
                  </a:outerShdw>
                </a:effectLst>
                <a:latin typeface="Arial Narrow" pitchFamily="34" charset="0"/>
              </a:rPr>
              <a:t>in the 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43154E97-92E8-40F2-A8CF-A54E4DD166F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030989-B9AA-4D3D-895A-0CEB28EE5A7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45677C2-65D4-455B-AC7F-A07D26527D87}"/>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witnessing?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is genuinely living </a:t>
            </a:r>
            <a:r>
              <a:rPr lang="en-US" sz="4400" b="1" u="sng" dirty="0">
                <a:solidFill>
                  <a:srgbClr val="990033"/>
                </a:solidFill>
                <a:effectLst>
                  <a:outerShdw blurRad="38100" dist="38100" dir="2700000" algn="tl">
                    <a:srgbClr val="000000">
                      <a:alpha val="43137"/>
                    </a:srgbClr>
                  </a:outerShdw>
                </a:effectLst>
                <a:latin typeface="Arial Narrow" pitchFamily="34" charset="0"/>
              </a:rPr>
              <a:t>the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Christian 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 is involvement </a:t>
            </a:r>
            <a:r>
              <a:rPr lang="en-US" sz="4400" b="1" u="sng" dirty="0">
                <a:solidFill>
                  <a:srgbClr val="990033"/>
                </a:solidFill>
                <a:effectLst>
                  <a:outerShdw blurRad="38100" dist="38100" dir="2700000" algn="tl">
                    <a:srgbClr val="000000">
                      <a:alpha val="43137"/>
                    </a:srgbClr>
                  </a:outerShdw>
                </a:effectLst>
                <a:latin typeface="Arial Narrow" pitchFamily="34" charset="0"/>
              </a:rPr>
              <a:t>in the 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It is giving </a:t>
            </a:r>
            <a:r>
              <a:rPr lang="en-US" sz="4400" b="1" u="sng" dirty="0">
                <a:solidFill>
                  <a:srgbClr val="990033"/>
                </a:solidFill>
                <a:effectLst>
                  <a:outerShdw blurRad="38100" dist="38100" dir="2700000" algn="tl">
                    <a:srgbClr val="000000">
                      <a:alpha val="43137"/>
                    </a:srgbClr>
                  </a:outerShdw>
                </a:effectLst>
                <a:latin typeface="Arial Narrow" pitchFamily="34" charset="0"/>
              </a:rPr>
              <a:t>sacrificially</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E304927E-DC4A-4287-903D-2F81BD587EC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63D782-C73F-4863-BA51-C9AF8058B61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CBD5BAF-C79E-4E27-ACEF-40512FCB0FC8}"/>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witnessing?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is genuinely living </a:t>
            </a:r>
            <a:r>
              <a:rPr lang="en-US" sz="4400" b="1" u="sng" dirty="0">
                <a:solidFill>
                  <a:srgbClr val="990033"/>
                </a:solidFill>
                <a:effectLst>
                  <a:outerShdw blurRad="38100" dist="38100" dir="2700000" algn="tl">
                    <a:srgbClr val="000000">
                      <a:alpha val="43137"/>
                    </a:srgbClr>
                  </a:outerShdw>
                </a:effectLst>
                <a:latin typeface="Arial Narrow" pitchFamily="34" charset="0"/>
              </a:rPr>
              <a:t>the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Christian 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 is involvement </a:t>
            </a:r>
            <a:r>
              <a:rPr lang="en-US" sz="4400" b="1" u="sng" dirty="0">
                <a:solidFill>
                  <a:srgbClr val="990033"/>
                </a:solidFill>
                <a:effectLst>
                  <a:outerShdw blurRad="38100" dist="38100" dir="2700000" algn="tl">
                    <a:srgbClr val="000000">
                      <a:alpha val="43137"/>
                    </a:srgbClr>
                  </a:outerShdw>
                </a:effectLst>
                <a:latin typeface="Arial Narrow" pitchFamily="34" charset="0"/>
              </a:rPr>
              <a:t>in the 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It is giving </a:t>
            </a:r>
            <a:r>
              <a:rPr lang="en-US" sz="4400" b="1" u="sng" dirty="0">
                <a:solidFill>
                  <a:srgbClr val="990033"/>
                </a:solidFill>
                <a:effectLst>
                  <a:outerShdw blurRad="38100" dist="38100" dir="2700000" algn="tl">
                    <a:srgbClr val="000000">
                      <a:alpha val="43137"/>
                    </a:srgbClr>
                  </a:outerShdw>
                </a:effectLst>
                <a:latin typeface="Arial Narrow" pitchFamily="34" charset="0"/>
              </a:rPr>
              <a:t>sacrificially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It is sharing </a:t>
            </a:r>
            <a:r>
              <a:rPr lang="en-US" sz="4400" b="1" u="sng" dirty="0">
                <a:solidFill>
                  <a:srgbClr val="990033"/>
                </a:solidFill>
                <a:effectLst>
                  <a:outerShdw blurRad="38100" dist="38100" dir="2700000" algn="tl">
                    <a:srgbClr val="000000">
                      <a:alpha val="43137"/>
                    </a:srgbClr>
                  </a:outerShdw>
                </a:effectLst>
                <a:latin typeface="Arial Narrow" pitchFamily="34" charset="0"/>
              </a:rPr>
              <a:t>the 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B8CDDA7E-B0B3-4C9D-B353-5147D6847AE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1B48F2-FD62-4408-8FB1-718EAECC1FC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01BD40-5240-4825-8D1C-5DC4DFFEF250}"/>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Present to the World a 	Transformed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1:2-3 - We always thank God for all of you, mentioning you in our prayers. We continually remember before our God and Father your work produced by faith, your labor prompted by love, and your endurance inspired by hope in our Lord Jesus Christ.</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33EA5E-DDA1-4949-91FF-6C987BF6841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23124D-E730-4E5C-A38B-3861F7E13AEB}"/>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It is sharing </a:t>
            </a:r>
            <a:r>
              <a:rPr lang="en-US" sz="4400" b="1" u="sng" dirty="0">
                <a:solidFill>
                  <a:srgbClr val="990033"/>
                </a:solidFill>
                <a:effectLst>
                  <a:outerShdw blurRad="38100" dist="38100" dir="2700000" algn="tl">
                    <a:srgbClr val="000000">
                      <a:alpha val="43137"/>
                    </a:srgbClr>
                  </a:outerShdw>
                </a:effectLst>
                <a:latin typeface="Arial Narrow" pitchFamily="34" charset="0"/>
              </a:rPr>
              <a:t>the 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Telling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good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news</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B7149F48-476C-41B0-936E-67B6F2EBC55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C48CC2-88C5-4104-A9FE-7964DCD2E8F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8E42A96-8454-4011-8F0D-D7C962E72414}"/>
              </a:ext>
            </a:extLst>
          </p:cNvPr>
          <p:cNvSpPr>
            <a:spLocks noGrp="1" noChangeArrowheads="1"/>
          </p:cNvSpPr>
          <p:nvPr>
            <p:ph idx="1"/>
          </p:nvPr>
        </p:nvSpPr>
        <p:spPr>
          <a:xfrm>
            <a:off x="457200" y="1143000"/>
            <a:ext cx="8229600" cy="5715000"/>
          </a:xfrm>
        </p:spPr>
        <p:txBody>
          <a:bodyPr>
            <a:normAutofit fontScale="92500" lnSpcReduction="10000"/>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15:1-6 - Now, brothers, I want to remind you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gospel I preached to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you received and on which you have taken your stand. By this gospel you are saved, if you hold firmly to the word I preached to you. Otherwise, you have believed in vain. For what I received I passed on to you as of first importance: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 died for 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according to the Scriptures,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was buried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was raised on the third day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according to the Scriptures, and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appeared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Peter, and then to the Twelve. After that, he appeared to more than five hundred of the brothers at the same time, most of whom are still living, though some have fallen asleep.</a:t>
            </a:r>
          </a:p>
        </p:txBody>
      </p:sp>
      <p:sp>
        <p:nvSpPr>
          <p:cNvPr id="4" name="Rectangle 3">
            <a:extLst>
              <a:ext uri="{FF2B5EF4-FFF2-40B4-BE49-F238E27FC236}">
                <a16:creationId xmlns:a16="http://schemas.microsoft.com/office/drawing/2014/main" id="{DFF3BFF8-BC74-491F-96D5-DE45D6F170D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060C31-E504-4A1D-AABC-6966CD0E5B8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3D30D8-D4DA-4513-A049-E449A9178213}"/>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It is sharing </a:t>
            </a:r>
            <a:r>
              <a:rPr lang="en-US" sz="4400" b="1" u="sng" dirty="0">
                <a:solidFill>
                  <a:srgbClr val="990033"/>
                </a:solidFill>
                <a:effectLst>
                  <a:outerShdw blurRad="38100" dist="38100" dir="2700000" algn="tl">
                    <a:srgbClr val="000000">
                      <a:alpha val="43137"/>
                    </a:srgbClr>
                  </a:outerShdw>
                </a:effectLst>
                <a:latin typeface="Arial Narrow" pitchFamily="34" charset="0"/>
              </a:rPr>
              <a:t>the 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Telling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good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news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Introducing others to </a:t>
            </a:r>
            <a:r>
              <a:rPr lang="en-US" sz="4400" b="1" u="sng" dirty="0">
                <a:solidFill>
                  <a:srgbClr val="990033"/>
                </a:solidFill>
                <a:effectLst>
                  <a:outerShdw blurRad="38100" dist="38100" dir="2700000" algn="tl">
                    <a:srgbClr val="000000">
                      <a:alpha val="43137"/>
                    </a:srgbClr>
                  </a:outerShdw>
                </a:effectLst>
                <a:latin typeface="Arial Narrow" pitchFamily="34" charset="0"/>
              </a:rPr>
              <a:t>a loving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Savior</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94FFAD1C-CF0B-4A2F-918B-1014B8F9679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58CC0F-1D04-44DD-A824-E70B02F2D2D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BF378B-9C62-4C90-84D0-1069B46E2F77}"/>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It is sharing </a:t>
            </a:r>
            <a:r>
              <a:rPr lang="en-US" sz="4400" b="1" u="sng" dirty="0">
                <a:solidFill>
                  <a:srgbClr val="990033"/>
                </a:solidFill>
                <a:effectLst>
                  <a:outerShdw blurRad="38100" dist="38100" dir="2700000" algn="tl">
                    <a:srgbClr val="000000">
                      <a:alpha val="43137"/>
                    </a:srgbClr>
                  </a:outerShdw>
                </a:effectLst>
                <a:latin typeface="Arial Narrow" pitchFamily="34" charset="0"/>
              </a:rPr>
              <a:t>the 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Telling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good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news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Introducing others to </a:t>
            </a:r>
            <a:r>
              <a:rPr lang="en-US" sz="4400" b="1" u="sng" dirty="0">
                <a:solidFill>
                  <a:srgbClr val="990033"/>
                </a:solidFill>
                <a:effectLst>
                  <a:outerShdw blurRad="38100" dist="38100" dir="2700000" algn="tl">
                    <a:srgbClr val="000000">
                      <a:alpha val="43137"/>
                    </a:srgbClr>
                  </a:outerShdw>
                </a:effectLst>
                <a:latin typeface="Arial Narrow" pitchFamily="34" charset="0"/>
              </a:rPr>
              <a:t>a loving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Savior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Sharing your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3927EF9E-D68A-4871-BDB6-3C2A8F7AF0C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93F598-DB86-453A-BD74-A278C10B8BE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E1191A-613B-4029-8779-EBAAB4248A1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It is sharing </a:t>
            </a:r>
            <a:r>
              <a:rPr lang="en-US" sz="4400" b="1" u="sng" dirty="0">
                <a:solidFill>
                  <a:srgbClr val="990033"/>
                </a:solidFill>
                <a:effectLst>
                  <a:outerShdw blurRad="38100" dist="38100" dir="2700000" algn="tl">
                    <a:srgbClr val="000000">
                      <a:alpha val="43137"/>
                    </a:srgbClr>
                  </a:outerShdw>
                </a:effectLst>
                <a:latin typeface="Arial Narrow" pitchFamily="34" charset="0"/>
              </a:rPr>
              <a:t>the 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Telling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good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news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Introducing others to </a:t>
            </a:r>
            <a:r>
              <a:rPr lang="en-US" sz="4400" b="1" u="sng" dirty="0">
                <a:solidFill>
                  <a:srgbClr val="990033"/>
                </a:solidFill>
                <a:effectLst>
                  <a:outerShdw blurRad="38100" dist="38100" dir="2700000" algn="tl">
                    <a:srgbClr val="000000">
                      <a:alpha val="43137"/>
                    </a:srgbClr>
                  </a:outerShdw>
                </a:effectLst>
                <a:latin typeface="Arial Narrow" pitchFamily="34" charset="0"/>
              </a:rPr>
              <a:t>a loving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Savior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Sharing your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d.  Showing others how to 			become a Christian.</a:t>
            </a:r>
          </a:p>
        </p:txBody>
      </p:sp>
      <p:sp>
        <p:nvSpPr>
          <p:cNvPr id="4" name="Rectangle 3">
            <a:extLst>
              <a:ext uri="{FF2B5EF4-FFF2-40B4-BE49-F238E27FC236}">
                <a16:creationId xmlns:a16="http://schemas.microsoft.com/office/drawing/2014/main" id="{FC15C885-52B5-4EEE-9B9D-4A069EEA5F3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3F4B44-09EF-40C7-BEF7-CCD3A972892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F8B603-19BA-490D-9502-2897F5B0E2BC}"/>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 - Ring it out!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1:8 - The Lord’s message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rang out from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not only in Macedonia and Achaia — your faith in God has become known everywhere.</a:t>
            </a:r>
          </a:p>
        </p:txBody>
      </p:sp>
      <p:sp>
        <p:nvSpPr>
          <p:cNvPr id="4" name="Rectangle 3">
            <a:extLst>
              <a:ext uri="{FF2B5EF4-FFF2-40B4-BE49-F238E27FC236}">
                <a16:creationId xmlns:a16="http://schemas.microsoft.com/office/drawing/2014/main" id="{30FF9AF6-7FB5-4E03-8CB3-434C34004B1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BC7528-CDFF-425F-B86E-5FA1CDB2A89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50D558-2ABF-44A3-9135-C74E4865CCD0}"/>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So - Ring it out!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Thessalonians 1:8 - The Lord’s message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rang out from you</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not only in Macedonia and Achaia — your faith in God has become known everywhere.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Ring out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sound 	forth like a 	trumpet, thunder out.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ἐξηχέω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76DF8B7F-8A63-406E-9F9E-15EFC0EB3EA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10BD40-2F8C-4D27-90DD-BF096F54619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D7B971-8A21-4494-8B22-6E53BFDCF282}"/>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 - Ring it out!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1:8 - The Lord’s message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rang out from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not only in Macedonia and Achaia — your faith in God has become known everywhere.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1:16 -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am not ashamed of the gospel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it is the power of God for the salvation of everyone who believes.</a:t>
            </a:r>
          </a:p>
        </p:txBody>
      </p:sp>
      <p:sp>
        <p:nvSpPr>
          <p:cNvPr id="4" name="Rectangle 3">
            <a:extLst>
              <a:ext uri="{FF2B5EF4-FFF2-40B4-BE49-F238E27FC236}">
                <a16:creationId xmlns:a16="http://schemas.microsoft.com/office/drawing/2014/main" id="{414A86F7-6336-4B23-B58C-E8431A5A18D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4294B9-2A97-4B87-9151-FCD573ADBA1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94DD1C-2493-4B75-829D-AB89BDE10400}"/>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 - Ring it out!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28:19-20 - Therefore go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make disciples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all nations, baptizing them in the name of the Father and of the Son and of the Holy Spirit,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teaching them to obey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everything I have commanded you. And surely I am with you always, to the very end of the age.</a:t>
            </a:r>
          </a:p>
        </p:txBody>
      </p:sp>
      <p:sp>
        <p:nvSpPr>
          <p:cNvPr id="4" name="Rectangle 3">
            <a:extLst>
              <a:ext uri="{FF2B5EF4-FFF2-40B4-BE49-F238E27FC236}">
                <a16:creationId xmlns:a16="http://schemas.microsoft.com/office/drawing/2014/main" id="{716825D0-C721-4BCB-97A1-F1C1DA7DD5A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2621E4-7CC1-4480-8694-EE094956F4A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9D3BE5-B96D-463A-A993-28E5896355FE}"/>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 - Ring it out!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Prayerfully.</a:t>
            </a:r>
          </a:p>
        </p:txBody>
      </p:sp>
      <p:sp>
        <p:nvSpPr>
          <p:cNvPr id="4" name="Rectangle 3">
            <a:extLst>
              <a:ext uri="{FF2B5EF4-FFF2-40B4-BE49-F238E27FC236}">
                <a16:creationId xmlns:a16="http://schemas.microsoft.com/office/drawing/2014/main" id="{F29F77D2-27EB-4773-A22C-48076663FC5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6763E3-9972-4F68-90FD-03DDA99030E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F64B458-A9DB-4A45-B869-5E76BB26104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Which Bible will people read the 	most?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Your genuine Christian life!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452F8F0-2A94-4138-BBF1-6A854391B1B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Present to the World a Transformed Life</a:t>
            </a:r>
            <a:endParaRPr lang="en-US" dirty="0"/>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67D60BB-F498-4757-B90C-78D441627A5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795289-052A-40D9-9D07-C2CD05DDA26D}"/>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 - Ring it out!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Prayerfully.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Financially.</a:t>
            </a:r>
          </a:p>
        </p:txBody>
      </p:sp>
      <p:sp>
        <p:nvSpPr>
          <p:cNvPr id="4" name="Rectangle 3">
            <a:extLst>
              <a:ext uri="{FF2B5EF4-FFF2-40B4-BE49-F238E27FC236}">
                <a16:creationId xmlns:a16="http://schemas.microsoft.com/office/drawing/2014/main" id="{13707592-CFC7-4FBC-988B-7ED6017A69C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D0E34E-555A-407B-8EC8-7D334488722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C6B8D8B-DC41-42EF-AB59-E2DB3866899F}"/>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 - Ring it out!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Prayerfully.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Financially.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In your life.</a:t>
            </a:r>
          </a:p>
        </p:txBody>
      </p:sp>
      <p:sp>
        <p:nvSpPr>
          <p:cNvPr id="4" name="Rectangle 3">
            <a:extLst>
              <a:ext uri="{FF2B5EF4-FFF2-40B4-BE49-F238E27FC236}">
                <a16:creationId xmlns:a16="http://schemas.microsoft.com/office/drawing/2014/main" id="{D9319DF3-4452-4E2B-939B-8F4F329E01F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7A6D8A-3743-4349-8604-D886C79BEC7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E9996F-7810-4309-96EB-D764863F696F}"/>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 - Ring it out!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Prayerfully.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Financially.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In your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d.  Verbally.</a:t>
            </a:r>
          </a:p>
        </p:txBody>
      </p:sp>
      <p:sp>
        <p:nvSpPr>
          <p:cNvPr id="4" name="Rectangle 3">
            <a:extLst>
              <a:ext uri="{FF2B5EF4-FFF2-40B4-BE49-F238E27FC236}">
                <a16:creationId xmlns:a16="http://schemas.microsoft.com/office/drawing/2014/main" id="{96AF4CD2-4561-48D4-98C1-E07EB03207F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Present to the World a Verbal 	Witness.</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93596A-84F3-4902-A845-9DD1E852823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6686C5-15CB-4B98-B3B9-337C570E61B6}"/>
              </a:ext>
            </a:extLst>
          </p:cNvPr>
          <p:cNvSpPr>
            <a:spLocks noGrp="1" noChangeArrowheads="1"/>
          </p:cNvSpPr>
          <p:nvPr>
            <p:ph idx="1"/>
          </p:nvPr>
        </p:nvSpPr>
        <p:spPr>
          <a:xfrm>
            <a:off x="3810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This church can impact our world spiritually</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As each of you live your transformed life before it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And not be ashamed of the </a:t>
            </a:r>
            <a:r>
              <a:rPr lang="en-US" sz="4400" b="1">
                <a:solidFill>
                  <a:srgbClr val="990033"/>
                </a:solidFill>
                <a:effectLst>
                  <a:outerShdw blurRad="38100" dist="38100" dir="2700000" algn="tl">
                    <a:srgbClr val="000000">
                      <a:alpha val="43137"/>
                    </a:srgbClr>
                  </a:outerShdw>
                </a:effectLst>
                <a:latin typeface="Arial Narrow" pitchFamily="34" charset="0"/>
              </a:rPr>
              <a:t>gospel and </a:t>
            </a:r>
            <a:r>
              <a:rPr lang="en-US" sz="4400" b="1" dirty="0">
                <a:solidFill>
                  <a:srgbClr val="990033"/>
                </a:solidFill>
                <a:effectLst>
                  <a:outerShdw blurRad="38100" dist="38100" dir="2700000" algn="tl">
                    <a:srgbClr val="000000">
                      <a:alpha val="43137"/>
                    </a:srgbClr>
                  </a:outerShdw>
                </a:effectLst>
                <a:latin typeface="Arial Narrow" pitchFamily="34" charset="0"/>
              </a:rPr>
              <a:t>it’s power!</a:t>
            </a:r>
          </a:p>
        </p:txBody>
      </p:sp>
      <p:sp>
        <p:nvSpPr>
          <p:cNvPr id="98308" name="Rectangle 3">
            <a:extLst>
              <a:ext uri="{FF2B5EF4-FFF2-40B4-BE49-F238E27FC236}">
                <a16:creationId xmlns:a16="http://schemas.microsoft.com/office/drawing/2014/main" id="{D730AD2B-2C4F-4236-AD98-461B68C0FF30}"/>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7C5C05-2BFE-4399-BBD1-DB60708642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CD4CAF-1E37-4349-A27A-FDB293C62C55}"/>
              </a:ext>
            </a:extLst>
          </p:cNvPr>
          <p:cNvSpPr>
            <a:spLocks noGrp="1" noChangeArrowheads="1"/>
          </p:cNvSpPr>
          <p:nvPr>
            <p:ph idx="1"/>
          </p:nvPr>
        </p:nvSpPr>
        <p:spPr>
          <a:xfrm>
            <a:off x="457200" y="11430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1:1-3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Paul, Silas and Timothy, To the church of the Thessalonians in God the Father and the Lord Jesus Christ: Grace and peace to you. We always thank God for all of you, mentioning you in our prayers. We continually remember before our God and Father your work produced by faith, your labor prompted by love, and your endurance inspired by hope in our Lord Jesus Christ.</a:t>
            </a: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E7B881-62B0-48C0-A4F6-F0FC159253A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E3829D-F59A-476D-B6FE-BED08430C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1:4-7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we know, brothers loved by God, that he has chosen you, because our gospel came to you not simply with words, but also with power, with the Holy Spirit and with deep conviction. You know how we lived among you for your sake. You became imitators of us and of the Lord; in spite of severe suffering, you welcomed the message with the joy given by the Holy Spirit. And so you became a model to all the believers in Macedonia and Achaia.</a:t>
            </a: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6BF5210-0EF3-4C0E-AEAE-9DAA403343A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91E54A6-619A-4D6F-A39E-D97D0C48EEB3}"/>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1:8-10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Lord’s message rang out from you not only in Macedonia and Achaia — your faith in God has become known everywhere. Therefore we do not need to say anything about it, for they themselves report what kind of reception you gave us. They tell how you turned to God from idols to serve the living and true God, and to wait for his Son from heaven, whom he raised from the dead — Jesus, who rescues us from the coming wrath. </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CBB425-BA24-4654-97CD-4A8E994889A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08EC92-3FA6-4CC8-916B-91D3397ACA4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attributes provide your best 	witness?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13:13 - And now these three remain: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hope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91E539CE-98BF-4688-8BD4-0C5DAC5B8D6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Present to the World a Transformed Life</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305665-8FFD-48C1-AEB2-B0BE9AF224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8F1518-50DA-4780-B34F-7DDAADC90FB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13:13 - And now these three remain: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hope and love.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Show the gospel message by 	your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 expressed through 	your </a:t>
            </a:r>
            <a:r>
              <a:rPr lang="en-US" sz="4400" b="1" u="sng" dirty="0">
                <a:solidFill>
                  <a:srgbClr val="990033"/>
                </a:solidFill>
                <a:effectLst>
                  <a:outerShdw blurRad="38100" dist="38100" dir="2700000" algn="tl">
                    <a:srgbClr val="000000">
                      <a:alpha val="43137"/>
                    </a:srgbClr>
                  </a:outerShdw>
                </a:effectLst>
                <a:latin typeface="Arial Narrow" pitchFamily="34" charset="0"/>
              </a:rPr>
              <a:t>work</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1:3 - We continually remember before our God and Father your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produced by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your labor prompted by love, and your endurance inspired by hope in our Lord Jesus Christ.</a:t>
            </a:r>
          </a:p>
        </p:txBody>
      </p:sp>
      <p:sp>
        <p:nvSpPr>
          <p:cNvPr id="4" name="Rectangle 3">
            <a:extLst>
              <a:ext uri="{FF2B5EF4-FFF2-40B4-BE49-F238E27FC236}">
                <a16:creationId xmlns:a16="http://schemas.microsoft.com/office/drawing/2014/main" id="{E33812B1-94AE-49B6-81CF-E20D0E8B3E2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Present to the World a Transformed Life</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CB5FF0-FC5E-4975-A5B6-DE89D88DE4D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BF37FCC-5319-4A2D-8387-4E1324901268}"/>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Corinthians 13:13 - And now these three remain: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faith</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hope and love.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Show the gospel message by 	your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faith</a:t>
            </a:r>
            <a:r>
              <a:rPr lang="en-US" altLang="en-US" sz="4400" b="1">
                <a:solidFill>
                  <a:srgbClr val="990033"/>
                </a:solidFill>
                <a:effectLst>
                  <a:outerShdw blurRad="38100" dist="38100" dir="2700000" algn="tl">
                    <a:srgbClr val="C0C0C0"/>
                  </a:outerShdw>
                </a:effectLst>
                <a:latin typeface="Arial Narrow" panose="020B0606020202030204" pitchFamily="34" charset="0"/>
              </a:rPr>
              <a:t> expressed through 	your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work</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 </a:t>
            </a:r>
            <a:r>
              <a:rPr lang="en-US" altLang="en-US" sz="4400" b="1">
                <a:solidFill>
                  <a:srgbClr val="339966"/>
                </a:solidFill>
                <a:effectLst>
                  <a:outerShdw blurRad="38100" dist="38100" dir="2700000" algn="tl">
                    <a:srgbClr val="C0C0C0"/>
                  </a:outerShdw>
                </a:effectLst>
                <a:latin typeface="Arial Narrow" panose="020B0606020202030204" pitchFamily="34" charset="0"/>
              </a:rPr>
              <a:t>Work</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 deed, action, 			physical labor, employment.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ἔργον</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D61882A7-DCC5-4A2A-BB7E-50B683EB56A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Present to the World a Transformed Life</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2F14D6-0521-4534-AFED-39674F76431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AEFFD8-1640-42EC-AF9E-8B07A777241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13:13 - And now these three remain: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hope and love.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Show the gospel message by 	your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 expressed through 	your </a:t>
            </a:r>
            <a:r>
              <a:rPr lang="en-US" sz="4400" b="1" u="sng" dirty="0">
                <a:solidFill>
                  <a:srgbClr val="990033"/>
                </a:solidFill>
                <a:effectLst>
                  <a:outerShdw blurRad="38100" dist="38100" dir="2700000" algn="tl">
                    <a:srgbClr val="000000">
                      <a:alpha val="43137"/>
                    </a:srgbClr>
                  </a:outerShdw>
                </a:effectLst>
                <a:latin typeface="Arial Narrow" pitchFamily="34" charset="0"/>
              </a:rPr>
              <a:t>work</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2:17 - faith by itself, if it is not accompanied by action, is dead.</a:t>
            </a:r>
          </a:p>
        </p:txBody>
      </p:sp>
      <p:sp>
        <p:nvSpPr>
          <p:cNvPr id="4" name="Rectangle 3">
            <a:extLst>
              <a:ext uri="{FF2B5EF4-FFF2-40B4-BE49-F238E27FC236}">
                <a16:creationId xmlns:a16="http://schemas.microsoft.com/office/drawing/2014/main" id="{9E322EF9-C3E7-40D0-ACEE-7279F43B47E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Present to the World a Transformed Life</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07D48D-D6B6-4D21-AA91-B085AF8E118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984A03-C70D-47E6-BFBB-2D36F8F2050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13:13 - And now these three remain: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hope and love.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Show the gospel message by 	your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 expressed through 	your </a:t>
            </a:r>
            <a:r>
              <a:rPr lang="en-US" sz="4400" b="1" u="sng" dirty="0">
                <a:solidFill>
                  <a:srgbClr val="990033"/>
                </a:solidFill>
                <a:effectLst>
                  <a:outerShdw blurRad="38100" dist="38100" dir="2700000" algn="tl">
                    <a:srgbClr val="000000">
                      <a:alpha val="43137"/>
                    </a:srgbClr>
                  </a:outerShdw>
                </a:effectLst>
                <a:latin typeface="Arial Narrow" pitchFamily="34" charset="0"/>
              </a:rPr>
              <a:t>work</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2:17 - faith by itself, if it is not accompanied by action, is dead.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2:26 - As the body without the spirit is dead, so faith without deeds is dead.</a:t>
            </a:r>
          </a:p>
        </p:txBody>
      </p:sp>
      <p:sp>
        <p:nvSpPr>
          <p:cNvPr id="4" name="Rectangle 3">
            <a:extLst>
              <a:ext uri="{FF2B5EF4-FFF2-40B4-BE49-F238E27FC236}">
                <a16:creationId xmlns:a16="http://schemas.microsoft.com/office/drawing/2014/main" id="{53AD425C-9A0F-4DB3-A0A8-B61FB387C78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Present to the World a Transformed Life</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20508</TotalTime>
  <Words>2883</Words>
  <Application>Microsoft Office PowerPoint</Application>
  <PresentationFormat>On-screen Show (4:3)</PresentationFormat>
  <Paragraphs>259</Paragraphs>
  <Slides>46</Slides>
  <Notes>46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 Narrow</vt:lpstr>
      <vt:lpstr>Arial</vt:lpstr>
      <vt:lpstr>Lucida Sans Unicode</vt:lpstr>
      <vt:lpstr>Wingdings 2</vt:lpstr>
      <vt:lpstr>Calibri</vt:lpstr>
      <vt:lpstr>Times New Roman</vt:lpstr>
      <vt:lpstr>Segoe UI Symbol</vt:lpstr>
      <vt:lpstr>Trek</vt:lpstr>
      <vt:lpstr>Can  the  Church  Grow  in  This  Very  Unchristian  Society?</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1291</cp:revision>
  <dcterms:created xsi:type="dcterms:W3CDTF">2005-04-23T22:37:40Z</dcterms:created>
  <dcterms:modified xsi:type="dcterms:W3CDTF">2021-02-12T18:48:20Z</dcterms:modified>
</cp:coreProperties>
</file>