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398" r:id="rId2"/>
    <p:sldId id="1589" r:id="rId3"/>
    <p:sldId id="1590" r:id="rId4"/>
    <p:sldId id="1624" r:id="rId5"/>
    <p:sldId id="1625" r:id="rId6"/>
    <p:sldId id="1466" r:id="rId7"/>
    <p:sldId id="1270" r:id="rId8"/>
    <p:sldId id="1123" r:id="rId9"/>
    <p:sldId id="1503" r:id="rId10"/>
    <p:sldId id="1591" r:id="rId11"/>
    <p:sldId id="1592" r:id="rId12"/>
    <p:sldId id="1593" r:id="rId13"/>
    <p:sldId id="1594" r:id="rId14"/>
    <p:sldId id="1595" r:id="rId15"/>
    <p:sldId id="1596" r:id="rId16"/>
    <p:sldId id="1597" r:id="rId17"/>
    <p:sldId id="1598" r:id="rId18"/>
    <p:sldId id="1599" r:id="rId19"/>
    <p:sldId id="1600" r:id="rId20"/>
    <p:sldId id="1601" r:id="rId21"/>
    <p:sldId id="1602" r:id="rId22"/>
    <p:sldId id="1603" r:id="rId23"/>
    <p:sldId id="1551" r:id="rId24"/>
    <p:sldId id="1604" r:id="rId25"/>
    <p:sldId id="1605" r:id="rId26"/>
    <p:sldId id="1606" r:id="rId27"/>
    <p:sldId id="1607" r:id="rId28"/>
    <p:sldId id="1608" r:id="rId29"/>
    <p:sldId id="1609" r:id="rId30"/>
    <p:sldId id="1610" r:id="rId31"/>
    <p:sldId id="1611" r:id="rId32"/>
    <p:sldId id="1612" r:id="rId33"/>
    <p:sldId id="1613" r:id="rId34"/>
    <p:sldId id="1614" r:id="rId35"/>
    <p:sldId id="1615" r:id="rId36"/>
    <p:sldId id="1616" r:id="rId37"/>
    <p:sldId id="1617" r:id="rId38"/>
    <p:sldId id="1618" r:id="rId39"/>
    <p:sldId id="1619" r:id="rId40"/>
    <p:sldId id="1620" r:id="rId41"/>
    <p:sldId id="1621" r:id="rId42"/>
    <p:sldId id="1622" r:id="rId43"/>
    <p:sldId id="1623" r:id="rId44"/>
    <p:sldId id="1384" r:id="rId45"/>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43CDF52-292C-4D77-BF76-34B0C464B405}"/>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39421BF-B401-4996-819D-9101169E185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BF22AE2-9EF6-43ED-8EF0-B8BFA7D1E543}"/>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2A268314-5675-4655-AA97-30131315D47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F97C409E-1F20-40AC-A701-F41935D0FF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A2ED5E-F194-4DD2-9083-FC45B1FBBED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54F3D4F1-D7D4-4F91-B864-0F1799BD9CC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7A025A69-D27E-40F7-B7BF-C5DE62930DE5}"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C09781AB-8382-427F-8457-D99A4921143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26FDA1F0-80D8-44C8-A23B-1F69F769014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122563B-9091-4F5F-BBB0-AFE9FACF21C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A7D58CF0-889D-417E-8C1D-7FA971343EA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BCFC954-3FA7-4BF3-99C6-ABBDD893BC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392C17B-97A0-44D7-8C7A-F565534E1F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F96073D-007C-45C5-922A-2410BAE92F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A909E58-6E77-4FD0-82FC-E3F3442E50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22E2BD-F7F2-498C-AE24-BE385679FEE4}"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7F35125-2949-42DE-8DD3-15B3BC21A5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0CEC1EB9-5B06-41A2-8238-5E7991858B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05FAA75E-4479-4781-8DBA-563CAF8D1B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714DE1-AD2A-4B42-80CA-047BA13367E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B9DBED3-7756-41FC-8854-BAE6CDD0BF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61C92A2-0764-4FDC-B5E9-5A3451DA58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D051459E-7DBD-4DFA-87A0-18F0B83EC3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021ACD-E5E7-48E5-A731-E484EF4ECC25}"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3E6F8002-ABC8-4C5E-ADA5-CEA71CFD6E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8DA6BEF8-6BCF-4515-B7F8-2CC5B53EA4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65B5FC63-B551-4202-BE79-7EEE92DED1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0C4E40-CD25-46E5-B77B-34634BC36B8F}"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698D774-B1B0-482A-BE81-0C0B038483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08BF975-64A8-4CE5-87AB-724E02D73B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C61759DD-575D-4A84-9067-114AA592B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79FDB4-B8C1-4925-95BE-C491C5A448F9}"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E92FFE4-FDC0-4968-BDE4-0592E28C8E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F3223D97-2F7C-4874-82A7-447675A1E6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7C2D09D-422B-4252-9D93-B52CD22012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538622-0A31-4F5A-8A6C-B1048E106C89}"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F51F967-9425-46DC-8F55-3EB1376B6D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F5A97BB-138A-4EF7-AA85-BAD99E7800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D4D1D566-16E6-4698-8008-A18B8941AA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8E531F-B4A9-4B6F-B032-D670DC969C03}"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5982C0E-A35C-48F8-8DC7-AE21199CC7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32CEB49-B6B6-4D7F-83A9-3D1E6971C8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1D910B7C-D34A-47C3-AD12-FDCBA98775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C3A5CF-A5E7-420B-9687-F5A38EBCFCF8}"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04E0E59-AD45-4B8E-A938-97E99F5A98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047581A-DAA0-4608-83A3-964528EF65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0EA0C1D-D0AA-475F-B5E0-733CD2EF20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8015E1-D9FD-439E-B8B3-3065046B0B6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9D91ECC-EACD-49FA-BB71-BEF60773AA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30F06668-23CB-49A6-A264-A0E3F01030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518345C-8DC2-406B-BC79-FF89CECF5F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0A062E-4D33-4DF2-ACFE-2DB7C862B6A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DE4BABD-2C55-4A75-BA62-F011C6EC03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87E7E31-9336-431A-9C33-9F9FF68608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14EAB9F3-BDBE-47C8-90D1-A48BA84459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1D625C-DD7E-4D30-9885-D3B2721BD921}"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A47415E-25C3-4381-A41D-BF35280F88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75D9C912-7A1E-449A-9A05-34633DFB7E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94A5DB1-EE20-4B3B-BB6E-6E79FFA6CA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ACD96A-AAE4-44CD-A028-6E0A6573FC7C}"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BA493B4-1406-4EDE-A1A9-DB6D167B9F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A5E224A-EAB4-42E7-B5A0-64A6C776F5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9515BAEA-81A5-4846-BF44-839DAB8BB8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376172-6F38-45C7-B28E-FEF0D436E3C7}"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E7187B2-DDA5-4044-9E29-B5A4B2E1F7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42030D37-9B39-4565-9EDD-3C4AB5DD7E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FAB3C83D-B2A4-4451-B9E8-EB5EF35823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9D1A7F-653D-404F-9ACB-5B4859648E65}"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4B33C9BD-6C4E-471E-BC49-23EFEA9126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739FDF0-308B-415E-9FAA-522013307E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CE761340-E239-44AE-A772-DFC3D90688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8C295B-AEE5-4E21-B9D6-4392DBC40335}"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3521764-1720-46CF-AFD1-DEA23C8BB3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A0F629F-4DB3-4CFA-9D51-5265CC9C25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51B1E9D0-BEA7-4385-9836-149C8BE847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73F299-ECA7-4026-8329-E80E33316FEF}"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5B894C47-70F6-4944-A4F5-7B3AECEC36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BDD8154-C645-479C-9975-9121DEC164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612F31AB-C9C7-4548-BADC-D51119D25A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9364AC-AED5-487A-ABCE-87113F31900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302D0798-CF80-4690-B874-4AEC822CE2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25399946-7F49-49F6-8538-28C37D8AF8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B7F720ED-3899-4B14-9544-21430B12A1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43C898-1A28-4460-BC57-DB8B94D73767}"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0E280AC-9411-4498-872C-A9E18FD763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14710E8-A9E2-4F93-A000-AF0E2E083F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053E5877-5499-4994-9DEC-BAA6484571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87DEAB-F3BF-4CC2-BD71-EA625B9F12D6}"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1262E2D1-CA7E-4DBA-832E-1744F3E2A6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D716216-9922-49A1-8E8C-DF9EC44AC2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7BC86815-F1FE-4353-B879-A2A894ABBA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50C8DA-D07C-4F68-B9BC-A6FFA73E787F}"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E03DBC32-60AB-4FD4-B879-D7D699A692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1B4E7BE-20C7-431C-B6E2-42396E3A49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0FDED92-B411-4C06-BF35-5D88AEBE96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5B1037-4F93-4063-BBD1-76D0423109BC}"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A58D579-A70C-4F6C-BDCC-F5618260F7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1C1076D-915C-4B3E-ADEB-EEF4A30869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7C100AE3-35E5-4C6D-AA3D-7D9D0DE207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3BD11A-8F87-497B-996D-55A8AB82DFD0}"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CE7E417-A99B-4B2E-9B0C-BB3BB088E3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6CF523A-EC85-4E39-8DD4-386D75CF5C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1A1920DB-651B-4E79-AEA9-829047CB3C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4A991-B41D-4716-838C-798DDECF0143}"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7E5D2AAC-6B1B-4CEA-ABB2-51849BD8AF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486A3D3-1FCF-43C5-B2C0-BD802CA5C9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ABA9F953-8F90-42C1-B595-05AC6E321B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84483B-DCF9-404F-AAB1-2A7E5F865804}"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9F8C7D1D-4381-4C3C-8262-FA2303E70F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B2473A8-C4D9-41DC-B86C-EA582895AF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25F241D-6DFE-4186-9B09-C15494FE1E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B8ADE5-BC76-429A-9AFA-236868CD5EC3}"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CD1E22D2-4DF5-4590-81FC-846B6603D0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A2CA747F-3AA6-4B3D-9B70-3221C46AE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B361B04D-A1FA-4C21-8DB5-46502CBFC8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F29B6D-A8DC-4447-B24A-2825C48F7380}"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6A60BB01-6CD9-4D9F-9265-89EE58C88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EF64973-BD19-4D59-9507-8635620DD0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E7AFAFC4-22EB-457D-9A18-548206C4C0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EA5053-6310-4BBE-B406-CFDF62FF5D6E}"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CBD763C1-5763-42B2-97D7-5EC843F53C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FD65241E-663A-4FA3-878E-715FEAD0BE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81A77572-8B04-4021-A1F6-9BD0801B71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207DB2-98C1-430C-840A-895D04D95B3A}"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3FF082C-407D-40D5-8AB1-462C5A55C1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B5B7C5A-1FAD-4AD4-9185-75168450A5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3EF5216D-F06B-4859-AE76-C7239701FC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F3DB36-5341-4A93-9CBB-32779B6CDF60}"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714AF7F7-F44F-48CD-8BC6-9F06929F38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8AB4AE5B-CC54-4189-A0A0-54330817F3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AD11BD76-E14A-4DD3-A832-BB999B5B72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1A6721-AEBB-4F98-8ECC-06476C757499}"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E19482AD-05E7-42E6-9CD8-37B025E6BA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201820F7-E374-4ADF-8B41-9ADF3803B7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D9C6D608-C597-4983-9CB4-83787DB59A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63A82B-0757-43FA-B702-975C90A91E14}"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3F1FE2E-32A9-45BF-98CE-BF5ED86D26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1AEE1808-E3C5-4C00-9885-76338BA14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0AC4F6B5-6A6F-4CD3-8168-2B98F025C7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8733BD-748E-4197-84E4-23421364FB9D}"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5237AAB1-25B8-498B-B12D-57C216806B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83B5FDAB-6CEE-4674-91A9-1A859BFAA6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644B27E0-D37A-4F4C-9A56-2019E5FF63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1F6FEA-2197-48ED-A57F-CF1BBD464B67}"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24F8067-A0F8-4399-9887-A861C52DAB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0A47E70-4747-4D97-85CD-1C2F84F24D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03419C2-91A4-40D9-965A-D3D075FCDE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CD52EB-5AA5-453C-B0BD-EA3095DDFD0B}"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BB0C7107-9C03-4909-8192-2EACCB1C3E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5C41FBDC-30E6-4E36-AAB1-49DBD8611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6A29986-0130-42FC-9C74-97B4FD334F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9FA8A1-E36B-43D0-B912-EACDCB9DDBAF}"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2360221A-9820-41D2-97CD-746257D030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EDFD758F-9C0A-442E-886E-6C507A459F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3B35A6A2-3DF7-4B63-A0C6-9E4031F9CA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B9A3E6-2233-4E8E-BE10-8897C7F190E1}"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AD084922-2040-4038-8695-064B9A6A43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8FE60C5C-5BE8-4FE5-B6E8-CAF0A090E5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72B20ABA-3463-4387-98FA-A631105DF9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70E1C0-3FE5-4F8C-A85C-47128A49FBF0}"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0B8C3B52-AC8F-44B8-8E8A-D29B2F9F53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5A434094-D3CE-4A80-B087-E242DAB668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BE7628D5-39DC-4594-8413-824592A62C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D6D4CB-6A11-4397-B430-248A2084CFF5}"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24D01EB5-F8D8-461D-915F-1F7BFDD233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FF8F7F00-DEDB-4F34-BC11-92C42FAE17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90BF966A-2EAF-435A-B090-A8623C13F3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954DDB-C1A7-4E2B-8AC7-CA4E982B64CC}"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556A045D-E78A-4534-AF57-E3792436C8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BDF7CBC-EA03-449A-9305-C0CC677591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78ED9CE-02BE-452C-BF80-16D11857E2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96F2DE-5271-4889-8DDA-ADBC28C9A5F7}"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B304858-3894-41D4-ACBE-03C31F0251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0018B66-FBFF-485E-BF89-3905D6F3E4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DBE57B0-2CFA-445E-91F1-ECEAE4D92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5B33B0-80B3-4BDE-8BCF-FEBC5A591D42}"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223B819-3C4B-47BB-86E0-3E1DA9FB56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A6CE614-7884-4FCE-AF93-533F54BB3F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BC7CA58E-3787-4DFD-9302-EAE353D6D1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7E33B7-DB72-46A7-A4A0-62EFE4F53872}"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A019AF6-06F5-4EED-858A-8F9A78DB22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9E702BF-8EF7-456D-890D-1E2670AEBF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64521A6F-FEDE-415D-BE77-5B4C5583F7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7468C8-E280-47B8-8E0E-1DDDE6285A7C}"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4D93840-7009-4649-9F36-E76F3E8450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3081D77-4E96-40EE-BF09-841BE5AA51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E8A11D28-0672-440B-88CB-25D708C8C5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8A2A83-95B3-4896-A778-AADE11E0FAC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A932935-869A-4B29-B489-BED3CEEEF1E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F7C20739-F5E9-4DED-9422-845AE74A9B7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3F77211-23D4-4817-BC2F-15462B4574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F86F9885-E2A0-45E9-AB4E-148BEF25D8F1}"/>
              </a:ext>
            </a:extLst>
          </p:cNvPr>
          <p:cNvSpPr>
            <a:spLocks noGrp="1"/>
          </p:cNvSpPr>
          <p:nvPr>
            <p:ph type="sldNum" sz="quarter" idx="12"/>
          </p:nvPr>
        </p:nvSpPr>
        <p:spPr>
          <a:xfrm>
            <a:off x="8229600" y="6473825"/>
            <a:ext cx="758825" cy="247650"/>
          </a:xfrm>
        </p:spPr>
        <p:txBody>
          <a:bodyPr/>
          <a:lstStyle>
            <a:lvl1pPr>
              <a:defRPr smtClean="0"/>
            </a:lvl1pPr>
          </a:lstStyle>
          <a:p>
            <a:pPr>
              <a:defRPr/>
            </a:pPr>
            <a:fld id="{697EC4E5-1AC5-4BB2-BA01-23A35CE1F927}" type="slidenum">
              <a:rPr lang="en-US" altLang="en-US"/>
              <a:pPr>
                <a:defRPr/>
              </a:pPr>
              <a:t>‹#›</a:t>
            </a:fld>
            <a:endParaRPr lang="en-US" altLang="en-US"/>
          </a:p>
        </p:txBody>
      </p:sp>
    </p:spTree>
    <p:extLst>
      <p:ext uri="{BB962C8B-B14F-4D97-AF65-F5344CB8AC3E}">
        <p14:creationId xmlns:p14="http://schemas.microsoft.com/office/powerpoint/2010/main" val="414813122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2DD520F-2DC7-4850-952F-1536D4019BD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A60AF85-B7AC-4344-9E17-3B1DC1D88CC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53877D7-F264-4C8D-8C3A-0A769FA94C55}"/>
              </a:ext>
            </a:extLst>
          </p:cNvPr>
          <p:cNvSpPr>
            <a:spLocks noGrp="1"/>
          </p:cNvSpPr>
          <p:nvPr>
            <p:ph type="sldNum" sz="quarter" idx="12"/>
          </p:nvPr>
        </p:nvSpPr>
        <p:spPr/>
        <p:txBody>
          <a:bodyPr/>
          <a:lstStyle>
            <a:lvl1pPr>
              <a:defRPr/>
            </a:lvl1pPr>
          </a:lstStyle>
          <a:p>
            <a:pPr>
              <a:defRPr/>
            </a:pPr>
            <a:fld id="{399D24C6-255F-47E8-AB75-7199E6A75F21}" type="slidenum">
              <a:rPr lang="en-US" altLang="en-US"/>
              <a:pPr>
                <a:defRPr/>
              </a:pPr>
              <a:t>‹#›</a:t>
            </a:fld>
            <a:endParaRPr lang="en-US" altLang="en-US"/>
          </a:p>
        </p:txBody>
      </p:sp>
    </p:spTree>
    <p:extLst>
      <p:ext uri="{BB962C8B-B14F-4D97-AF65-F5344CB8AC3E}">
        <p14:creationId xmlns:p14="http://schemas.microsoft.com/office/powerpoint/2010/main" val="184910451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613EC-B065-43F9-B798-4C67BCE63E0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DA38964-4E6C-489A-B887-7CDA0B872C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F4E8044-4C08-4929-9BAD-5A617CC0EE89}"/>
              </a:ext>
            </a:extLst>
          </p:cNvPr>
          <p:cNvSpPr>
            <a:spLocks noGrp="1"/>
          </p:cNvSpPr>
          <p:nvPr>
            <p:ph type="sldNum" sz="quarter" idx="12"/>
          </p:nvPr>
        </p:nvSpPr>
        <p:spPr/>
        <p:txBody>
          <a:bodyPr/>
          <a:lstStyle>
            <a:lvl1pPr>
              <a:defRPr smtClean="0"/>
            </a:lvl1pPr>
          </a:lstStyle>
          <a:p>
            <a:pPr>
              <a:defRPr/>
            </a:pPr>
            <a:fld id="{06D7FA19-31D6-40D4-925E-668B25F42B9A}" type="slidenum">
              <a:rPr lang="en-US" altLang="en-US"/>
              <a:pPr>
                <a:defRPr/>
              </a:pPr>
              <a:t>‹#›</a:t>
            </a:fld>
            <a:endParaRPr lang="en-US" altLang="en-US"/>
          </a:p>
        </p:txBody>
      </p:sp>
    </p:spTree>
    <p:extLst>
      <p:ext uri="{BB962C8B-B14F-4D97-AF65-F5344CB8AC3E}">
        <p14:creationId xmlns:p14="http://schemas.microsoft.com/office/powerpoint/2010/main" val="347881366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12714B7C-55E2-43DF-A23E-A6A8064FF9B1}"/>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0B832D9B-E4E7-440A-962A-C840A49719A8}"/>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C3EDD4DD-4FBC-4796-B2C1-8D71A9DE8C81}"/>
              </a:ext>
            </a:extLst>
          </p:cNvPr>
          <p:cNvSpPr>
            <a:spLocks noGrp="1"/>
          </p:cNvSpPr>
          <p:nvPr>
            <p:ph type="sldNum" sz="quarter" idx="12"/>
          </p:nvPr>
        </p:nvSpPr>
        <p:spPr>
          <a:xfrm>
            <a:off x="8229600" y="6473825"/>
            <a:ext cx="758825" cy="247650"/>
          </a:xfrm>
        </p:spPr>
        <p:txBody>
          <a:bodyPr/>
          <a:lstStyle>
            <a:lvl1pPr>
              <a:defRPr smtClean="0"/>
            </a:lvl1pPr>
          </a:lstStyle>
          <a:p>
            <a:pPr>
              <a:defRPr/>
            </a:pPr>
            <a:fld id="{2E9F5994-D256-4194-826C-A18767B4E053}" type="slidenum">
              <a:rPr lang="en-US" altLang="en-US"/>
              <a:pPr>
                <a:defRPr/>
              </a:pPr>
              <a:t>‹#›</a:t>
            </a:fld>
            <a:endParaRPr lang="en-US" altLang="en-US"/>
          </a:p>
        </p:txBody>
      </p:sp>
    </p:spTree>
    <p:extLst>
      <p:ext uri="{BB962C8B-B14F-4D97-AF65-F5344CB8AC3E}">
        <p14:creationId xmlns:p14="http://schemas.microsoft.com/office/powerpoint/2010/main" val="105136790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C52E409-226B-43A4-B751-8B3B3C97F17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955C13F-59EB-40E7-A3A8-F076E797ADDD}"/>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D2F194AA-360E-4C02-86FA-B81FF430423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48360B61-B8DF-4FD1-B650-BC9C07AACBC5}"/>
              </a:ext>
            </a:extLst>
          </p:cNvPr>
          <p:cNvSpPr>
            <a:spLocks noGrp="1"/>
          </p:cNvSpPr>
          <p:nvPr>
            <p:ph type="sldNum" sz="quarter" idx="12"/>
          </p:nvPr>
        </p:nvSpPr>
        <p:spPr/>
        <p:txBody>
          <a:bodyPr/>
          <a:lstStyle>
            <a:lvl1pPr>
              <a:defRPr smtClean="0"/>
            </a:lvl1pPr>
          </a:lstStyle>
          <a:p>
            <a:pPr>
              <a:defRPr/>
            </a:pPr>
            <a:fld id="{352C8E65-3706-47D0-914A-BDC7935BEF8D}" type="slidenum">
              <a:rPr lang="en-US" altLang="en-US"/>
              <a:pPr>
                <a:defRPr/>
              </a:pPr>
              <a:t>‹#›</a:t>
            </a:fld>
            <a:endParaRPr lang="en-US" altLang="en-US"/>
          </a:p>
        </p:txBody>
      </p:sp>
    </p:spTree>
    <p:extLst>
      <p:ext uri="{BB962C8B-B14F-4D97-AF65-F5344CB8AC3E}">
        <p14:creationId xmlns:p14="http://schemas.microsoft.com/office/powerpoint/2010/main" val="286805504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123E637A-8D22-4560-AB8A-8E71042C7C6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7EC470A-0A71-4F6D-97A3-52DBF339B17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B683FF12-C492-4467-87DC-E8F69D3EC19D}"/>
              </a:ext>
            </a:extLst>
          </p:cNvPr>
          <p:cNvSpPr>
            <a:spLocks noGrp="1"/>
          </p:cNvSpPr>
          <p:nvPr>
            <p:ph type="sldNum" sz="quarter" idx="12"/>
          </p:nvPr>
        </p:nvSpPr>
        <p:spPr/>
        <p:txBody>
          <a:bodyPr/>
          <a:lstStyle>
            <a:lvl1pPr>
              <a:defRPr/>
            </a:lvl1pPr>
          </a:lstStyle>
          <a:p>
            <a:pPr>
              <a:defRPr/>
            </a:pPr>
            <a:fld id="{39DD2B5F-990D-4949-857A-CB5999C69791}" type="slidenum">
              <a:rPr lang="en-US" altLang="en-US"/>
              <a:pPr>
                <a:defRPr/>
              </a:pPr>
              <a:t>‹#›</a:t>
            </a:fld>
            <a:endParaRPr lang="en-US" altLang="en-US"/>
          </a:p>
        </p:txBody>
      </p:sp>
    </p:spTree>
    <p:extLst>
      <p:ext uri="{BB962C8B-B14F-4D97-AF65-F5344CB8AC3E}">
        <p14:creationId xmlns:p14="http://schemas.microsoft.com/office/powerpoint/2010/main" val="308630132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16D2667-49FD-499A-8134-5B67A5FE0E7A}"/>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D7CFAE53-DE49-4797-B6D7-D909FBFEB76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CBFB360A-A0F9-46A8-8C0D-290A17480DA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01EB42D-DEC1-476D-8AA3-17E3622DFF71}"/>
              </a:ext>
            </a:extLst>
          </p:cNvPr>
          <p:cNvSpPr>
            <a:spLocks noGrp="1"/>
          </p:cNvSpPr>
          <p:nvPr>
            <p:ph type="sldNum" sz="quarter" idx="12"/>
          </p:nvPr>
        </p:nvSpPr>
        <p:spPr>
          <a:xfrm>
            <a:off x="8229600" y="6477000"/>
            <a:ext cx="762000" cy="247650"/>
          </a:xfrm>
        </p:spPr>
        <p:txBody>
          <a:bodyPr/>
          <a:lstStyle>
            <a:lvl1pPr>
              <a:defRPr smtClean="0"/>
            </a:lvl1pPr>
          </a:lstStyle>
          <a:p>
            <a:pPr>
              <a:defRPr/>
            </a:pPr>
            <a:fld id="{C9D3E4BB-0DB7-4E16-ACA0-8DD177606D84}" type="slidenum">
              <a:rPr lang="en-US" altLang="en-US"/>
              <a:pPr>
                <a:defRPr/>
              </a:pPr>
              <a:t>‹#›</a:t>
            </a:fld>
            <a:endParaRPr lang="en-US" altLang="en-US"/>
          </a:p>
        </p:txBody>
      </p:sp>
    </p:spTree>
    <p:extLst>
      <p:ext uri="{BB962C8B-B14F-4D97-AF65-F5344CB8AC3E}">
        <p14:creationId xmlns:p14="http://schemas.microsoft.com/office/powerpoint/2010/main" val="114426145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59195A7-FB04-490F-AA1F-6DF1B2C612A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25D7A28-B34F-4F5D-930F-FCC6EE3D93C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ACC4C84-A4DD-4458-AF6E-34B2AA3B0FD0}"/>
              </a:ext>
            </a:extLst>
          </p:cNvPr>
          <p:cNvSpPr>
            <a:spLocks noGrp="1"/>
          </p:cNvSpPr>
          <p:nvPr>
            <p:ph type="sldNum" sz="quarter" idx="12"/>
          </p:nvPr>
        </p:nvSpPr>
        <p:spPr/>
        <p:txBody>
          <a:bodyPr/>
          <a:lstStyle>
            <a:lvl1pPr>
              <a:defRPr/>
            </a:lvl1pPr>
          </a:lstStyle>
          <a:p>
            <a:pPr>
              <a:defRPr/>
            </a:pPr>
            <a:fld id="{7F27420F-324A-4498-A0E7-DB995A293293}" type="slidenum">
              <a:rPr lang="en-US" altLang="en-US"/>
              <a:pPr>
                <a:defRPr/>
              </a:pPr>
              <a:t>‹#›</a:t>
            </a:fld>
            <a:endParaRPr lang="en-US" altLang="en-US"/>
          </a:p>
        </p:txBody>
      </p:sp>
    </p:spTree>
    <p:extLst>
      <p:ext uri="{BB962C8B-B14F-4D97-AF65-F5344CB8AC3E}">
        <p14:creationId xmlns:p14="http://schemas.microsoft.com/office/powerpoint/2010/main" val="310314914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D6DA6404-AE7E-45B1-BE15-F6E165FBA5CB}"/>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F5A500D1-E697-4DE7-A55B-9DCCDAF238F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B27F1A2-CB33-4CB7-9A26-6AAC56A5D419}"/>
              </a:ext>
            </a:extLst>
          </p:cNvPr>
          <p:cNvSpPr>
            <a:spLocks noGrp="1"/>
          </p:cNvSpPr>
          <p:nvPr>
            <p:ph type="sldNum" sz="quarter" idx="12"/>
          </p:nvPr>
        </p:nvSpPr>
        <p:spPr/>
        <p:txBody>
          <a:bodyPr/>
          <a:lstStyle>
            <a:lvl1pPr>
              <a:defRPr smtClean="0"/>
            </a:lvl1pPr>
          </a:lstStyle>
          <a:p>
            <a:pPr>
              <a:defRPr/>
            </a:pPr>
            <a:fld id="{B929855B-5BEF-4901-8392-C8217DC4E18A}" type="slidenum">
              <a:rPr lang="en-US" altLang="en-US"/>
              <a:pPr>
                <a:defRPr/>
              </a:pPr>
              <a:t>‹#›</a:t>
            </a:fld>
            <a:endParaRPr lang="en-US" altLang="en-US"/>
          </a:p>
        </p:txBody>
      </p:sp>
    </p:spTree>
    <p:extLst>
      <p:ext uri="{BB962C8B-B14F-4D97-AF65-F5344CB8AC3E}">
        <p14:creationId xmlns:p14="http://schemas.microsoft.com/office/powerpoint/2010/main" val="253543706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8A3349B2-08C0-490F-BE48-6E7A125A1598}"/>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10402059-366F-4C65-9053-7F010934367A}"/>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BBCEE0F-1299-4DF3-83C2-6E6F9037F8B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ABFC96D-40D5-4FC6-8E28-A220F3A6FEF1}"/>
              </a:ext>
            </a:extLst>
          </p:cNvPr>
          <p:cNvSpPr>
            <a:spLocks noGrp="1"/>
          </p:cNvSpPr>
          <p:nvPr>
            <p:ph type="sldNum" sz="quarter" idx="12"/>
          </p:nvPr>
        </p:nvSpPr>
        <p:spPr/>
        <p:txBody>
          <a:bodyPr/>
          <a:lstStyle>
            <a:lvl1pPr>
              <a:defRPr smtClean="0"/>
            </a:lvl1pPr>
          </a:lstStyle>
          <a:p>
            <a:pPr>
              <a:defRPr/>
            </a:pPr>
            <a:fld id="{7E879A14-D665-4F78-AFD3-EBF19F0AB0AF}" type="slidenum">
              <a:rPr lang="en-US" altLang="en-US"/>
              <a:pPr>
                <a:defRPr/>
              </a:pPr>
              <a:t>‹#›</a:t>
            </a:fld>
            <a:endParaRPr lang="en-US" altLang="en-US"/>
          </a:p>
        </p:txBody>
      </p:sp>
    </p:spTree>
    <p:extLst>
      <p:ext uri="{BB962C8B-B14F-4D97-AF65-F5344CB8AC3E}">
        <p14:creationId xmlns:p14="http://schemas.microsoft.com/office/powerpoint/2010/main" val="628198246"/>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A7DF078-ED68-48F5-83B8-122480C6549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2E4928F-224A-4054-BC37-54CBD419D2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49E09C24-8C28-47A0-8A44-17D6F199B74E}"/>
              </a:ext>
            </a:extLst>
          </p:cNvPr>
          <p:cNvSpPr>
            <a:spLocks noGrp="1"/>
          </p:cNvSpPr>
          <p:nvPr>
            <p:ph type="sldNum" sz="quarter" idx="12"/>
          </p:nvPr>
        </p:nvSpPr>
        <p:spPr/>
        <p:txBody>
          <a:bodyPr/>
          <a:lstStyle>
            <a:lvl1pPr>
              <a:defRPr smtClean="0"/>
            </a:lvl1pPr>
          </a:lstStyle>
          <a:p>
            <a:pPr>
              <a:defRPr/>
            </a:pPr>
            <a:fld id="{358359BD-A797-44E7-B7B0-416720EEF93C}" type="slidenum">
              <a:rPr lang="en-US" altLang="en-US"/>
              <a:pPr>
                <a:defRPr/>
              </a:pPr>
              <a:t>‹#›</a:t>
            </a:fld>
            <a:endParaRPr lang="en-US" altLang="en-US"/>
          </a:p>
        </p:txBody>
      </p:sp>
    </p:spTree>
    <p:extLst>
      <p:ext uri="{BB962C8B-B14F-4D97-AF65-F5344CB8AC3E}">
        <p14:creationId xmlns:p14="http://schemas.microsoft.com/office/powerpoint/2010/main" val="333038633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0B8CB6D-B9F0-4B9C-9DF7-96AC0A0BF63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6877B9F8-4CFE-4F2C-B9C8-80968E90D42B}"/>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F72F0DBB-692A-4A4B-8A4F-53CB90B9888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2CF011E-25F7-44AE-BE03-19DBA77F3942}"/>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1C29D5D6-98F0-4A07-AB33-FD8C8CF8F3E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0C9BAC91-1EB6-4EE1-985E-80EE51EF7DE6}"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97D9665-610C-425D-99EE-7D1AB428D5DA}"/>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53DC3FF3-1FB7-4A7E-96F1-898A3F7C15A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0F0B7D8-4FDA-4209-81AD-36CBAC8ED6F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006" r:id="rId1"/>
    <p:sldLayoutId id="2147485007" r:id="rId2"/>
    <p:sldLayoutId id="2147485008" r:id="rId3"/>
    <p:sldLayoutId id="2147485003" r:id="rId4"/>
    <p:sldLayoutId id="2147485009" r:id="rId5"/>
    <p:sldLayoutId id="2147485004" r:id="rId6"/>
    <p:sldLayoutId id="2147485010" r:id="rId7"/>
    <p:sldLayoutId id="2147485011" r:id="rId8"/>
    <p:sldLayoutId id="2147485012" r:id="rId9"/>
    <p:sldLayoutId id="2147485005" r:id="rId10"/>
    <p:sldLayoutId id="214748501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583F4ECF-868E-45DE-84A1-1716360D91F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do  you get  the  peace of  </a:t>
            </a:r>
            <a:r>
              <a:rPr lang="en-US" sz="6600" b="1" dirty="0" err="1">
                <a:solidFill>
                  <a:srgbClr val="002060"/>
                </a:solidFill>
                <a:effectLst>
                  <a:outerShdw blurRad="38100" dist="38100" dir="2700000" algn="tl">
                    <a:srgbClr val="000000">
                      <a:alpha val="43137"/>
                    </a:srgbClr>
                  </a:outerShdw>
                </a:effectLst>
              </a:rPr>
              <a:t>christ</a:t>
            </a:r>
            <a:r>
              <a:rPr lang="en-US" sz="6600" b="1" dirty="0">
                <a:solidFill>
                  <a:srgbClr val="002060"/>
                </a:solidFill>
                <a:effectLst>
                  <a:outerShdw blurRad="38100" dist="38100" dir="2700000" algn="tl">
                    <a:srgbClr val="000000">
                      <a:alpha val="43137"/>
                    </a:srgbClr>
                  </a:outerShdw>
                </a:effectLst>
              </a:rPr>
              <a: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F3FFC0-DD31-4071-BEEA-B184C4AFA69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91C8A9-6C24-416B-AED7-A785D44975DE}"/>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 you become God’s chosen person?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Understand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7BBF653-A257-4E42-B6F7-2F60720FC85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D3241B-CF34-4F16-8155-C479ED95BD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07A50D-6B29-4C74-8B70-DBE8F8A8D1E9}"/>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 you become God’s chosen person?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Understand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Make the right </a:t>
            </a:r>
            <a:r>
              <a:rPr lang="en-US" sz="4400" b="1" u="sng" dirty="0">
                <a:solidFill>
                  <a:srgbClr val="990033"/>
                </a:solidFill>
                <a:effectLst>
                  <a:outerShdw blurRad="38100" dist="38100" dir="2700000" algn="tl">
                    <a:srgbClr val="000000">
                      <a:alpha val="43137"/>
                    </a:srgbClr>
                  </a:outerShdw>
                </a:effectLst>
                <a:latin typeface="Arial Narrow" pitchFamily="34" charset="0"/>
              </a:rPr>
              <a:t>choice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A7494FD-5197-4348-B439-10665EA73FE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294CEB-747E-4887-8073-F3044AD2BE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6CBE56-F5D5-4391-B1D5-8599979E9AD4}"/>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 you become God’s chosen person?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Understand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Make the right </a:t>
            </a:r>
            <a:r>
              <a:rPr lang="en-US" sz="4400" b="1" u="sng" dirty="0">
                <a:solidFill>
                  <a:srgbClr val="990033"/>
                </a:solidFill>
                <a:effectLst>
                  <a:outerShdw blurRad="38100" dist="38100" dir="2700000" algn="tl">
                    <a:srgbClr val="000000">
                      <a:alpha val="43137"/>
                    </a:srgbClr>
                  </a:outerShdw>
                </a:effectLst>
                <a:latin typeface="Arial Narrow" pitchFamily="34" charset="0"/>
              </a:rPr>
              <a:t>choice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Accept Jesus as </a:t>
            </a:r>
            <a:r>
              <a:rPr lang="en-US" sz="4400" b="1" u="sng" dirty="0">
                <a:solidFill>
                  <a:srgbClr val="990033"/>
                </a:solidFill>
                <a:effectLst>
                  <a:outerShdw blurRad="38100" dist="38100" dir="2700000" algn="tl">
                    <a:srgbClr val="000000">
                      <a:alpha val="43137"/>
                    </a:srgbClr>
                  </a:outerShdw>
                </a:effectLst>
                <a:latin typeface="Arial Narrow" pitchFamily="34" charset="0"/>
              </a:rPr>
              <a:t>Lord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BAC2D7C-3377-4692-A0D5-3B6714B378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5B6B85-D178-4996-ACD5-9AFF0BD9E5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3FA9AE-422D-46EF-9B5B-FB4331BEB66F}"/>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 you become God’s chosen person?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Understand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Make the right </a:t>
            </a:r>
            <a:r>
              <a:rPr lang="en-US" sz="4400" b="1" u="sng" dirty="0">
                <a:solidFill>
                  <a:srgbClr val="990033"/>
                </a:solidFill>
                <a:effectLst>
                  <a:outerShdw blurRad="38100" dist="38100" dir="2700000" algn="tl">
                    <a:srgbClr val="000000">
                      <a:alpha val="43137"/>
                    </a:srgbClr>
                  </a:outerShdw>
                </a:effectLst>
                <a:latin typeface="Arial Narrow" pitchFamily="34" charset="0"/>
              </a:rPr>
              <a:t>choice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Accept Jesus as </a:t>
            </a:r>
            <a:r>
              <a:rPr lang="en-US" sz="4400" b="1" u="sng" dirty="0">
                <a:solidFill>
                  <a:srgbClr val="990033"/>
                </a:solidFill>
                <a:effectLst>
                  <a:outerShdw blurRad="38100" dist="38100" dir="2700000" algn="tl">
                    <a:srgbClr val="000000">
                      <a:alpha val="43137"/>
                    </a:srgbClr>
                  </a:outerShdw>
                </a:effectLst>
                <a:latin typeface="Arial Narrow" pitchFamily="34" charset="0"/>
              </a:rPr>
              <a:t>Lord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It’s like the commitment of marriage!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97AD726-CE60-49FE-9AD7-75C059533D6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0DA9D7-2077-44DC-AC53-C1B79A81BB8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EE64A9-D2FF-4A47-8410-415DD369DBB6}"/>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does God feel about you?</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C1E90D3-309A-4EFA-BC8C-D43EC082FF5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F64F86-AD0C-4D36-B530-6B1F5FC736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78912C-E01E-44C3-BBD9-9648D498D8D1}"/>
              </a:ext>
            </a:extLst>
          </p:cNvPr>
          <p:cNvSpPr>
            <a:spLocks noGrp="1" noChangeArrowheads="1"/>
          </p:cNvSpPr>
          <p:nvPr>
            <p:ph idx="1"/>
          </p:nvPr>
        </p:nvSpPr>
        <p:spPr>
          <a:xfrm>
            <a:off x="457200" y="1295400"/>
            <a:ext cx="8229600" cy="52578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does God feel about you?</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You are . . .</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Chosen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favorite, selected 	from a group of items, “elect”.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ἐκλεκτός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EE0831A-1417-4669-AE74-2B25A180807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201047-E1A5-4F1A-B942-1FAC711B950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4489CA-3BE4-4A1C-B029-CE98CF71E231}"/>
              </a:ext>
            </a:extLst>
          </p:cNvPr>
          <p:cNvSpPr>
            <a:spLocks noGrp="1" noChangeArrowheads="1"/>
          </p:cNvSpPr>
          <p:nvPr>
            <p:ph idx="1"/>
          </p:nvPr>
        </p:nvSpPr>
        <p:spPr>
          <a:xfrm>
            <a:off x="457200" y="1295400"/>
            <a:ext cx="8229600" cy="52578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1:5 - he predestined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be adopted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his sons through Jesus Christ, in accordance with his pleasure and will.</a:t>
            </a:r>
          </a:p>
        </p:txBody>
      </p:sp>
      <p:sp>
        <p:nvSpPr>
          <p:cNvPr id="4" name="Rectangle 3">
            <a:extLst>
              <a:ext uri="{FF2B5EF4-FFF2-40B4-BE49-F238E27FC236}">
                <a16:creationId xmlns:a16="http://schemas.microsoft.com/office/drawing/2014/main" id="{04DD0C0F-C643-4E43-887D-845D7850F00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7932FB-A0F4-432D-9A7A-8B20084B5D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DA9E03-23BA-4625-B7C7-9E32C86DFD36}"/>
              </a:ext>
            </a:extLst>
          </p:cNvPr>
          <p:cNvSpPr>
            <a:spLocks noGrp="1" noChangeArrowheads="1"/>
          </p:cNvSpPr>
          <p:nvPr>
            <p:ph idx="1"/>
          </p:nvPr>
        </p:nvSpPr>
        <p:spPr>
          <a:xfrm>
            <a:off x="457200" y="1295400"/>
            <a:ext cx="8229600" cy="52578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1:5 - he predestined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be adopted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his sons through Jesus Christ, in accordance with his pleasure and will.</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2:10 - For we are God’s workmanship, created in Christ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do good works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God prepared in advance for us to do.</a:t>
            </a:r>
          </a:p>
        </p:txBody>
      </p:sp>
      <p:sp>
        <p:nvSpPr>
          <p:cNvPr id="4" name="Rectangle 3">
            <a:extLst>
              <a:ext uri="{FF2B5EF4-FFF2-40B4-BE49-F238E27FC236}">
                <a16:creationId xmlns:a16="http://schemas.microsoft.com/office/drawing/2014/main" id="{4B375EC9-E822-4D98-9964-7B5FDC47D30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B4E418-46F4-454D-8FFF-BC343A64B9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DFA0B6-2B2A-4766-9DD7-A5C2102F6117}"/>
              </a:ext>
            </a:extLst>
          </p:cNvPr>
          <p:cNvSpPr>
            <a:spLocks noGrp="1" noChangeArrowheads="1"/>
          </p:cNvSpPr>
          <p:nvPr>
            <p:ph idx="1"/>
          </p:nvPr>
        </p:nvSpPr>
        <p:spPr>
          <a:xfrm>
            <a:off x="457200" y="1295400"/>
            <a:ext cx="8229600" cy="52578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1:5 - he predestined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be adopted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his sons through Jesus Christ, in accordance with his pleasure and will.</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2:10 - For we are God’s workmanship, created in Christ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do good works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God prepared in advance for us to do.</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8:29 - </a:t>
            </a:r>
            <a:r>
              <a:rPr lang="en-US" sz="2800" baseline="30000" dirty="0">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those God foreknew he also predestined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be conformed to the likeness of his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he might be the firstborn among many brothers.</a:t>
            </a:r>
          </a:p>
        </p:txBody>
      </p:sp>
      <p:sp>
        <p:nvSpPr>
          <p:cNvPr id="4" name="Rectangle 3">
            <a:extLst>
              <a:ext uri="{FF2B5EF4-FFF2-40B4-BE49-F238E27FC236}">
                <a16:creationId xmlns:a16="http://schemas.microsoft.com/office/drawing/2014/main" id="{11833A09-236F-469A-B373-8593547EBF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FEACDB-A04F-47BA-BBA6-A8CCAE4882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3CE5DD-4E23-427E-81CD-E97582AFECEF}"/>
              </a:ext>
            </a:extLst>
          </p:cNvPr>
          <p:cNvSpPr>
            <a:spLocks noGrp="1" noChangeArrowheads="1"/>
          </p:cNvSpPr>
          <p:nvPr>
            <p:ph idx="1"/>
          </p:nvPr>
        </p:nvSpPr>
        <p:spPr>
          <a:xfrm>
            <a:off x="457200" y="1295400"/>
            <a:ext cx="8229600" cy="52578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does God feel about you?</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You are . . .</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339966"/>
                </a:solidFill>
                <a:effectLst>
                  <a:outerShdw blurRad="38100" dist="38100" dir="2700000" algn="tl">
                    <a:srgbClr val="C0C0C0"/>
                  </a:outerShdw>
                </a:effectLst>
                <a:latin typeface="Arial Narrow" panose="020B0606020202030204" pitchFamily="34" charset="0"/>
              </a:rPr>
              <a:t>Holy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set apart.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ἅγιος</a:t>
            </a:r>
            <a:endParaRPr lang="en-US" altLang="en-US" sz="28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F04FD33-7B6E-4B0C-B585-EC539FA2929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683065-490E-4A2E-8052-D2C4CB177D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5DACA7-6E5D-4918-8A29-4AE236F63B20}"/>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4:7 - And the peace of God, which transcends all understanding, will guard your hearts and your minds in Christ Jesus.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0A98CC-2D4F-4676-8963-92005C00D9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845605-5DF1-4E52-8D9D-3760D7847B38}"/>
              </a:ext>
            </a:extLst>
          </p:cNvPr>
          <p:cNvSpPr>
            <a:spLocks noGrp="1" noChangeArrowheads="1"/>
          </p:cNvSpPr>
          <p:nvPr>
            <p:ph idx="1"/>
          </p:nvPr>
        </p:nvSpPr>
        <p:spPr>
          <a:xfrm>
            <a:off x="457200" y="1295400"/>
            <a:ext cx="8229600" cy="52578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does God feel about you?</a:t>
            </a:r>
          </a:p>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You are . . .</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a:t>
            </a:r>
            <a:r>
              <a:rPr lang="en-US" altLang="en-US" sz="4400" b="1">
                <a:solidFill>
                  <a:srgbClr val="339966"/>
                </a:solidFill>
                <a:effectLst>
                  <a:outerShdw blurRad="38100" dist="38100" dir="2700000" algn="tl">
                    <a:srgbClr val="C0C0C0"/>
                  </a:outerShdw>
                </a:effectLst>
                <a:latin typeface="Arial Narrow" panose="020B0606020202030204" pitchFamily="34" charset="0"/>
              </a:rPr>
              <a:t>Dearly loved</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the love that 	gives because the need is there.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ἀγαπάω</a:t>
            </a:r>
            <a:endParaRPr lang="en-US" altLang="en-US" sz="28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E7122A0-BA20-4334-8E16-F210B35D49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CC0350-A607-485F-8B75-ABA4D6B3A4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7DFF76-4D6F-4CF1-BB99-BC0DAB0A7E29}"/>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chooses you by </a:t>
            </a:r>
            <a:r>
              <a:rPr lang="en-US" sz="4400" b="1" u="sng" dirty="0">
                <a:solidFill>
                  <a:srgbClr val="990033"/>
                </a:solidFill>
                <a:effectLst>
                  <a:outerShdw blurRad="38100" dist="38100" dir="2700000" algn="tl">
                    <a:srgbClr val="000000">
                      <a:alpha val="43137"/>
                    </a:srgbClr>
                  </a:outerShdw>
                </a:effectLst>
                <a:latin typeface="Arial Narrow" pitchFamily="34" charset="0"/>
              </a:rPr>
              <a:t>calling</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3:15 - Let the peace of Christ rule in your hearts, since as members of one body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were called to 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be thankful.</a:t>
            </a:r>
          </a:p>
        </p:txBody>
      </p:sp>
      <p:sp>
        <p:nvSpPr>
          <p:cNvPr id="4" name="Rectangle 3">
            <a:extLst>
              <a:ext uri="{FF2B5EF4-FFF2-40B4-BE49-F238E27FC236}">
                <a16:creationId xmlns:a16="http://schemas.microsoft.com/office/drawing/2014/main" id="{D7345814-6E61-4749-83D3-D4EC656D783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AA0E9F-1E11-4166-9FB2-24C83D27B38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2FF19C-E337-4BBC-8A8F-6B9DF6A64C1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By Becoming God’s Chosen 	Person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v12 &amp; 15</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By Developing the Lord’s 	Character </a:t>
            </a:r>
            <a:r>
              <a:rPr lang="en-US" sz="2800" b="1" dirty="0">
                <a:solidFill>
                  <a:srgbClr val="002060"/>
                </a:solidFill>
                <a:effectLst>
                  <a:outerShdw blurRad="38100" dist="38100" dir="2700000" algn="tl">
                    <a:srgbClr val="000000">
                      <a:alpha val="43137"/>
                    </a:srgbClr>
                  </a:outerShdw>
                </a:effectLst>
                <a:latin typeface="Arial Narrow" pitchFamily="34" charset="0"/>
              </a:rPr>
              <a:t>- v12-14</a:t>
            </a:r>
            <a:r>
              <a:rPr lang="en-US" sz="4400" b="1" dirty="0">
                <a:solidFill>
                  <a:srgbClr val="002060"/>
                </a:solidFill>
                <a:effectLst>
                  <a:outerShdw blurRad="38100" dist="38100" dir="2700000" algn="tl">
                    <a:srgbClr val="000000">
                      <a:alpha val="43137"/>
                    </a:srgbClr>
                  </a:outerShdw>
                </a:effectLst>
                <a:latin typeface="Arial Narrow" pitchFamily="34" charset="0"/>
              </a:rPr>
              <a:t>.</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A5DB5E-E956-49EA-9870-F0F8AC3F573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90129C-57BE-4562-8263-4D44A14FDF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 of the Spirit is God’s character.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5:22-23 - But the fruit of the Spirit is love, joy, peace, patience, kindness, goodness, faithfulness,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gentleness and self-control.</a:t>
            </a:r>
          </a:p>
        </p:txBody>
      </p:sp>
      <p:sp>
        <p:nvSpPr>
          <p:cNvPr id="4" name="Rectangle 3">
            <a:extLst>
              <a:ext uri="{FF2B5EF4-FFF2-40B4-BE49-F238E27FC236}">
                <a16:creationId xmlns:a16="http://schemas.microsoft.com/office/drawing/2014/main" id="{8C34771D-29F9-47D7-AF8D-3CCBA69BC56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Developing the Lord’s Character.</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0F43E8-854E-4594-8BB9-4F644B83A79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420066-D96D-41B2-8F03-34AFBEA46155}"/>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Galatians 5:22-23 - But the fruit of the Spirit is love, joy, peace, patience, kindness, goodness, faithfulness,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gentleness and self-control.</a:t>
            </a:r>
          </a:p>
          <a:p>
            <a:pPr marL="609600" indent="-609600" algn="just">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3:12-15 - Therefore, as God’s chosen people, holy and dearly loved, clothe yourselves with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compassion</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kindness, humility, gentleness and patience. Bear with each other and forgive whatever grievances you may have against one another. Forgive as the Lord forgave you. And over all these virtues put on love, which binds them all together in perfect unity.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Let the peace of Christ rule in your hearts, since as members of one body you were called to peace. And be thankful.</a:t>
            </a:r>
          </a:p>
          <a:p>
            <a:pPr marL="609600" indent="-609600" algn="just">
              <a:lnSpc>
                <a:spcPct val="90000"/>
              </a:lnSpc>
              <a:buFont typeface="Wingdings 2" panose="05020102010507070707" pitchFamily="18" charset="2"/>
              <a:buNone/>
            </a:pPr>
            <a:r>
              <a:rPr lang="en-US" altLang="en-US" sz="3300" b="1">
                <a:solidFill>
                  <a:srgbClr val="990033"/>
                </a:solidFill>
                <a:effectLst>
                  <a:outerShdw blurRad="38100" dist="38100" dir="2700000" algn="tl">
                    <a:srgbClr val="C0C0C0"/>
                  </a:outerShdw>
                </a:effectLst>
                <a:latin typeface="Arial Narrow" panose="020B0606020202030204" pitchFamily="34" charset="0"/>
              </a:rPr>
              <a:t>1. </a:t>
            </a:r>
            <a:r>
              <a:rPr lang="en-US" altLang="en-US" sz="3300" b="1">
                <a:solidFill>
                  <a:srgbClr val="339966"/>
                </a:solidFill>
                <a:effectLst>
                  <a:outerShdw blurRad="38100" dist="38100" dir="2700000" algn="tl">
                    <a:srgbClr val="C0C0C0"/>
                  </a:outerShdw>
                </a:effectLst>
                <a:latin typeface="Arial Narrow" panose="020B0606020202030204" pitchFamily="34" charset="0"/>
              </a:rPr>
              <a:t>Compassion</a:t>
            </a:r>
            <a:r>
              <a:rPr lang="en-US" altLang="en-US" sz="3300" b="1">
                <a:solidFill>
                  <a:srgbClr val="990033"/>
                </a:solidFill>
                <a:effectLst>
                  <a:outerShdw blurRad="38100" dist="38100" dir="2700000" algn="tl">
                    <a:srgbClr val="C0C0C0"/>
                  </a:outerShdw>
                </a:effectLst>
                <a:latin typeface="Arial Narrow" panose="020B0606020202030204" pitchFamily="34" charset="0"/>
              </a:rPr>
              <a:t> </a:t>
            </a:r>
            <a:r>
              <a:rPr lang="en-US" altLang="en-US" sz="3300" b="1">
                <a:solidFill>
                  <a:schemeClr val="tx1"/>
                </a:solidFill>
                <a:effectLst>
                  <a:outerShdw blurRad="38100" dist="38100" dir="2700000" algn="tl">
                    <a:srgbClr val="C0C0C0"/>
                  </a:outerShdw>
                </a:effectLst>
                <a:latin typeface="Arial Narrow" panose="020B0606020202030204" pitchFamily="34" charset="0"/>
              </a:rPr>
              <a:t>*</a:t>
            </a:r>
            <a:r>
              <a:rPr lang="en-US" altLang="en-US" sz="3300" b="1">
                <a:solidFill>
                  <a:srgbClr val="990033"/>
                </a:solidFill>
                <a:effectLst>
                  <a:outerShdw blurRad="38100" dist="38100" dir="2700000" algn="tl">
                    <a:srgbClr val="C0C0C0"/>
                  </a:outerShdw>
                </a:effectLst>
                <a:latin typeface="Arial Narrow" panose="020B0606020202030204" pitchFamily="34" charset="0"/>
              </a:rPr>
              <a:t> = inward parts of the body, seat of the emotions.</a:t>
            </a: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σπλάγχνον</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6035E5D3-600F-40D3-9B1C-5259558439E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Developing the Lord’s Character.</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81821B-D764-4950-B00A-37D2A9F53D5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B73642-9F16-489E-9428-1A72622D3C28}"/>
              </a:ext>
            </a:extLst>
          </p:cNvPr>
          <p:cNvSpPr>
            <a:spLocks noGrp="1" noChangeArrowheads="1"/>
          </p:cNvSpPr>
          <p:nvPr>
            <p:ph idx="1"/>
          </p:nvPr>
        </p:nvSpPr>
        <p:spPr>
          <a:xfrm>
            <a:off x="457200" y="1066800"/>
            <a:ext cx="8229600" cy="5410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Galatians 5:22-23 - But the fruit of the Spirit is love, joy, peace, patience, kindness, goodness, faithfulness,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gentleness and self-control.</a:t>
            </a:r>
          </a:p>
          <a:p>
            <a:pPr marL="609600" indent="-609600" algn="just">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3:12-15 - Therefore, as God’s chosen people, holy and dearly loved, clothe yourselves with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compassion</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kindness,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humility</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gentleness and patience. Bear with each other and forgive whatever grievances you may have against one another. Forgive as the Lord forgave you. And over all these virtues put on love, which binds them all together in perfect unity.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Let the peace of Christ rule in your hearts, since as members of one body you were called to peace. And be thankful.</a:t>
            </a:r>
          </a:p>
          <a:p>
            <a:pPr marL="609600" indent="-609600" algn="just">
              <a:lnSpc>
                <a:spcPct val="90000"/>
              </a:lnSpc>
              <a:buFont typeface="Wingdings 2" panose="05020102010507070707" pitchFamily="18" charset="2"/>
              <a:buNone/>
            </a:pPr>
            <a:r>
              <a:rPr lang="en-US" altLang="en-US" sz="3300" b="1">
                <a:solidFill>
                  <a:srgbClr val="990033"/>
                </a:solidFill>
                <a:effectLst>
                  <a:outerShdw blurRad="38100" dist="38100" dir="2700000" algn="tl">
                    <a:srgbClr val="C0C0C0"/>
                  </a:outerShdw>
                </a:effectLst>
                <a:latin typeface="Arial Narrow" panose="020B0606020202030204" pitchFamily="34" charset="0"/>
              </a:rPr>
              <a:t>2. </a:t>
            </a:r>
            <a:r>
              <a:rPr lang="en-US" altLang="en-US" sz="3300" b="1">
                <a:solidFill>
                  <a:srgbClr val="339966"/>
                </a:solidFill>
                <a:effectLst>
                  <a:outerShdw blurRad="38100" dist="38100" dir="2700000" algn="tl">
                    <a:srgbClr val="C0C0C0"/>
                  </a:outerShdw>
                </a:effectLst>
                <a:latin typeface="Arial Narrow" panose="020B0606020202030204" pitchFamily="34" charset="0"/>
              </a:rPr>
              <a:t>Humility</a:t>
            </a:r>
            <a:r>
              <a:rPr lang="en-US" altLang="en-US" sz="3300" b="1">
                <a:solidFill>
                  <a:srgbClr val="990033"/>
                </a:solidFill>
                <a:effectLst>
                  <a:outerShdw blurRad="38100" dist="38100" dir="2700000" algn="tl">
                    <a:srgbClr val="C0C0C0"/>
                  </a:outerShdw>
                </a:effectLst>
                <a:latin typeface="Arial Narrow" panose="020B0606020202030204" pitchFamily="34" charset="0"/>
              </a:rPr>
              <a:t> </a:t>
            </a:r>
            <a:r>
              <a:rPr lang="en-US" altLang="en-US" sz="3300" b="1">
                <a:solidFill>
                  <a:schemeClr val="tx1"/>
                </a:solidFill>
                <a:effectLst>
                  <a:outerShdw blurRad="38100" dist="38100" dir="2700000" algn="tl">
                    <a:srgbClr val="C0C0C0"/>
                  </a:outerShdw>
                </a:effectLst>
                <a:latin typeface="Arial Narrow" panose="020B0606020202030204" pitchFamily="34" charset="0"/>
              </a:rPr>
              <a:t>*</a:t>
            </a:r>
            <a:r>
              <a:rPr lang="en-US" altLang="en-US" sz="3300" b="1">
                <a:solidFill>
                  <a:srgbClr val="990033"/>
                </a:solidFill>
                <a:effectLst>
                  <a:outerShdw blurRad="38100" dist="38100" dir="2700000" algn="tl">
                    <a:srgbClr val="C0C0C0"/>
                  </a:outerShdw>
                </a:effectLst>
                <a:latin typeface="Arial Narrow" panose="020B0606020202030204" pitchFamily="34" charset="0"/>
              </a:rPr>
              <a:t> = excellence, uprightness.</a:t>
            </a:r>
          </a:p>
          <a:p>
            <a:pPr marL="609600" indent="-609600" algn="just">
              <a:lnSpc>
                <a:spcPct val="90000"/>
              </a:lnSpc>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ταπεινοφροσύνη</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EE0AF71-0EEF-45B4-AA48-A2A7DCEB5AD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Developing the Lord’s Character.</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E81D98-8027-4414-BB1F-0EC9677D634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7E974E-A2FE-4402-9F3F-3CCB53E866D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Galatians 5:22-23 - But the fruit of the Spirit is love, joy, peace, patience, kindness, goodness, faithfulness,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gentleness and self-control.</a:t>
            </a:r>
          </a:p>
          <a:p>
            <a:pPr marL="609600" indent="-609600" algn="just">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3:12-15 - Therefore, as God’s chosen people, holy and dearly loved, clothe yourselves with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compassion</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kindness,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humility</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gentleness and patience.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Bear with each other</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forgive whatever grievances you may have against one another. Forgive as the Lord forgave you. And over all these virtues put on love, which binds them all together in perfect unity.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Let the peace of Christ rule in your hearts, since as members of one body you were called to peace. And be thankful.</a:t>
            </a:r>
          </a:p>
          <a:p>
            <a:pPr marL="609600" indent="-609600" algn="just">
              <a:lnSpc>
                <a:spcPct val="90000"/>
              </a:lnSpc>
              <a:buFont typeface="Wingdings 2" panose="05020102010507070707" pitchFamily="18" charset="2"/>
              <a:buNone/>
            </a:pPr>
            <a:r>
              <a:rPr lang="en-US" altLang="en-US" sz="3300" b="1">
                <a:solidFill>
                  <a:srgbClr val="990033"/>
                </a:solidFill>
                <a:effectLst>
                  <a:outerShdw blurRad="38100" dist="38100" dir="2700000" algn="tl">
                    <a:srgbClr val="C0C0C0"/>
                  </a:outerShdw>
                </a:effectLst>
                <a:latin typeface="Arial Narrow" panose="020B0606020202030204" pitchFamily="34" charset="0"/>
              </a:rPr>
              <a:t>3. </a:t>
            </a:r>
            <a:r>
              <a:rPr lang="en-US" altLang="en-US" sz="3300" b="1">
                <a:solidFill>
                  <a:srgbClr val="339966"/>
                </a:solidFill>
                <a:effectLst>
                  <a:outerShdw blurRad="38100" dist="38100" dir="2700000" algn="tl">
                    <a:srgbClr val="C0C0C0"/>
                  </a:outerShdw>
                </a:effectLst>
                <a:latin typeface="Arial Narrow" panose="020B0606020202030204" pitchFamily="34" charset="0"/>
              </a:rPr>
              <a:t>Bear with each other</a:t>
            </a:r>
            <a:r>
              <a:rPr lang="en-US" altLang="en-US" sz="3300" b="1">
                <a:solidFill>
                  <a:srgbClr val="990033"/>
                </a:solidFill>
                <a:effectLst>
                  <a:outerShdw blurRad="38100" dist="38100" dir="2700000" algn="tl">
                    <a:srgbClr val="C0C0C0"/>
                  </a:outerShdw>
                </a:effectLst>
                <a:latin typeface="Arial Narrow" panose="020B0606020202030204" pitchFamily="34" charset="0"/>
              </a:rPr>
              <a:t> </a:t>
            </a:r>
            <a:r>
              <a:rPr lang="en-US" altLang="en-US" sz="3300" b="1">
                <a:solidFill>
                  <a:schemeClr val="tx1"/>
                </a:solidFill>
                <a:effectLst>
                  <a:outerShdw blurRad="38100" dist="38100" dir="2700000" algn="tl">
                    <a:srgbClr val="C0C0C0"/>
                  </a:outerShdw>
                </a:effectLst>
                <a:latin typeface="Arial Narrow" panose="020B0606020202030204" pitchFamily="34" charset="0"/>
              </a:rPr>
              <a:t>*</a:t>
            </a:r>
            <a:r>
              <a:rPr lang="en-US" altLang="en-US" sz="3300" b="1">
                <a:solidFill>
                  <a:srgbClr val="990033"/>
                </a:solidFill>
                <a:effectLst>
                  <a:outerShdw blurRad="38100" dist="38100" dir="2700000" algn="tl">
                    <a:srgbClr val="C0C0C0"/>
                  </a:outerShdw>
                </a:effectLst>
                <a:latin typeface="Arial Narrow" panose="020B0606020202030204" pitchFamily="34" charset="0"/>
              </a:rPr>
              <a:t> = hear, listen to willingly, endure.</a:t>
            </a: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ἀνέχομαι</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8041491-1A21-4D1B-8725-38F89D4248C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Developing the Lord’s Character.</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6EDD3E-9167-46BE-BD6C-A04507405D2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0911A8-92E2-4055-9229-D9E55B7505A7}"/>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Galatians 5:22-23 - But the fruit of the Spirit is love, joy, peace, patience, kindness, goodness, faithfulness,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gentleness and self-control.</a:t>
            </a:r>
          </a:p>
          <a:p>
            <a:pPr marL="609600" indent="-609600" algn="just">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3:12-15 - Therefore, as God’s chosen people, holy and dearly loved, clothe yourselves with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compassion</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kindness,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humility</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gentleness and patience.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Bear with each other</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forgive</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grievances you may have against one another.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Forgive</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as the Lord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forgave</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 And over all these virtues put on love, which binds them all together in perfect unity.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Let the peace of Christ rule in your hearts, since as members of one body you were called to peace. And be thankful.</a:t>
            </a:r>
          </a:p>
          <a:p>
            <a:pPr marL="609600" indent="-609600" algn="just">
              <a:lnSpc>
                <a:spcPct val="90000"/>
              </a:lnSpc>
              <a:buFont typeface="Wingdings 2" panose="05020102010507070707" pitchFamily="18" charset="2"/>
              <a:buNone/>
            </a:pPr>
            <a:r>
              <a:rPr lang="en-US" altLang="en-US" sz="3300" b="1">
                <a:solidFill>
                  <a:srgbClr val="990033"/>
                </a:solidFill>
                <a:effectLst>
                  <a:outerShdw blurRad="38100" dist="38100" dir="2700000" algn="tl">
                    <a:srgbClr val="C0C0C0"/>
                  </a:outerShdw>
                </a:effectLst>
                <a:latin typeface="Arial Narrow" panose="020B0606020202030204" pitchFamily="34" charset="0"/>
              </a:rPr>
              <a:t>4. </a:t>
            </a:r>
            <a:r>
              <a:rPr lang="en-US" altLang="en-US" sz="3300" b="1">
                <a:solidFill>
                  <a:srgbClr val="339966"/>
                </a:solidFill>
                <a:effectLst>
                  <a:outerShdw blurRad="38100" dist="38100" dir="2700000" algn="tl">
                    <a:srgbClr val="C0C0C0"/>
                  </a:outerShdw>
                </a:effectLst>
                <a:latin typeface="Arial Narrow" panose="020B0606020202030204" pitchFamily="34" charset="0"/>
              </a:rPr>
              <a:t>Forgiveness</a:t>
            </a:r>
            <a:r>
              <a:rPr lang="en-US" altLang="en-US" sz="3300" b="1">
                <a:solidFill>
                  <a:srgbClr val="990033"/>
                </a:solidFill>
                <a:effectLst>
                  <a:outerShdw blurRad="38100" dist="38100" dir="2700000" algn="tl">
                    <a:srgbClr val="C0C0C0"/>
                  </a:outerShdw>
                </a:effectLst>
                <a:latin typeface="Arial Narrow" panose="020B0606020202030204" pitchFamily="34" charset="0"/>
              </a:rPr>
              <a:t> </a:t>
            </a:r>
            <a:r>
              <a:rPr lang="en-US" altLang="en-US" sz="3300" b="1">
                <a:solidFill>
                  <a:schemeClr val="tx1"/>
                </a:solidFill>
                <a:effectLst>
                  <a:outerShdw blurRad="38100" dist="38100" dir="2700000" algn="tl">
                    <a:srgbClr val="C0C0C0"/>
                  </a:outerShdw>
                </a:effectLst>
                <a:latin typeface="Arial Narrow" panose="020B0606020202030204" pitchFamily="34" charset="0"/>
              </a:rPr>
              <a:t>*</a:t>
            </a:r>
            <a:r>
              <a:rPr lang="en-US" altLang="en-US" sz="3300" b="1">
                <a:solidFill>
                  <a:srgbClr val="990033"/>
                </a:solidFill>
                <a:effectLst>
                  <a:outerShdw blurRad="38100" dist="38100" dir="2700000" algn="tl">
                    <a:srgbClr val="C0C0C0"/>
                  </a:outerShdw>
                </a:effectLst>
                <a:latin typeface="Arial Narrow" panose="020B0606020202030204" pitchFamily="34" charset="0"/>
              </a:rPr>
              <a:t> = to grant a favor.</a:t>
            </a: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χαρίζομαι</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65313BB-86D2-46DB-98BC-73FB3F17CA2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Developing the Lord’s Character.</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BE1F3D-BDC4-4DEC-B443-7E935B2B7B7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B51966-99C1-4888-AA3E-4559D12404AD}"/>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Galatians 5:22-23 - But the fruit of the Spirit is love, joy, peace, patience, kindness, goodness, faithfulness,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gentleness and self-control.</a:t>
            </a:r>
          </a:p>
          <a:p>
            <a:pPr marL="609600" indent="-609600" algn="just">
              <a:lnSpc>
                <a:spcPct val="90000"/>
              </a:lnSpc>
              <a:buFont typeface="Wingdings 2" panose="05020102010507070707" pitchFamily="18" charset="2"/>
              <a:buNone/>
            </a:pP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3:12-15 - Therefore, as God’s chosen people, holy and dearly loved, clothe yourselves with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compassion</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kindness,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humility</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gentleness and patience.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Bear with each other</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forgive</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whatever grievances you may have against one another.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Forgive</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as the Lord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forgave</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 And over all these virtues put on love, which binds them all together in perfect unity. </a:t>
            </a:r>
            <a:r>
              <a:rPr lang="en-US" altLang="en-US" sz="22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Let the peace of Christ rule in your hearts, since as members of one body you were called to peace. </a:t>
            </a:r>
            <a:r>
              <a:rPr lang="en-US" altLang="en-US" sz="22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And be thankful</a:t>
            </a:r>
            <a:r>
              <a:rPr lang="en-US" altLang="en-US" sz="22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t>
            </a:r>
          </a:p>
          <a:p>
            <a:pPr marL="609600" indent="-609600" algn="just">
              <a:lnSpc>
                <a:spcPct val="90000"/>
              </a:lnSpc>
              <a:buFont typeface="Wingdings 2" panose="05020102010507070707" pitchFamily="18" charset="2"/>
              <a:buNone/>
            </a:pPr>
            <a:r>
              <a:rPr lang="en-US" altLang="en-US" sz="3600" b="1">
                <a:solidFill>
                  <a:srgbClr val="990033"/>
                </a:solidFill>
                <a:effectLst>
                  <a:outerShdw blurRad="38100" dist="38100" dir="2700000" algn="tl">
                    <a:srgbClr val="C0C0C0"/>
                  </a:outerShdw>
                </a:effectLst>
                <a:latin typeface="Arial Narrow" panose="020B0606020202030204" pitchFamily="34" charset="0"/>
              </a:rPr>
              <a:t>5. </a:t>
            </a:r>
            <a:r>
              <a:rPr lang="en-US" altLang="en-US" sz="3600" b="1">
                <a:solidFill>
                  <a:srgbClr val="339966"/>
                </a:solidFill>
                <a:effectLst>
                  <a:outerShdw blurRad="38100" dist="38100" dir="2700000" algn="tl">
                    <a:srgbClr val="C0C0C0"/>
                  </a:outerShdw>
                </a:effectLst>
                <a:latin typeface="Arial Narrow" panose="020B0606020202030204" pitchFamily="34" charset="0"/>
              </a:rPr>
              <a:t>Thankfulness</a:t>
            </a:r>
            <a:r>
              <a:rPr lang="en-US" altLang="en-US" sz="3600" b="1">
                <a:solidFill>
                  <a:srgbClr val="990033"/>
                </a:solidFill>
                <a:effectLst>
                  <a:outerShdw blurRad="38100" dist="38100" dir="2700000" algn="tl">
                    <a:srgbClr val="C0C0C0"/>
                  </a:outerShdw>
                </a:effectLst>
                <a:latin typeface="Arial Narrow" panose="020B0606020202030204" pitchFamily="34" charset="0"/>
              </a:rPr>
              <a:t> </a:t>
            </a:r>
            <a:r>
              <a:rPr lang="en-US" altLang="en-US" sz="3600" b="1">
                <a:solidFill>
                  <a:schemeClr val="tx1"/>
                </a:solidFill>
                <a:effectLst>
                  <a:outerShdw blurRad="38100" dist="38100" dir="2700000" algn="tl">
                    <a:srgbClr val="C0C0C0"/>
                  </a:outerShdw>
                </a:effectLst>
                <a:latin typeface="Arial Narrow" panose="020B0606020202030204" pitchFamily="34" charset="0"/>
              </a:rPr>
              <a:t>*</a:t>
            </a:r>
            <a:r>
              <a:rPr lang="en-US" altLang="en-US" sz="3600" b="1">
                <a:solidFill>
                  <a:srgbClr val="990033"/>
                </a:solidFill>
                <a:effectLst>
                  <a:outerShdw blurRad="38100" dist="38100" dir="2700000" algn="tl">
                    <a:srgbClr val="C0C0C0"/>
                  </a:outerShdw>
                </a:effectLst>
                <a:latin typeface="Arial Narrow" panose="020B0606020202030204" pitchFamily="34" charset="0"/>
              </a:rPr>
              <a:t> = be grateful.</a:t>
            </a: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εὐχαριστέω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516A88C3-9996-462A-9E81-53CE55CA9B9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Developing the Lord’s Character.</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28A2E0-8F04-4513-A35C-FB7473DB53C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955926-B40C-4B00-AA90-CCC482E2DF0C}"/>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 you begin to develop this 	fruit?</a:t>
            </a: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By becoming more &amp; more</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Christ-like!</a:t>
            </a:r>
          </a:p>
        </p:txBody>
      </p:sp>
      <p:sp>
        <p:nvSpPr>
          <p:cNvPr id="4" name="Rectangle 3">
            <a:extLst>
              <a:ext uri="{FF2B5EF4-FFF2-40B4-BE49-F238E27FC236}">
                <a16:creationId xmlns:a16="http://schemas.microsoft.com/office/drawing/2014/main" id="{D24F56D3-6D81-40E9-804E-5824A4F78D5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By Developing the Lord’s Character.</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716138-B7A6-4192-992B-F1D756828F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AAAF45-D83E-4833-A9A1-C38EE423827F}"/>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4:7 - And the peace of God, which transcends all understanding, will guard your hearts and your minds in Christ Jesus.</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14:27 - </a:t>
            </a:r>
            <a:r>
              <a:rPr lang="en-US" sz="2800" baseline="30000" dirty="0">
                <a:latin typeface="Arial" pitchFamily="34" charset="0"/>
                <a:cs typeface="Arial" pitchFamily="34" charset="0"/>
              </a:rPr>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 I leave with you; my peace I give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do not give to you as the world gives. Do not let your hearts be troubled and do not be afraid.</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E192C7-E9DE-43B0-9132-5576E2F1719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0EBF9A-D114-4DCD-9075-6867510C66CF}"/>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By Becoming God’s Chosen 	Person - v12 &amp; 15.</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By Developing the Lord’s 	Character - v12-14.</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By Allowing the Word of Christ 	to Dwell in You Richly - v16.</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C8C2B2-06B2-4BE1-813F-C66A4B19738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43902A-FB01-43C6-BC4B-40A8E14BEC6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Step 1: Be </a:t>
            </a:r>
            <a:r>
              <a:rPr lang="en-US" sz="4400" b="1" u="sng" dirty="0" err="1">
                <a:solidFill>
                  <a:srgbClr val="990033"/>
                </a:solidFill>
                <a:effectLst>
                  <a:outerShdw blurRad="38100" dist="38100" dir="2700000" algn="tl">
                    <a:srgbClr val="000000">
                      <a:alpha val="43137"/>
                    </a:srgbClr>
                  </a:outerShdw>
                </a:effectLst>
                <a:latin typeface="Arial Narrow" pitchFamily="34" charset="0"/>
              </a:rPr>
              <a:t>discipled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28:19-20 - Therefore go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disciples of all nations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baptizing them in the name of the Father and of the Son and of the Holy Spirit,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teaching them to obey everything I have commanded you. And surely I am with you always, to the very end of the age.</a:t>
            </a:r>
          </a:p>
        </p:txBody>
      </p:sp>
      <p:sp>
        <p:nvSpPr>
          <p:cNvPr id="4" name="Rectangle 3">
            <a:extLst>
              <a:ext uri="{FF2B5EF4-FFF2-40B4-BE49-F238E27FC236}">
                <a16:creationId xmlns:a16="http://schemas.microsoft.com/office/drawing/2014/main" id="{C054AABC-B2DB-407D-BD39-BAAB18AA64E3}"/>
              </a:ext>
            </a:extLst>
          </p:cNvPr>
          <p:cNvSpPr/>
          <p:nvPr/>
        </p:nvSpPr>
        <p:spPr>
          <a:xfrm>
            <a:off x="609600" y="152400"/>
            <a:ext cx="80772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By Allowing the Word of Christ to Dwell in You Richly. </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2B233F-05E8-4156-B3A0-6E988AF45FB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846EF1-7F50-47D5-B987-68AC837A8C0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Step 2: Hear, read &amp; </a:t>
            </a:r>
            <a:r>
              <a:rPr lang="en-US" sz="4400" b="1" u="sng" dirty="0">
                <a:solidFill>
                  <a:srgbClr val="990033"/>
                </a:solidFill>
                <a:effectLst>
                  <a:outerShdw blurRad="38100" dist="38100" dir="2700000" algn="tl">
                    <a:srgbClr val="000000">
                      <a:alpha val="43137"/>
                    </a:srgbClr>
                  </a:outerShdw>
                </a:effectLst>
                <a:latin typeface="Arial Narrow" pitchFamily="34" charset="0"/>
              </a:rPr>
              <a:t>meditate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119:11 -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hidden your word in my 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I might not sin against you.</a:t>
            </a:r>
          </a:p>
        </p:txBody>
      </p:sp>
      <p:sp>
        <p:nvSpPr>
          <p:cNvPr id="4" name="Rectangle 3">
            <a:extLst>
              <a:ext uri="{FF2B5EF4-FFF2-40B4-BE49-F238E27FC236}">
                <a16:creationId xmlns:a16="http://schemas.microsoft.com/office/drawing/2014/main" id="{80E99882-F4E7-4F6D-B607-06FB81743D54}"/>
              </a:ext>
            </a:extLst>
          </p:cNvPr>
          <p:cNvSpPr/>
          <p:nvPr/>
        </p:nvSpPr>
        <p:spPr>
          <a:xfrm>
            <a:off x="609600" y="152400"/>
            <a:ext cx="80772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By Allowing the Word of Christ to Dwell in You Richly. </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1F8804-8094-42BA-B0B0-52DC984FF54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8FDEC3-A032-47BB-A387-69890E60E4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Step 2: Hear, read &amp; </a:t>
            </a:r>
            <a:r>
              <a:rPr lang="en-US" sz="4400" b="1" u="sng" dirty="0">
                <a:solidFill>
                  <a:srgbClr val="990033"/>
                </a:solidFill>
                <a:effectLst>
                  <a:outerShdw blurRad="38100" dist="38100" dir="2700000" algn="tl">
                    <a:srgbClr val="000000">
                      <a:alpha val="43137"/>
                    </a:srgbClr>
                  </a:outerShdw>
                </a:effectLst>
                <a:latin typeface="Arial Narrow" pitchFamily="34" charset="0"/>
              </a:rPr>
              <a:t>meditate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119:11 -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hidden your word in my 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I might not sin against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119:16 - I delight in your decrees;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not neglect your word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E4BDE8D-2496-409F-9646-B0A6965A55AF}"/>
              </a:ext>
            </a:extLst>
          </p:cNvPr>
          <p:cNvSpPr/>
          <p:nvPr/>
        </p:nvSpPr>
        <p:spPr>
          <a:xfrm>
            <a:off x="609600" y="152400"/>
            <a:ext cx="80772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By Allowing the Word of Christ to Dwell in You Richly. </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E89FE8-D11D-4C5F-A096-E6E34BE6829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9D4102-05D1-4535-9436-7E319767652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Step 2: Hear, read &amp; </a:t>
            </a:r>
            <a:r>
              <a:rPr lang="en-US" sz="4400" b="1" u="sng" dirty="0">
                <a:solidFill>
                  <a:srgbClr val="990033"/>
                </a:solidFill>
                <a:effectLst>
                  <a:outerShdw blurRad="38100" dist="38100" dir="2700000" algn="tl">
                    <a:srgbClr val="000000">
                      <a:alpha val="43137"/>
                    </a:srgbClr>
                  </a:outerShdw>
                </a:effectLst>
                <a:latin typeface="Arial Narrow" pitchFamily="34" charset="0"/>
              </a:rPr>
              <a:t>meditate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119:11 -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hidden your word in my 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I might not sin against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119:16 - I delight in your decrees;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not neglect your word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Palm 119: 67 - Before I was afflicted I went astray, but now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obey your word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C96E2B3-598D-4142-8490-7173C62EFE5D}"/>
              </a:ext>
            </a:extLst>
          </p:cNvPr>
          <p:cNvSpPr/>
          <p:nvPr/>
        </p:nvSpPr>
        <p:spPr>
          <a:xfrm>
            <a:off x="609600" y="152400"/>
            <a:ext cx="80772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By Allowing the Word of Christ to Dwell in You Richly. </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06C62D-BD4E-4DF6-966B-F9EABAF4A48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AA0D38-4464-4C68-B9BF-476C632B362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Step 3: </a:t>
            </a:r>
            <a:r>
              <a:rPr lang="en-US" sz="4400" b="1" u="sng" dirty="0">
                <a:solidFill>
                  <a:srgbClr val="990033"/>
                </a:solidFill>
                <a:effectLst>
                  <a:outerShdw blurRad="38100" dist="38100" dir="2700000" algn="tl">
                    <a:srgbClr val="000000">
                      <a:alpha val="43137"/>
                    </a:srgbClr>
                  </a:outerShdw>
                </a:effectLst>
                <a:latin typeface="Arial Narrow" pitchFamily="34" charset="0"/>
              </a:rPr>
              <a:t>Teach</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3:16 - Let the word of Christ dwell in you richly as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teach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admonish one another with all wisdom, and as you sing psalms, hymns and spiritual songs with gratitude in your hearts to God.</a:t>
            </a:r>
          </a:p>
        </p:txBody>
      </p:sp>
      <p:sp>
        <p:nvSpPr>
          <p:cNvPr id="4" name="Rectangle 3">
            <a:extLst>
              <a:ext uri="{FF2B5EF4-FFF2-40B4-BE49-F238E27FC236}">
                <a16:creationId xmlns:a16="http://schemas.microsoft.com/office/drawing/2014/main" id="{8029D11E-F1C1-4F50-AF41-F28C3FB9E234}"/>
              </a:ext>
            </a:extLst>
          </p:cNvPr>
          <p:cNvSpPr/>
          <p:nvPr/>
        </p:nvSpPr>
        <p:spPr>
          <a:xfrm>
            <a:off x="609600" y="152400"/>
            <a:ext cx="80772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By Allowing the Word of Christ to Dwell in You Richly. </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466AB8-6DD6-40C0-82AC-231877802BC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0AA74A-5DB0-49F2-9EAF-BEDF8DD8DD2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D.  Step 4: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Admonish</a:t>
            </a:r>
            <a:r>
              <a:rPr lang="en-US" altLang="en-US" sz="4400" b="1">
                <a:solidFill>
                  <a:srgbClr val="990033"/>
                </a:solidFill>
                <a:effectLst>
                  <a:outerShdw blurRad="38100" dist="38100" dir="2700000" algn="tl">
                    <a:srgbClr val="C0C0C0"/>
                  </a:outerShdw>
                </a:effectLst>
                <a:latin typeface="Arial Narrow" panose="020B0606020202030204" pitchFamily="34" charset="0"/>
              </a:rPr>
              <a:t> it.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3:16 - Let the word of Christ dwell in you richly as you teach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admonish one another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with all wisdom, and as you sing psalms, hymns and spiritual songs with gratitude in your hearts to God.</a:t>
            </a:r>
          </a:p>
          <a:p>
            <a:pPr marL="609600" indent="-609600" algn="just" eaLnBrk="1" hangingPunct="1">
              <a:buFont typeface="Wingdings 2" panose="05020102010507070707" pitchFamily="18" charset="2"/>
              <a:buNone/>
            </a:pPr>
            <a:endParaRPr lang="en-US" altLang="en-US" sz="4400" b="1">
              <a:solidFill>
                <a:schemeClr val="tx1"/>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Admonish</a:t>
            </a:r>
            <a:r>
              <a:rPr lang="en-US" altLang="en-US" sz="4400" b="1">
                <a:solidFill>
                  <a:schemeClr val="tx1"/>
                </a:solidFill>
                <a:effectLst>
                  <a:outerShdw blurRad="38100" dist="38100" dir="2700000" algn="tl">
                    <a:srgbClr val="C0C0C0"/>
                  </a:outerShdw>
                </a:effectLst>
                <a:latin typeface="Arial Narrow" panose="020B0606020202030204" pitchFamily="34" charset="0"/>
              </a:rPr>
              <a:t> * </a:t>
            </a:r>
            <a:r>
              <a:rPr lang="en-US" altLang="en-US" sz="4400" b="1">
                <a:solidFill>
                  <a:srgbClr val="990033"/>
                </a:solidFill>
                <a:effectLst>
                  <a:outerShdw blurRad="38100" dist="38100" dir="2700000" algn="tl">
                    <a:srgbClr val="C0C0C0"/>
                  </a:outerShdw>
                </a:effectLst>
                <a:latin typeface="Arial Narrow" panose="020B0606020202030204" pitchFamily="34" charset="0"/>
              </a:rPr>
              <a:t>= gently correct, per-suade.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νουθετέω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81675F67-4EBC-4642-8FAF-D4553C8C6C76}"/>
              </a:ext>
            </a:extLst>
          </p:cNvPr>
          <p:cNvSpPr/>
          <p:nvPr/>
        </p:nvSpPr>
        <p:spPr>
          <a:xfrm>
            <a:off x="609600" y="152400"/>
            <a:ext cx="80772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By Allowing the Word of Christ to Dwell in You Richly. </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EDF37F-DEAE-4B84-8867-A76A66DBD0E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0732BA-FE62-475D-8A42-F828B4F3332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Step 5: </a:t>
            </a:r>
            <a:r>
              <a:rPr lang="en-US" sz="4400" b="1" u="sng" dirty="0">
                <a:solidFill>
                  <a:srgbClr val="990033"/>
                </a:solidFill>
                <a:effectLst>
                  <a:outerShdw blurRad="38100" dist="38100" dir="2700000" algn="tl">
                    <a:srgbClr val="000000">
                      <a:alpha val="43137"/>
                    </a:srgbClr>
                  </a:outerShdw>
                </a:effectLst>
                <a:latin typeface="Arial Narrow" pitchFamily="34" charset="0"/>
              </a:rPr>
              <a:t>Sing</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3:16 - Let the word of Christ dwell in you richly as you teach and admonish one another with all wisdom, and as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sing psalms, hymns and spiritual songs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gratitude in your hearts to God.</a:t>
            </a:r>
          </a:p>
        </p:txBody>
      </p:sp>
      <p:sp>
        <p:nvSpPr>
          <p:cNvPr id="4" name="Rectangle 3">
            <a:extLst>
              <a:ext uri="{FF2B5EF4-FFF2-40B4-BE49-F238E27FC236}">
                <a16:creationId xmlns:a16="http://schemas.microsoft.com/office/drawing/2014/main" id="{080FD595-8ED0-4B2B-BA8B-8602759602FE}"/>
              </a:ext>
            </a:extLst>
          </p:cNvPr>
          <p:cNvSpPr/>
          <p:nvPr/>
        </p:nvSpPr>
        <p:spPr>
          <a:xfrm>
            <a:off x="609600" y="152400"/>
            <a:ext cx="80772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By Allowing the Word of Christ to Dwell in You Richly. </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E97FC1-62FF-4152-9E4D-8F83B0BD8E5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7E1F21-7F30-45F7-B1B3-864B3367F101}"/>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By Becoming God’s Chosen 	Person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v12 &amp; 15</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By Developing the Lord’s 	Character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v12-14</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By Allowing the Word of Christ 	to Dwell in You Richly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v16</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By Representing the Lord in 		Your Life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v17</a:t>
            </a:r>
            <a:r>
              <a:rPr lang="en-US" sz="4400" b="1" dirty="0">
                <a:solidFill>
                  <a:srgbClr val="002060"/>
                </a:solidFill>
                <a:effectLst>
                  <a:outerShdw blurRad="38100" dist="38100" dir="2700000" algn="tl">
                    <a:srgbClr val="000000">
                      <a:alpha val="43137"/>
                    </a:srgbClr>
                  </a:outerShdw>
                </a:effectLst>
                <a:latin typeface="Arial Narrow" pitchFamily="34" charset="0"/>
              </a:rPr>
              <a:t>.</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DE6C5-2200-4204-BFB3-B498E505BE8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19007B-C518-403A-B355-F4FE6D240B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Paul considered himself an 	</a:t>
            </a:r>
            <a:r>
              <a:rPr lang="en-US" sz="4400" b="1" u="sng" dirty="0">
                <a:solidFill>
                  <a:srgbClr val="990033"/>
                </a:solidFill>
                <a:effectLst>
                  <a:outerShdw blurRad="38100" dist="38100" dir="2700000" algn="tl">
                    <a:srgbClr val="000000">
                      <a:alpha val="43137"/>
                    </a:srgbClr>
                  </a:outerShdw>
                </a:effectLst>
                <a:latin typeface="Arial Narrow" pitchFamily="34" charset="0"/>
              </a:rPr>
              <a:t>ambassador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6:20 - for which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am an ambassador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chains. Pray that I may declare it fearlessly, as I should. </a:t>
            </a:r>
          </a:p>
        </p:txBody>
      </p:sp>
      <p:sp>
        <p:nvSpPr>
          <p:cNvPr id="4" name="Rectangle 3">
            <a:extLst>
              <a:ext uri="{FF2B5EF4-FFF2-40B4-BE49-F238E27FC236}">
                <a16:creationId xmlns:a16="http://schemas.microsoft.com/office/drawing/2014/main" id="{257221DC-81CD-4BC8-8499-389393FDE6D8}"/>
              </a:ext>
            </a:extLst>
          </p:cNvPr>
          <p:cNvSpPr/>
          <p:nvPr/>
        </p:nvSpPr>
        <p:spPr>
          <a:xfrm>
            <a:off x="1447800" y="152400"/>
            <a:ext cx="7239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By Representing the Lord in Your Life. </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F8CA73-54C4-4D12-A3DB-B63B5ED610D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71B7D0-8F2E-45D8-960F-8EFCA428D72C}"/>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4:7 - And the peace of God, which transcends all understanding, will guard your hearts and your minds in Christ Jesus.</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14:27 - </a:t>
            </a:r>
            <a:r>
              <a:rPr lang="en-US" sz="2800" baseline="30000" dirty="0">
                <a:latin typeface="Arial" pitchFamily="34" charset="0"/>
                <a:cs typeface="Arial" pitchFamily="34" charset="0"/>
              </a:rPr>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 I leave with you; my peace I give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do not give to you as the world gives. Do not let your hearts be troubled and do not be afraid.</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the peace of Christ rule in your hearts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since as members of one body you were called to peace.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1E8C40-A81D-437B-AC71-791C76F41BB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A31428-DA13-4735-9121-93597B48B01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Paul considers you an 	</a:t>
            </a:r>
            <a:r>
              <a:rPr lang="en-US" sz="4400" b="1" u="sng" dirty="0">
                <a:solidFill>
                  <a:srgbClr val="990033"/>
                </a:solidFill>
                <a:effectLst>
                  <a:outerShdw blurRad="38100" dist="38100" dir="2700000" algn="tl">
                    <a:srgbClr val="000000">
                      <a:alpha val="43137"/>
                    </a:srgbClr>
                  </a:outerShdw>
                </a:effectLst>
                <a:latin typeface="Arial Narrow" pitchFamily="34" charset="0"/>
              </a:rPr>
              <a:t>ambassador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5:20 -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are therefore Christ’s ambassadors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though God were making his appeal through us.</a:t>
            </a:r>
          </a:p>
        </p:txBody>
      </p:sp>
      <p:sp>
        <p:nvSpPr>
          <p:cNvPr id="4" name="Rectangle 3">
            <a:extLst>
              <a:ext uri="{FF2B5EF4-FFF2-40B4-BE49-F238E27FC236}">
                <a16:creationId xmlns:a16="http://schemas.microsoft.com/office/drawing/2014/main" id="{2D7FA06E-962D-4DC4-8C07-7BC038761652}"/>
              </a:ext>
            </a:extLst>
          </p:cNvPr>
          <p:cNvSpPr/>
          <p:nvPr/>
        </p:nvSpPr>
        <p:spPr>
          <a:xfrm>
            <a:off x="1447800" y="152400"/>
            <a:ext cx="7239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By Representing the Lord in Your Life. </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17BC93-95B1-4839-A7EF-D62A9F59F84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E80C69-1312-41FB-9E3B-F86E1BF569F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what does an ambassador 	do?</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7E2BB52-581B-42BD-BBF5-8990357CAE21}"/>
              </a:ext>
            </a:extLst>
          </p:cNvPr>
          <p:cNvSpPr/>
          <p:nvPr/>
        </p:nvSpPr>
        <p:spPr>
          <a:xfrm>
            <a:off x="1447800" y="152400"/>
            <a:ext cx="7239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By Representing the Lord in Your Life. </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595C80-342C-45F9-958E-DD233A8DB6C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985870-E587-4D0C-8271-55FEC6EC59C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what does an ambassador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 national </a:t>
            </a:r>
            <a:r>
              <a:rPr lang="en-US" sz="4400" b="1">
                <a:solidFill>
                  <a:srgbClr val="990033"/>
                </a:solidFill>
                <a:effectLst>
                  <a:outerShdw blurRad="38100" dist="38100" dir="2700000" algn="tl">
                    <a:srgbClr val="000000">
                      <a:alpha val="43137"/>
                    </a:srgbClr>
                  </a:outerShdw>
                </a:effectLst>
                <a:latin typeface="Arial Narrow" pitchFamily="34" charset="0"/>
              </a:rPr>
              <a:t>ambassador repre-	sents </a:t>
            </a:r>
            <a:r>
              <a:rPr lang="en-US" sz="4400" b="1" u="sng" dirty="0">
                <a:solidFill>
                  <a:srgbClr val="990033"/>
                </a:solidFill>
                <a:effectLst>
                  <a:outerShdw blurRad="38100" dist="38100" dir="2700000" algn="tl">
                    <a:srgbClr val="000000">
                      <a:alpha val="43137"/>
                    </a:srgbClr>
                  </a:outerShdw>
                </a:effectLst>
                <a:latin typeface="Arial Narrow" pitchFamily="34" charset="0"/>
              </a:rPr>
              <a:t>his government</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EE3F7AE-1909-4DE9-BC23-A8BBDAE7DDF9}"/>
              </a:ext>
            </a:extLst>
          </p:cNvPr>
          <p:cNvSpPr/>
          <p:nvPr/>
        </p:nvSpPr>
        <p:spPr>
          <a:xfrm>
            <a:off x="1447800" y="152400"/>
            <a:ext cx="7239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By Representing the Lord in Your Life. </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0A7399-DAC1-4108-8406-29491FBDFFC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9B800B-0694-4F5A-B7F8-6C1ECB67E78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what does an ambassador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 national </a:t>
            </a:r>
            <a:r>
              <a:rPr lang="en-US" sz="4400" b="1">
                <a:solidFill>
                  <a:srgbClr val="990033"/>
                </a:solidFill>
                <a:effectLst>
                  <a:outerShdw blurRad="38100" dist="38100" dir="2700000" algn="tl">
                    <a:srgbClr val="000000">
                      <a:alpha val="43137"/>
                    </a:srgbClr>
                  </a:outerShdw>
                </a:effectLst>
                <a:latin typeface="Arial Narrow" pitchFamily="34" charset="0"/>
              </a:rPr>
              <a:t>ambassador repre-	sents </a:t>
            </a:r>
            <a:r>
              <a:rPr lang="en-US" sz="4400" b="1" u="sng" dirty="0">
                <a:solidFill>
                  <a:srgbClr val="990033"/>
                </a:solidFill>
                <a:effectLst>
                  <a:outerShdw blurRad="38100" dist="38100" dir="2700000" algn="tl">
                    <a:srgbClr val="000000">
                      <a:alpha val="43137"/>
                    </a:srgbClr>
                  </a:outerShdw>
                </a:effectLst>
                <a:latin typeface="Arial Narrow" pitchFamily="34" charset="0"/>
              </a:rPr>
              <a:t>his government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 Christian </a:t>
            </a:r>
            <a:r>
              <a:rPr lang="en-US" sz="4400" b="1">
                <a:solidFill>
                  <a:srgbClr val="990033"/>
                </a:solidFill>
                <a:effectLst>
                  <a:outerShdw blurRad="38100" dist="38100" dir="2700000" algn="tl">
                    <a:srgbClr val="000000">
                      <a:alpha val="43137"/>
                    </a:srgbClr>
                  </a:outerShdw>
                </a:effectLst>
                <a:latin typeface="Arial Narrow" pitchFamily="34" charset="0"/>
              </a:rPr>
              <a:t>ambassador repre-	sents </a:t>
            </a:r>
            <a:r>
              <a:rPr lang="en-US" sz="4400" b="1" u="sng" dirty="0">
                <a:solidFill>
                  <a:srgbClr val="990033"/>
                </a:solidFill>
                <a:effectLst>
                  <a:outerShdw blurRad="38100" dist="38100" dir="2700000" algn="tl">
                    <a:srgbClr val="000000">
                      <a:alpha val="43137"/>
                    </a:srgbClr>
                  </a:outerShdw>
                </a:effectLst>
                <a:latin typeface="Arial Narrow" pitchFamily="34" charset="0"/>
              </a:rPr>
              <a:t>Jesus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C4A9DCE-DF47-4414-A202-66FC0033EB04}"/>
              </a:ext>
            </a:extLst>
          </p:cNvPr>
          <p:cNvSpPr/>
          <p:nvPr/>
        </p:nvSpPr>
        <p:spPr>
          <a:xfrm>
            <a:off x="1447800" y="152400"/>
            <a:ext cx="7239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By Representing the Lord in Your Life. </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5F8511-AD7F-4B01-8C21-1F58F74AE59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9FF909-916E-4E8E-BA78-B87597B3231E}"/>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do you get the peace of Christ?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26D0AE-452E-4A5A-9398-F81DC6D4E21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F5090D-EDE9-4804-9AE1-2C30760CBA5A}"/>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do you get the peace of Christ?</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963508-58D7-45AA-8E20-B4531B38EF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1A9DF3-9BD3-4F7D-9152-C348BA928C2B}"/>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3:12-14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as God’s chosen people, holy and dearly loved, clothe yourselves with compassion, kindness, humility, gentleness and patience. Bear with each other and forgive whatever grievances you may have against one another. Forgive as the Lord forgave you. And over all these virtues put on love, which binds them all together in perfect unity.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6F16FC-B4DC-4181-8041-E2A412FC3E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A57FEB-F55E-4831-9E31-543A65C026AC}"/>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3:15-17</a:t>
            </a:r>
          </a:p>
          <a:p>
            <a:pPr algn="just">
              <a:buFont typeface="Wingdings 2" panose="05020102010507070707" pitchFamily="18" charset="2"/>
              <a:buNone/>
              <a:defRPr/>
            </a:pPr>
            <a:r>
              <a:rPr lang="en-US" sz="2800" baseline="30000" dirty="0">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Let the peace of Christ rule in your hearts, since as members of one body you were called to peace. And be thankful. Let the word of Christ dwell in you richly as you teach and admonish one another with all wisdom, and as you sing psalms, hymns and spiritual songs with gratitude in your hearts to God. And whatever you do, whether in word or deed, do it all in the name of the Lord Jesus, giving thanks to God the Father through him.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E3023F-4A24-424E-9992-B145C328185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87DEBA-A89B-4E0F-BD7F-0F5BCF0C1CD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By Becoming God’s Chosen 	Person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v12 &amp; 15.</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B7D595-EA8B-4F05-BD06-C336617636E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A73731-C1A3-468D-A8B8-5A96C127CB0B}"/>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 you become God’s chosen person?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3:12a - Therefore,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God’s chosen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FEF663A1-017C-49CE-A09C-2A0A6FAA9CC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Becoming God’s Chosen Person.</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26450</TotalTime>
  <Words>2568</Words>
  <Application>Microsoft Office PowerPoint</Application>
  <PresentationFormat>On-screen Show (4:3)</PresentationFormat>
  <Paragraphs>254</Paragraphs>
  <Slides>44</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 Narrow</vt:lpstr>
      <vt:lpstr>Arial</vt:lpstr>
      <vt:lpstr>Lucida Sans Unicode</vt:lpstr>
      <vt:lpstr>Wingdings 2</vt:lpstr>
      <vt:lpstr>Calibri</vt:lpstr>
      <vt:lpstr>Times New Roman</vt:lpstr>
      <vt:lpstr>Segoe UI Symbol</vt:lpstr>
      <vt:lpstr>Trek</vt:lpstr>
      <vt:lpstr>How  do  you get  the  peace of  christ?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1411</cp:revision>
  <dcterms:created xsi:type="dcterms:W3CDTF">2005-04-23T22:37:40Z</dcterms:created>
  <dcterms:modified xsi:type="dcterms:W3CDTF">2021-02-11T01:53:38Z</dcterms:modified>
</cp:coreProperties>
</file>