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2"/>
  </p:notesMasterIdLst>
  <p:handoutMasterIdLst>
    <p:handoutMasterId r:id="rId53"/>
  </p:handoutMasterIdLst>
  <p:sldIdLst>
    <p:sldId id="398" r:id="rId2"/>
    <p:sldId id="1466" r:id="rId3"/>
    <p:sldId id="1270" r:id="rId4"/>
    <p:sldId id="1421" r:id="rId5"/>
    <p:sldId id="1503" r:id="rId6"/>
    <p:sldId id="1504" r:id="rId7"/>
    <p:sldId id="1422" r:id="rId8"/>
    <p:sldId id="1505" r:id="rId9"/>
    <p:sldId id="1123" r:id="rId10"/>
    <p:sldId id="925" r:id="rId11"/>
    <p:sldId id="1467" r:id="rId12"/>
    <p:sldId id="1468" r:id="rId13"/>
    <p:sldId id="1469" r:id="rId14"/>
    <p:sldId id="1470" r:id="rId15"/>
    <p:sldId id="1471" r:id="rId16"/>
    <p:sldId id="1472" r:id="rId17"/>
    <p:sldId id="1473" r:id="rId18"/>
    <p:sldId id="1474" r:id="rId19"/>
    <p:sldId id="1475" r:id="rId20"/>
    <p:sldId id="1476" r:id="rId21"/>
    <p:sldId id="651" r:id="rId22"/>
    <p:sldId id="1506" r:id="rId23"/>
    <p:sldId id="1478" r:id="rId24"/>
    <p:sldId id="1479" r:id="rId25"/>
    <p:sldId id="1480" r:id="rId26"/>
    <p:sldId id="1481" r:id="rId27"/>
    <p:sldId id="1482" r:id="rId28"/>
    <p:sldId id="1483" r:id="rId29"/>
    <p:sldId id="1484" r:id="rId30"/>
    <p:sldId id="1485" r:id="rId31"/>
    <p:sldId id="1486" r:id="rId32"/>
    <p:sldId id="1330" r:id="rId33"/>
    <p:sldId id="1487" r:id="rId34"/>
    <p:sldId id="1488" r:id="rId35"/>
    <p:sldId id="1489" r:id="rId36"/>
    <p:sldId id="1490" r:id="rId37"/>
    <p:sldId id="1507" r:id="rId38"/>
    <p:sldId id="1491" r:id="rId39"/>
    <p:sldId id="1492" r:id="rId40"/>
    <p:sldId id="1493" r:id="rId41"/>
    <p:sldId id="1494" r:id="rId42"/>
    <p:sldId id="1495" r:id="rId43"/>
    <p:sldId id="1496" r:id="rId44"/>
    <p:sldId id="1497" r:id="rId45"/>
    <p:sldId id="1498" r:id="rId46"/>
    <p:sldId id="1502" r:id="rId47"/>
    <p:sldId id="1500" r:id="rId48"/>
    <p:sldId id="1501" r:id="rId49"/>
    <p:sldId id="1499" r:id="rId50"/>
    <p:sldId id="1384" r:id="rId51"/>
  </p:sldIdLst>
  <p:sldSz cx="9144000" cy="6858000" type="screen4x3"/>
  <p:notesSz cx="6858000" cy="91440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401"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01ADC316-7900-4BC1-A5E2-E7236FCEFFF8}"/>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70C65C18-4389-456D-B1F8-D0963CAE6019}"/>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1C8ECDB6-DFB7-413B-89D7-4F55BB837A45}"/>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99768AD2-8798-4BD9-81DA-FB9D1ED87428}"/>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F932BFED-7618-4400-8606-01CE063D805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47B9017-BF24-4F4E-BE50-B25C4C9EBC1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94D2761A-FB9B-47FF-864F-D7C4425F2B5E}"/>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71F95A13-970E-478B-8D39-2C35AC381B86}" type="datetimeFigureOut">
              <a:rPr lang="en-US"/>
              <a:pPr>
                <a:defRPr/>
              </a:pPr>
              <a:t>2/10/2021</a:t>
            </a:fld>
            <a:endParaRPr lang="en-US" dirty="0"/>
          </a:p>
        </p:txBody>
      </p:sp>
      <p:sp>
        <p:nvSpPr>
          <p:cNvPr id="4" name="Slide Image Placeholder 3">
            <a:extLst>
              <a:ext uri="{FF2B5EF4-FFF2-40B4-BE49-F238E27FC236}">
                <a16:creationId xmlns:a16="http://schemas.microsoft.com/office/drawing/2014/main" id="{5E8A8F5F-5705-4663-B229-6DBC4CE9404E}"/>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00E68E30-F88D-4A63-957C-621EB5CEDFBE}"/>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E9610380-FF0F-4384-96BD-C64601D891CB}"/>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059C6D8A-3FE1-4EBE-8E6D-4D296BBB6FD9}"/>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18D6380F-41DB-4A4C-AE4D-CC1982488A6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1A38BF75-CD21-4479-B3F9-728B665DC7D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03F4C7E5-3E47-439C-B1D3-D98191FB8C3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A618F735-DFB9-48BE-AAFC-8DBFA814925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6FD53AD-FBA7-455E-90ED-B6A89E8FFB9C}"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8F5F335D-59BC-4ECB-9EDB-1C4431744F9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F004ECB3-FED9-4607-B3AF-0C54D0A277B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A673B4AC-2FAA-4154-ACC2-E7FFB58F37E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94DDB0C-3599-4014-8835-3C84B7872972}"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EA994AB9-232C-4851-B334-22B2AA66DC2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B65EBA45-E1C0-4783-B967-41091A0F855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7E00EDFB-2591-48AC-A400-358EBD8F52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DFE4F87-CCDD-4694-9E66-AC09BBFB8269}"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03DA3EB3-F08A-4EDB-8CCF-78DEDF30EBA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A0E600B4-8965-4C9A-A655-CC9F9C3117D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E2AFEF45-F578-4EAE-B013-E9ECC80B6B7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3EF1FF1-2B9C-4D63-ABD6-805DF48ED1A9}"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D66C8EEB-6F9E-4F35-9A72-7942ECE9361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3B905A4A-AFE1-4BD1-B3AA-ED4C2AF501F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755A8C63-FFB7-4714-BD44-B8D3DF704B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588B61B-2338-4B80-98BB-FE1B3EDB5ACB}"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65628571-E189-4AD3-A1C4-91B6D7316E2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7BDB56DA-DF41-4B69-84E2-E8BFB25D334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857BE2AC-AD04-403E-B80E-7BDBA5A0DD9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9EC9311-17A9-40D7-93EA-08C0E7A0026C}"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901CC9A9-C27E-4C2D-B09E-163DE8F06F0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F7672BB2-9650-4F59-83D2-42C660AA55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9A8716E0-DC2B-4E07-B0AD-E3A4CF1A1E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4FBC9AF-66D2-4C34-96C4-DD61C5CD1AD3}"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30935FA5-2D24-400D-8B3E-855B21DCB8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C5C176CA-D1BD-4D57-BAD4-03BE1625A31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9EFD5216-70FA-4713-86E8-EE3DD5365B1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74B70F5-2E81-46AF-9E6D-9DC1CF232E67}"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1514ADC4-6CE4-412D-8DF0-F6DDA47B0E5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9F1289EF-F3C0-473B-953F-142B556D702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EDD4EFEF-6D36-4DEF-82C6-D3AD5F87A23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E8B71F7-3E26-4827-9DA2-9CA0C248A484}"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C42D0F20-9118-4348-B796-1D3ED7EFC4A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E981415B-D9C9-405A-83E2-2188C481613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0B9C1E7D-0BD4-493B-ACE1-6E4AB1C7FA4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BC0DFC1-9605-4EE0-AADE-A667D9533813}"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530B001C-32DE-433C-B534-5D5955E197D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6C24E035-42AC-47AB-B89C-9437A453DD5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34EBE325-0A96-4B6D-AEA7-C77F6624968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3B2C9DB-246C-48E1-A9E6-46640BFAB93A}"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A3E6B1B2-6061-4EDE-8E02-29C9234909B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E5F3F4A5-54B2-454D-B4D5-A30E99A9716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BCF8A0B8-9E10-45D5-9DA0-2D74D0BCC03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EBB52A-8A9B-41CA-9F0A-B59ED774ECCF}"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D3D5EAEE-C855-4041-9480-EC4C32FF4F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D5DC01BE-4018-48F4-A360-292CF17A805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9FE9D36A-B121-476A-A8EE-EA24250EE23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939ABA3-95F5-4A4E-B3BA-875CC2273F2A}"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855639A7-51A7-43C0-B714-E794DD2E28D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85940133-FAE8-44B3-90A4-81981BB00BE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517CFA97-5269-41C0-8303-9E246034730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A3E713B-89DD-4AB5-86B0-0B4AC4BEFF2D}"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A2DF5C53-BE51-41B9-A21D-0159D1790EA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AAD7D62D-8032-4185-901C-A7AEE27B31E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5AE9A6B7-5DE9-4275-B8A8-7EE14C5015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5802FDF-6B43-4919-A49C-2FC69F421E32}"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F524A438-60FA-46FD-A19A-9B55FF98A1F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27048DB1-DA62-449E-ACA2-8CDD7191378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11B909D8-77C4-4908-9430-EE37F69B5E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CC2F83B-F27D-44E7-B8E3-3D6395B4CED5}"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E3C88AEC-3233-4FCD-960A-F9A8F15F8CF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80E5CA9B-B2A0-457B-93FE-1CB04D0BD45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93F341DB-D631-43A6-BF8C-74B93F9234D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B4A36D6-70A8-4053-B657-0175C7A13F80}"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6169912A-0DA1-4935-94A1-AA946460018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B77F463A-694B-4E5B-B6EE-C12CFB114CB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5FB34B36-6E96-4E67-B69C-7119F5B2395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2AE6910-CE64-4222-82F5-43F0C9902850}"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728E0C81-C741-41B5-9148-F269D6E1FC2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8A788998-43DF-400F-B2D2-7FCFD3B5570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A17BC675-44C8-4567-911E-53B707A734F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35D4B27-9F37-430B-84ED-6341384FDE0B}"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6C89AE34-F48A-4975-850B-85AEA43D4EC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3F5C11D3-4E48-4106-B63A-AD4CF0D4064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23A61038-E5ED-4CE3-8293-CDC0E6402B5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897F18B-C39B-4ADE-BF11-A66CC76AA1F3}"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70C33E43-5662-4486-87AD-356C9C5A33F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84445AA0-FACA-4F98-8A98-7B2D7D3D10B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A1055661-A592-4A87-A6AE-2628EE38FE9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F889AF-75BD-4EF6-A233-C82052C2880C}"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F58027A8-B85F-4992-90FB-9789BBDB7D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836ABAE5-2C2B-4F5A-989A-DB63161C6F0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0FB717E7-763C-4BB7-B8DA-9C25F51D51D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431FFC2-51DA-42A0-9858-D68C5CBB7BC0}"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9D30E03A-8D79-4D7F-85D2-1C5AA48F53D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0D78C465-3E2F-4368-94E5-12BA275807B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93E65AA3-AF8B-4A87-85F5-5AB8BF644FC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AC3DC94-84BA-491D-BCAE-D38F7CB1F94A}"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9B7B941E-7D9A-48E6-A843-36C7D6A4EC0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0D38725F-3C05-46CD-BC67-15EB9CFA6E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B7B603FA-8C3E-4D07-9E75-4E2C4B8235F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C5D6A3F-E3E6-413F-A0E1-44E80BC01D46}"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EBEA97F2-35E0-45DC-8E80-A0D924A5EA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03DD473B-D0B8-41CE-B242-03E767DF33E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D9596EE0-C0B3-415A-8358-E8BE3EC8E2C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883EE4F-8D5D-4675-A3B9-8CDE84E0348D}"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8C7DF25D-A7B6-45BD-B57F-F109ADA8CB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7D82C06C-83DC-423B-AE50-66F4DC3C8FF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DF7C18C2-BD14-422F-951D-7138204B6B2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C42296F-2B2F-4529-9633-61080083A75A}"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81093CF5-1EA2-4B7A-AA84-8D6424F28B7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D2296017-A714-4A6A-AF7D-CD0530ECF03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28B8BB94-E891-44A5-BF97-3D226F07F78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B530709-7C9D-4530-85EB-4501BAD1264C}"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6CA78EB3-A305-46F6-90A7-010DDD46B7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D747599C-BC20-4C63-9A2F-E9D89F8829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4DE83A16-42F0-4FC8-BB3F-B53316C1510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2408A14-A6D8-4169-8854-668609187F1D}"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5959388D-0412-447E-897B-E5CC57E28C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C978F796-87CD-4435-9FBB-FB145C132D7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6009F5E4-F4D4-4B02-8EA6-64EC92D9BD7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EDC5D64-6410-4739-85BE-D5054B514AE6}"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89E88C15-CECF-4D9D-AC48-486D472494E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B30786C2-A4F6-4CFE-BF64-AEB342D660A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64396246-0374-443C-8E52-A92C2E3A289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7D9C239-B343-4C55-A02F-C58A67DBDD4E}"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D08A0F40-253B-46F1-9D49-984C1A9EA61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FBAC9DCF-01C6-4D74-8C3B-E3586F12601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7B07DFFB-C5C0-4B8A-A679-7CB6849A7A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21932D9-641E-48BC-AABF-3C361A539402}"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C2D76768-BD0C-463F-87CB-F1C590ACC7A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BF32FCB8-4A6D-45B1-A299-9665B2F1D98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942D3C6F-BCEB-4B7D-98BF-64D2CA6242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9E8D011-7821-43DC-83E3-2D054EEC9DB5}"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1B70A988-FD40-42CC-92F1-0BF832FC67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006C15C8-0D95-4F1E-95BD-D4C1071E04F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85C9C381-5154-4062-99A1-2910C69EE28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C3F89C0-2F82-47B6-84EB-FB3D22206D0A}" type="slidenum">
              <a:rPr lang="en-US" altLang="en-US">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13ECD636-B2B6-4324-A230-F16DF1CAA55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29B0B102-B87F-4FC9-9E5C-271CC3F56C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154F6A31-43A4-4418-B56F-274A72C9AB3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07C5DB0-18F1-42E6-B5CD-4EF28F765E43}"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3FF10013-75C3-4E90-85B3-D54B8DD1B95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56C81798-2261-44D4-9940-C4C147FCB3C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695A7815-FD19-4839-A501-1E9AC49409B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930D26-5CF6-467E-A546-A07773E19AEB}" type="slidenum">
              <a:rPr lang="en-US" altLang="en-US">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8361D331-EFFE-43E8-962B-014F40BC8F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A7DC4A62-49D2-4A79-B04D-7EC678E488F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8F8A83AD-9506-4DC4-91EC-EFBD32FABE0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5DFE5A7-E836-4285-8192-1E99F9382138}" type="slidenum">
              <a:rPr lang="en-US" altLang="en-US">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1226D59A-8E5A-49C9-9D98-C300D9EC597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CB8F0CAF-F0F7-497B-A03B-0410ACE339D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5A4B5F31-C8FD-488A-8D43-3199C53D75F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78AB284-621C-4B4F-B33E-37EFBFABFFCF}" type="slidenum">
              <a:rPr lang="en-US" altLang="en-US">
                <a:solidFill>
                  <a:srgbClr val="990033"/>
                </a:solidFill>
                <a:latin typeface="Arial Narrow" panose="020B0606020202030204" pitchFamily="34" charset="0"/>
              </a:rPr>
              <a:pPr>
                <a:spcBef>
                  <a:spcPct val="0"/>
                </a:spcBef>
              </a:pPr>
              <a:t>42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931C1F77-8DD1-43CD-A469-B3F49DD7D44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54CD2888-B909-466B-A492-0980267C7C0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9332" name="Slide Number Placeholder 3">
            <a:extLst>
              <a:ext uri="{FF2B5EF4-FFF2-40B4-BE49-F238E27FC236}">
                <a16:creationId xmlns:a16="http://schemas.microsoft.com/office/drawing/2014/main" id="{9A07882E-6016-4308-AFE9-5BB4162332D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86C68AB-C7A8-4FBD-A8DF-7118BA479292}" type="slidenum">
              <a:rPr lang="en-US" altLang="en-US">
                <a:solidFill>
                  <a:srgbClr val="990033"/>
                </a:solidFill>
                <a:latin typeface="Arial Narrow" panose="020B0606020202030204" pitchFamily="34" charset="0"/>
              </a:rPr>
              <a:pPr>
                <a:spcBef>
                  <a:spcPct val="0"/>
                </a:spcBef>
              </a:pPr>
              <a:t>43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D56E4A19-DD70-4B9B-9763-62710779C0B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a:extLst>
              <a:ext uri="{FF2B5EF4-FFF2-40B4-BE49-F238E27FC236}">
                <a16:creationId xmlns:a16="http://schemas.microsoft.com/office/drawing/2014/main" id="{E3CFE168-924B-4EA8-8AFD-8A7F74B3EF8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1380" name="Slide Number Placeholder 3">
            <a:extLst>
              <a:ext uri="{FF2B5EF4-FFF2-40B4-BE49-F238E27FC236}">
                <a16:creationId xmlns:a16="http://schemas.microsoft.com/office/drawing/2014/main" id="{CC760EA1-FC99-4A11-BE5A-097C4CF5B62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3707D2B-EAFC-43CE-AF1A-64EB90F1E293}" type="slidenum">
              <a:rPr lang="en-US" altLang="en-US">
                <a:solidFill>
                  <a:srgbClr val="990033"/>
                </a:solidFill>
                <a:latin typeface="Arial Narrow" panose="020B0606020202030204" pitchFamily="34" charset="0"/>
              </a:rPr>
              <a:pPr>
                <a:spcBef>
                  <a:spcPct val="0"/>
                </a:spcBef>
              </a:pPr>
              <a:t>44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a:extLst>
              <a:ext uri="{FF2B5EF4-FFF2-40B4-BE49-F238E27FC236}">
                <a16:creationId xmlns:a16="http://schemas.microsoft.com/office/drawing/2014/main" id="{BFE5AF41-E367-4197-BE9A-C13EC02C0BD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a:extLst>
              <a:ext uri="{FF2B5EF4-FFF2-40B4-BE49-F238E27FC236}">
                <a16:creationId xmlns:a16="http://schemas.microsoft.com/office/drawing/2014/main" id="{EC174989-78A5-44FF-A0B0-4AC96236100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3428" name="Slide Number Placeholder 3">
            <a:extLst>
              <a:ext uri="{FF2B5EF4-FFF2-40B4-BE49-F238E27FC236}">
                <a16:creationId xmlns:a16="http://schemas.microsoft.com/office/drawing/2014/main" id="{4CB0402F-9131-41FB-A0B8-A5D83098981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3C962E0-8E18-4B5B-A746-8FEF6A49DF74}" type="slidenum">
              <a:rPr lang="en-US" altLang="en-US">
                <a:solidFill>
                  <a:srgbClr val="990033"/>
                </a:solidFill>
                <a:latin typeface="Arial Narrow" panose="020B0606020202030204" pitchFamily="34" charset="0"/>
              </a:rPr>
              <a:pPr>
                <a:spcBef>
                  <a:spcPct val="0"/>
                </a:spcBef>
              </a:pPr>
              <a:t>45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a:extLst>
              <a:ext uri="{FF2B5EF4-FFF2-40B4-BE49-F238E27FC236}">
                <a16:creationId xmlns:a16="http://schemas.microsoft.com/office/drawing/2014/main" id="{4A269AAF-1CC7-4687-994E-F092928A4F8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a:extLst>
              <a:ext uri="{FF2B5EF4-FFF2-40B4-BE49-F238E27FC236}">
                <a16:creationId xmlns:a16="http://schemas.microsoft.com/office/drawing/2014/main" id="{AC3595E8-18DD-44A3-A10C-C044535C011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5476" name="Slide Number Placeholder 3">
            <a:extLst>
              <a:ext uri="{FF2B5EF4-FFF2-40B4-BE49-F238E27FC236}">
                <a16:creationId xmlns:a16="http://schemas.microsoft.com/office/drawing/2014/main" id="{C7194592-1513-4182-AEDC-B5E6692454C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685EE7D-69EB-4338-9AB8-5AF276CD3138}" type="slidenum">
              <a:rPr lang="en-US" altLang="en-US">
                <a:solidFill>
                  <a:srgbClr val="990033"/>
                </a:solidFill>
                <a:latin typeface="Arial Narrow" panose="020B0606020202030204" pitchFamily="34" charset="0"/>
              </a:rPr>
              <a:pPr>
                <a:spcBef>
                  <a:spcPct val="0"/>
                </a:spcBef>
              </a:pPr>
              <a:t>46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36B761F7-7222-416A-8E33-CA5CEB27548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a:extLst>
              <a:ext uri="{FF2B5EF4-FFF2-40B4-BE49-F238E27FC236}">
                <a16:creationId xmlns:a16="http://schemas.microsoft.com/office/drawing/2014/main" id="{E2784E34-A3EB-44BD-8678-2BF54EEC93C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7524" name="Slide Number Placeholder 3">
            <a:extLst>
              <a:ext uri="{FF2B5EF4-FFF2-40B4-BE49-F238E27FC236}">
                <a16:creationId xmlns:a16="http://schemas.microsoft.com/office/drawing/2014/main" id="{B751A113-D0F5-47E8-9725-941CAD7BC18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8A10547-F319-4EAB-A346-7CB4C877C16C}" type="slidenum">
              <a:rPr lang="en-US" altLang="en-US">
                <a:solidFill>
                  <a:srgbClr val="990033"/>
                </a:solidFill>
                <a:latin typeface="Arial Narrow" panose="020B0606020202030204" pitchFamily="34" charset="0"/>
              </a:rPr>
              <a:pPr>
                <a:spcBef>
                  <a:spcPct val="0"/>
                </a:spcBef>
              </a:pPr>
              <a:t>47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a:extLst>
              <a:ext uri="{FF2B5EF4-FFF2-40B4-BE49-F238E27FC236}">
                <a16:creationId xmlns:a16="http://schemas.microsoft.com/office/drawing/2014/main" id="{6DCD38BE-0FF6-4784-A674-FBC2B1E0A4A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a:extLst>
              <a:ext uri="{FF2B5EF4-FFF2-40B4-BE49-F238E27FC236}">
                <a16:creationId xmlns:a16="http://schemas.microsoft.com/office/drawing/2014/main" id="{0231DF8A-2778-4CD2-AA36-7F30D260860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9572" name="Slide Number Placeholder 3">
            <a:extLst>
              <a:ext uri="{FF2B5EF4-FFF2-40B4-BE49-F238E27FC236}">
                <a16:creationId xmlns:a16="http://schemas.microsoft.com/office/drawing/2014/main" id="{C99902E3-4BB5-4CB0-B2CF-361AB75E904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5AC2E5E-56DE-4D36-9632-A57BEB40BBED}" type="slidenum">
              <a:rPr lang="en-US" altLang="en-US">
                <a:solidFill>
                  <a:srgbClr val="990033"/>
                </a:solidFill>
                <a:latin typeface="Arial Narrow" panose="020B0606020202030204" pitchFamily="34" charset="0"/>
              </a:rPr>
              <a:pPr>
                <a:spcBef>
                  <a:spcPct val="0"/>
                </a:spcBef>
              </a:pPr>
              <a:t>48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a:extLst>
              <a:ext uri="{FF2B5EF4-FFF2-40B4-BE49-F238E27FC236}">
                <a16:creationId xmlns:a16="http://schemas.microsoft.com/office/drawing/2014/main" id="{F1415E12-B61C-4C13-BCB5-6C158487514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a:extLst>
              <a:ext uri="{FF2B5EF4-FFF2-40B4-BE49-F238E27FC236}">
                <a16:creationId xmlns:a16="http://schemas.microsoft.com/office/drawing/2014/main" id="{519505D1-3286-4F22-BFFF-73649EA4E9B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1620" name="Slide Number Placeholder 3">
            <a:extLst>
              <a:ext uri="{FF2B5EF4-FFF2-40B4-BE49-F238E27FC236}">
                <a16:creationId xmlns:a16="http://schemas.microsoft.com/office/drawing/2014/main" id="{7EE5C388-8548-4CBC-8083-304384B59FE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5296C65-B6BA-4077-94E5-BD525F6D59F2}" type="slidenum">
              <a:rPr lang="en-US" altLang="en-US">
                <a:solidFill>
                  <a:srgbClr val="990033"/>
                </a:solidFill>
                <a:latin typeface="Arial Narrow" panose="020B0606020202030204" pitchFamily="34" charset="0"/>
              </a:rPr>
              <a:pPr>
                <a:spcBef>
                  <a:spcPct val="0"/>
                </a:spcBef>
              </a:pPr>
              <a:t>49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A608FAFA-AD7E-4D0E-BCE3-B206B247BED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66C2A1A8-3BC8-45AF-B59F-EBCFC1BC6AA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A14216F8-9FFB-457C-A713-EC28328A31E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97376BE-6B3B-486E-BF3F-E06BDC261823}"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a:extLst>
              <a:ext uri="{FF2B5EF4-FFF2-40B4-BE49-F238E27FC236}">
                <a16:creationId xmlns:a16="http://schemas.microsoft.com/office/drawing/2014/main" id="{9F40760E-DD85-468D-8733-3905A76A785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a:extLst>
              <a:ext uri="{FF2B5EF4-FFF2-40B4-BE49-F238E27FC236}">
                <a16:creationId xmlns:a16="http://schemas.microsoft.com/office/drawing/2014/main" id="{A1C917F8-63F2-40AB-8B18-20BC4BE9D5A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3668" name="Slide Number Placeholder 3">
            <a:extLst>
              <a:ext uri="{FF2B5EF4-FFF2-40B4-BE49-F238E27FC236}">
                <a16:creationId xmlns:a16="http://schemas.microsoft.com/office/drawing/2014/main" id="{CD8F7E5E-AF4D-4E75-9564-E89C9155E1E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45B75C4-C07B-4BE4-95D5-37248095EE77}" type="slidenum">
              <a:rPr lang="en-US" altLang="en-US">
                <a:solidFill>
                  <a:srgbClr val="990033"/>
                </a:solidFill>
                <a:latin typeface="Arial Narrow" panose="020B0606020202030204" pitchFamily="34" charset="0"/>
              </a:rPr>
              <a:pPr>
                <a:spcBef>
                  <a:spcPct val="0"/>
                </a:spcBef>
              </a:pPr>
              <a:t>50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7B24127D-60BE-4DAA-8251-03264117F5F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1AAC9235-F71B-4477-8DD0-4427E808E87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E9F461BC-70C4-4230-918A-7DA91618BF1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8CCEEFB-12EC-4B1E-A4BD-89B20C1C1869}"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681BF548-1921-4818-B101-015492F30B0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FF88D593-185A-44B6-BFDD-F13746E5C7B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EE23CD48-E369-42C3-AE20-0D87F757CC2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6E23CD1-B3F7-49EC-90BF-96D8CDC59B67}"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FF4940D3-DB24-4C23-B44B-7D25AC24899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4EA61F82-953B-4C38-92C8-BB953ED903D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BFC4E2DF-1C23-455B-A2FF-406705E3F0C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720478B-3251-4C82-9F9A-DD3E43AE4CF5}"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72D92AFA-FBE9-434B-9BC2-81A77E62133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0AE89DE7-D01E-4AB3-A60E-9AFA00868CD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62626A08-C473-44A9-BA88-2B4E62D452A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45D02BA-9AFC-4BA3-86B2-2CC3397F2C95}"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117F758D-716B-4E23-A043-A22B03F0FEAA}"/>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5E248664-AA1C-4730-99CD-036E7E1659DF}"/>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DF5F40C0-381D-48C9-B95E-AB08F3907D9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CB00C9E0-7342-470C-AF98-693E6CAAFA3F}"/>
              </a:ext>
            </a:extLst>
          </p:cNvPr>
          <p:cNvSpPr>
            <a:spLocks noGrp="1"/>
          </p:cNvSpPr>
          <p:nvPr>
            <p:ph type="sldNum" sz="quarter" idx="12"/>
          </p:nvPr>
        </p:nvSpPr>
        <p:spPr>
          <a:xfrm>
            <a:off x="8229600" y="6473825"/>
            <a:ext cx="758825" cy="247650"/>
          </a:xfrm>
        </p:spPr>
        <p:txBody>
          <a:bodyPr/>
          <a:lstStyle>
            <a:lvl1pPr>
              <a:defRPr smtClean="0"/>
            </a:lvl1pPr>
          </a:lstStyle>
          <a:p>
            <a:pPr>
              <a:defRPr/>
            </a:pPr>
            <a:fld id="{53F6624D-9E15-492D-80E9-05CC788DB426}" type="slidenum">
              <a:rPr lang="en-US" altLang="en-US"/>
              <a:pPr>
                <a:defRPr/>
              </a:pPr>
              <a:t>‹#›</a:t>
            </a:fld>
            <a:endParaRPr lang="en-US" altLang="en-US"/>
          </a:p>
        </p:txBody>
      </p:sp>
    </p:spTree>
    <p:extLst>
      <p:ext uri="{BB962C8B-B14F-4D97-AF65-F5344CB8AC3E}">
        <p14:creationId xmlns:p14="http://schemas.microsoft.com/office/powerpoint/2010/main" val="3569105828"/>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77C641A5-5973-44EA-BEA4-C7842547AABD}"/>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F77B3020-5880-4F39-92EA-0347E00B8AB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14EDE141-D6B0-40EE-8D9C-4A3728162C55}"/>
              </a:ext>
            </a:extLst>
          </p:cNvPr>
          <p:cNvSpPr>
            <a:spLocks noGrp="1"/>
          </p:cNvSpPr>
          <p:nvPr>
            <p:ph type="sldNum" sz="quarter" idx="12"/>
          </p:nvPr>
        </p:nvSpPr>
        <p:spPr/>
        <p:txBody>
          <a:bodyPr/>
          <a:lstStyle>
            <a:lvl1pPr>
              <a:defRPr/>
            </a:lvl1pPr>
          </a:lstStyle>
          <a:p>
            <a:pPr>
              <a:defRPr/>
            </a:pPr>
            <a:fld id="{B5C86B6E-DC2B-4089-9A1D-E7F7BA9524F2}" type="slidenum">
              <a:rPr lang="en-US" altLang="en-US"/>
              <a:pPr>
                <a:defRPr/>
              </a:pPr>
              <a:t>‹#›</a:t>
            </a:fld>
            <a:endParaRPr lang="en-US" altLang="en-US"/>
          </a:p>
        </p:txBody>
      </p:sp>
    </p:spTree>
    <p:extLst>
      <p:ext uri="{BB962C8B-B14F-4D97-AF65-F5344CB8AC3E}">
        <p14:creationId xmlns:p14="http://schemas.microsoft.com/office/powerpoint/2010/main" val="3088156558"/>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C762DF-AA1D-44B0-BBAB-5EE863D496A3}"/>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7AB6CDC2-D4D8-4F07-90CE-209F2B8C44D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28E3C32-FEF4-4D22-8D15-0E53099D3512}"/>
              </a:ext>
            </a:extLst>
          </p:cNvPr>
          <p:cNvSpPr>
            <a:spLocks noGrp="1"/>
          </p:cNvSpPr>
          <p:nvPr>
            <p:ph type="sldNum" sz="quarter" idx="12"/>
          </p:nvPr>
        </p:nvSpPr>
        <p:spPr/>
        <p:txBody>
          <a:bodyPr/>
          <a:lstStyle>
            <a:lvl1pPr>
              <a:defRPr smtClean="0"/>
            </a:lvl1pPr>
          </a:lstStyle>
          <a:p>
            <a:pPr>
              <a:defRPr/>
            </a:pPr>
            <a:fld id="{342FE9B4-567D-4CE0-929E-25ABFDB1D294}" type="slidenum">
              <a:rPr lang="en-US" altLang="en-US"/>
              <a:pPr>
                <a:defRPr/>
              </a:pPr>
              <a:t>‹#›</a:t>
            </a:fld>
            <a:endParaRPr lang="en-US" altLang="en-US"/>
          </a:p>
        </p:txBody>
      </p:sp>
    </p:spTree>
    <p:extLst>
      <p:ext uri="{BB962C8B-B14F-4D97-AF65-F5344CB8AC3E}">
        <p14:creationId xmlns:p14="http://schemas.microsoft.com/office/powerpoint/2010/main" val="1126354338"/>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71B9052A-E038-4CDE-9A24-DCC4856446A0}"/>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62509F55-8BD2-4F9E-886F-AA09E5C20DB8}"/>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1806C871-2DAB-44AF-8C8F-EA850F2947D3}"/>
              </a:ext>
            </a:extLst>
          </p:cNvPr>
          <p:cNvSpPr>
            <a:spLocks noGrp="1"/>
          </p:cNvSpPr>
          <p:nvPr>
            <p:ph type="sldNum" sz="quarter" idx="12"/>
          </p:nvPr>
        </p:nvSpPr>
        <p:spPr>
          <a:xfrm>
            <a:off x="8229600" y="6473825"/>
            <a:ext cx="758825" cy="247650"/>
          </a:xfrm>
        </p:spPr>
        <p:txBody>
          <a:bodyPr/>
          <a:lstStyle>
            <a:lvl1pPr>
              <a:defRPr smtClean="0"/>
            </a:lvl1pPr>
          </a:lstStyle>
          <a:p>
            <a:pPr>
              <a:defRPr/>
            </a:pPr>
            <a:fld id="{E3EE136D-AC94-4B9F-B34F-A0821014CD0D}" type="slidenum">
              <a:rPr lang="en-US" altLang="en-US"/>
              <a:pPr>
                <a:defRPr/>
              </a:pPr>
              <a:t>‹#›</a:t>
            </a:fld>
            <a:endParaRPr lang="en-US" altLang="en-US"/>
          </a:p>
        </p:txBody>
      </p:sp>
    </p:spTree>
    <p:extLst>
      <p:ext uri="{BB962C8B-B14F-4D97-AF65-F5344CB8AC3E}">
        <p14:creationId xmlns:p14="http://schemas.microsoft.com/office/powerpoint/2010/main" val="2893202428"/>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6786BB4A-6079-49C7-B8C1-B2CB2C937AFF}"/>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72CC6030-10C9-4897-9F96-258C11E0950B}"/>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6ED8EBA6-C2F3-4834-86C7-D766E8761426}"/>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C4CE38FA-29BB-4797-8180-57D8CEC9AE38}"/>
              </a:ext>
            </a:extLst>
          </p:cNvPr>
          <p:cNvSpPr>
            <a:spLocks noGrp="1"/>
          </p:cNvSpPr>
          <p:nvPr>
            <p:ph type="sldNum" sz="quarter" idx="12"/>
          </p:nvPr>
        </p:nvSpPr>
        <p:spPr/>
        <p:txBody>
          <a:bodyPr/>
          <a:lstStyle>
            <a:lvl1pPr>
              <a:defRPr smtClean="0"/>
            </a:lvl1pPr>
          </a:lstStyle>
          <a:p>
            <a:pPr>
              <a:defRPr/>
            </a:pPr>
            <a:fld id="{0AEDEFA8-FB40-4562-A32B-AE6276E9EF43}" type="slidenum">
              <a:rPr lang="en-US" altLang="en-US"/>
              <a:pPr>
                <a:defRPr/>
              </a:pPr>
              <a:t>‹#›</a:t>
            </a:fld>
            <a:endParaRPr lang="en-US" altLang="en-US"/>
          </a:p>
        </p:txBody>
      </p:sp>
    </p:spTree>
    <p:extLst>
      <p:ext uri="{BB962C8B-B14F-4D97-AF65-F5344CB8AC3E}">
        <p14:creationId xmlns:p14="http://schemas.microsoft.com/office/powerpoint/2010/main" val="1357884612"/>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080C0BA5-121E-4B19-B814-1C759DFBA4A4}"/>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2A8CD389-7E7F-4353-A60D-1256AE6947E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DD1D631F-0937-4FBA-931E-549AD1899126}"/>
              </a:ext>
            </a:extLst>
          </p:cNvPr>
          <p:cNvSpPr>
            <a:spLocks noGrp="1"/>
          </p:cNvSpPr>
          <p:nvPr>
            <p:ph type="sldNum" sz="quarter" idx="12"/>
          </p:nvPr>
        </p:nvSpPr>
        <p:spPr/>
        <p:txBody>
          <a:bodyPr/>
          <a:lstStyle>
            <a:lvl1pPr>
              <a:defRPr/>
            </a:lvl1pPr>
          </a:lstStyle>
          <a:p>
            <a:pPr>
              <a:defRPr/>
            </a:pPr>
            <a:fld id="{897F93BB-BE0B-432E-9E30-7A5C18D87C7D}" type="slidenum">
              <a:rPr lang="en-US" altLang="en-US"/>
              <a:pPr>
                <a:defRPr/>
              </a:pPr>
              <a:t>‹#›</a:t>
            </a:fld>
            <a:endParaRPr lang="en-US" altLang="en-US"/>
          </a:p>
        </p:txBody>
      </p:sp>
    </p:spTree>
    <p:extLst>
      <p:ext uri="{BB962C8B-B14F-4D97-AF65-F5344CB8AC3E}">
        <p14:creationId xmlns:p14="http://schemas.microsoft.com/office/powerpoint/2010/main" val="88509206"/>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06E8C358-88E8-4088-89E3-91AAC026B53B}"/>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19D1C524-437D-4493-BB88-1B7FB144A6C6}"/>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CE43AE59-1852-411F-90F1-113417144761}"/>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CE84AC55-573E-46AA-8892-77B7B5A05AF8}"/>
              </a:ext>
            </a:extLst>
          </p:cNvPr>
          <p:cNvSpPr>
            <a:spLocks noGrp="1"/>
          </p:cNvSpPr>
          <p:nvPr>
            <p:ph type="sldNum" sz="quarter" idx="12"/>
          </p:nvPr>
        </p:nvSpPr>
        <p:spPr>
          <a:xfrm>
            <a:off x="8229600" y="6477000"/>
            <a:ext cx="762000" cy="247650"/>
          </a:xfrm>
        </p:spPr>
        <p:txBody>
          <a:bodyPr/>
          <a:lstStyle>
            <a:lvl1pPr>
              <a:defRPr smtClean="0"/>
            </a:lvl1pPr>
          </a:lstStyle>
          <a:p>
            <a:pPr>
              <a:defRPr/>
            </a:pPr>
            <a:fld id="{773077F6-DA18-4434-8ABA-A7B96567253C}" type="slidenum">
              <a:rPr lang="en-US" altLang="en-US"/>
              <a:pPr>
                <a:defRPr/>
              </a:pPr>
              <a:t>‹#›</a:t>
            </a:fld>
            <a:endParaRPr lang="en-US" altLang="en-US"/>
          </a:p>
        </p:txBody>
      </p:sp>
    </p:spTree>
    <p:extLst>
      <p:ext uri="{BB962C8B-B14F-4D97-AF65-F5344CB8AC3E}">
        <p14:creationId xmlns:p14="http://schemas.microsoft.com/office/powerpoint/2010/main" val="3164574840"/>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19FBA6B1-BBCC-48E8-81D1-B3A9FC0602EF}"/>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9B1C762C-D74B-441D-BB38-3B04A0513599}"/>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727C0C33-A409-418F-B1C4-859FD5646EFD}"/>
              </a:ext>
            </a:extLst>
          </p:cNvPr>
          <p:cNvSpPr>
            <a:spLocks noGrp="1"/>
          </p:cNvSpPr>
          <p:nvPr>
            <p:ph type="sldNum" sz="quarter" idx="12"/>
          </p:nvPr>
        </p:nvSpPr>
        <p:spPr/>
        <p:txBody>
          <a:bodyPr/>
          <a:lstStyle>
            <a:lvl1pPr>
              <a:defRPr/>
            </a:lvl1pPr>
          </a:lstStyle>
          <a:p>
            <a:pPr>
              <a:defRPr/>
            </a:pPr>
            <a:fld id="{051178D2-813E-4F7F-A15F-55C459BA011B}" type="slidenum">
              <a:rPr lang="en-US" altLang="en-US"/>
              <a:pPr>
                <a:defRPr/>
              </a:pPr>
              <a:t>‹#›</a:t>
            </a:fld>
            <a:endParaRPr lang="en-US" altLang="en-US"/>
          </a:p>
        </p:txBody>
      </p:sp>
    </p:spTree>
    <p:extLst>
      <p:ext uri="{BB962C8B-B14F-4D97-AF65-F5344CB8AC3E}">
        <p14:creationId xmlns:p14="http://schemas.microsoft.com/office/powerpoint/2010/main" val="1732540028"/>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02BFA417-D3A5-4E59-87EA-67C7E7AB2843}"/>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CD95F6B6-3512-4670-B48A-0F46ABD3E4CE}"/>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636DDEC1-55E4-4839-9540-51F4472F94D6}"/>
              </a:ext>
            </a:extLst>
          </p:cNvPr>
          <p:cNvSpPr>
            <a:spLocks noGrp="1"/>
          </p:cNvSpPr>
          <p:nvPr>
            <p:ph type="sldNum" sz="quarter" idx="12"/>
          </p:nvPr>
        </p:nvSpPr>
        <p:spPr/>
        <p:txBody>
          <a:bodyPr/>
          <a:lstStyle>
            <a:lvl1pPr>
              <a:defRPr smtClean="0"/>
            </a:lvl1pPr>
          </a:lstStyle>
          <a:p>
            <a:pPr>
              <a:defRPr/>
            </a:pPr>
            <a:fld id="{C6565059-F2FD-4FF4-BDF7-15C91AAC6325}" type="slidenum">
              <a:rPr lang="en-US" altLang="en-US"/>
              <a:pPr>
                <a:defRPr/>
              </a:pPr>
              <a:t>‹#›</a:t>
            </a:fld>
            <a:endParaRPr lang="en-US" altLang="en-US"/>
          </a:p>
        </p:txBody>
      </p:sp>
    </p:spTree>
    <p:extLst>
      <p:ext uri="{BB962C8B-B14F-4D97-AF65-F5344CB8AC3E}">
        <p14:creationId xmlns:p14="http://schemas.microsoft.com/office/powerpoint/2010/main" val="2262627172"/>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BCFC7D2C-9C3A-4A3B-86C3-E38B7D38FE75}"/>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02A33D5B-DF18-47C3-BC95-E0FCA0059464}"/>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965F8CB6-D3FA-4D97-831E-7DCF8C0FD592}"/>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CDE54707-364F-4052-BDF8-39100CB74050}"/>
              </a:ext>
            </a:extLst>
          </p:cNvPr>
          <p:cNvSpPr>
            <a:spLocks noGrp="1"/>
          </p:cNvSpPr>
          <p:nvPr>
            <p:ph type="sldNum" sz="quarter" idx="12"/>
          </p:nvPr>
        </p:nvSpPr>
        <p:spPr/>
        <p:txBody>
          <a:bodyPr/>
          <a:lstStyle>
            <a:lvl1pPr>
              <a:defRPr smtClean="0"/>
            </a:lvl1pPr>
          </a:lstStyle>
          <a:p>
            <a:pPr>
              <a:defRPr/>
            </a:pPr>
            <a:fld id="{48B6D9D8-2949-4AC6-AA11-24600A1E419F}" type="slidenum">
              <a:rPr lang="en-US" altLang="en-US"/>
              <a:pPr>
                <a:defRPr/>
              </a:pPr>
              <a:t>‹#›</a:t>
            </a:fld>
            <a:endParaRPr lang="en-US" altLang="en-US"/>
          </a:p>
        </p:txBody>
      </p:sp>
    </p:spTree>
    <p:extLst>
      <p:ext uri="{BB962C8B-B14F-4D97-AF65-F5344CB8AC3E}">
        <p14:creationId xmlns:p14="http://schemas.microsoft.com/office/powerpoint/2010/main" val="182040145"/>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BB26CC90-F58A-4B87-80CF-999D38AEE906}"/>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DC618A39-9FBE-4607-A2B4-45D1148D225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C634DC57-86F0-4500-8ABC-EB9F8DD0B597}"/>
              </a:ext>
            </a:extLst>
          </p:cNvPr>
          <p:cNvSpPr>
            <a:spLocks noGrp="1"/>
          </p:cNvSpPr>
          <p:nvPr>
            <p:ph type="sldNum" sz="quarter" idx="12"/>
          </p:nvPr>
        </p:nvSpPr>
        <p:spPr/>
        <p:txBody>
          <a:bodyPr/>
          <a:lstStyle>
            <a:lvl1pPr>
              <a:defRPr smtClean="0"/>
            </a:lvl1pPr>
          </a:lstStyle>
          <a:p>
            <a:pPr>
              <a:defRPr/>
            </a:pPr>
            <a:fld id="{D43A4A2A-8459-43D4-BBE1-EE9249D2E78C}" type="slidenum">
              <a:rPr lang="en-US" altLang="en-US"/>
              <a:pPr>
                <a:defRPr/>
              </a:pPr>
              <a:t>‹#›</a:t>
            </a:fld>
            <a:endParaRPr lang="en-US" altLang="en-US"/>
          </a:p>
        </p:txBody>
      </p:sp>
    </p:spTree>
    <p:extLst>
      <p:ext uri="{BB962C8B-B14F-4D97-AF65-F5344CB8AC3E}">
        <p14:creationId xmlns:p14="http://schemas.microsoft.com/office/powerpoint/2010/main" val="226591373"/>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8572B885-C1C9-4B28-9078-E34BAA58AD04}"/>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F6560D3D-44CA-479F-8B8D-EBAC8E3EBAC7}"/>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F742FF29-99C3-4A7C-BF55-B108A2D24500}"/>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5EFA774F-ECED-49AB-9BFE-70C5CA1190F2}"/>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E11E8F6F-205D-4D65-BEAD-CA75E80DD7A3}"/>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355389D2-EF62-4BD2-BAF0-C569E55479BE}"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25726B74-6126-4D0C-920D-3E0EAF971EA8}"/>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DC78DE1B-B254-4DBA-AA3F-DE76967C900F}"/>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2683D4A9-0B21-492A-9C4B-E05C6A2CD9F7}"/>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4835" r:id="rId1"/>
    <p:sldLayoutId id="2147484836" r:id="rId2"/>
    <p:sldLayoutId id="2147484837" r:id="rId3"/>
    <p:sldLayoutId id="2147484832" r:id="rId4"/>
    <p:sldLayoutId id="2147484838" r:id="rId5"/>
    <p:sldLayoutId id="2147484833" r:id="rId6"/>
    <p:sldLayoutId id="2147484839" r:id="rId7"/>
    <p:sldLayoutId id="2147484840" r:id="rId8"/>
    <p:sldLayoutId id="2147484841" r:id="rId9"/>
    <p:sldLayoutId id="2147484834" r:id="rId10"/>
    <p:sldLayoutId id="2147484842"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F81CFB9F-DB77-4E79-9102-3F74D22B6E82}"/>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What  Should the  Lord’s Majesty  Mean to  You?</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2E3242A-FA00-488A-8594-CCB02D14F48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94E76A7-915E-4615-AC23-014EFE0039E6}"/>
              </a:ext>
            </a:extLst>
          </p:cNvPr>
          <p:cNvSpPr>
            <a:spLocks noGrp="1" noChangeArrowheads="1"/>
          </p:cNvSpPr>
          <p:nvPr>
            <p:ph idx="1"/>
          </p:nvPr>
        </p:nvSpPr>
        <p:spPr>
          <a:xfrm>
            <a:off x="457200" y="1143000"/>
            <a:ext cx="8229600" cy="54102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He is the </a:t>
            </a:r>
            <a:r>
              <a:rPr lang="en-US" sz="4400" b="1" u="sng" dirty="0">
                <a:solidFill>
                  <a:srgbClr val="990033"/>
                </a:solidFill>
                <a:effectLst>
                  <a:outerShdw blurRad="38100" dist="38100" dir="2700000" algn="tl">
                    <a:srgbClr val="000000">
                      <a:alpha val="43137"/>
                    </a:srgbClr>
                  </a:outerShdw>
                </a:effectLst>
                <a:latin typeface="Arial Narrow" pitchFamily="34" charset="0"/>
              </a:rPr>
              <a:t>revealer</a:t>
            </a:r>
            <a:r>
              <a:rPr lang="en-US" sz="4400" b="1" dirty="0">
                <a:solidFill>
                  <a:srgbClr val="990033"/>
                </a:solidFill>
                <a:effectLst>
                  <a:outerShdw blurRad="38100" dist="38100" dir="2700000" algn="tl">
                    <a:srgbClr val="000000">
                      <a:alpha val="43137"/>
                    </a:srgbClr>
                  </a:outerShdw>
                </a:effectLst>
                <a:latin typeface="Arial Narrow" pitchFamily="34" charset="0"/>
              </a:rPr>
              <a:t> of God.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1:15 - He is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image of the invisible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 firstborn over all creation.</a:t>
            </a:r>
          </a:p>
        </p:txBody>
      </p:sp>
      <p:sp>
        <p:nvSpPr>
          <p:cNvPr id="4" name="Rectangle 3">
            <a:extLst>
              <a:ext uri="{FF2B5EF4-FFF2-40B4-BE49-F238E27FC236}">
                <a16:creationId xmlns:a16="http://schemas.microsoft.com/office/drawing/2014/main" id="{DB3C3D05-B3B0-4480-B9E8-BAA7AE2E584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Majestic is the Lord Jesus?</a:t>
            </a:r>
            <a:endParaRPr lang="en-US"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16165CE-3EC6-4011-B48B-535BE028F02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F946B48-119C-4794-A73A-6DE6C127A24B}"/>
              </a:ext>
            </a:extLst>
          </p:cNvPr>
          <p:cNvSpPr>
            <a:spLocks noGrp="1" noChangeArrowheads="1"/>
          </p:cNvSpPr>
          <p:nvPr>
            <p:ph idx="1"/>
          </p:nvPr>
        </p:nvSpPr>
        <p:spPr>
          <a:xfrm>
            <a:off x="457200" y="1143000"/>
            <a:ext cx="8229600" cy="5410200"/>
          </a:xfrm>
        </p:spPr>
        <p:txBody>
          <a:bodyPr>
            <a:no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He is the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revealer</a:t>
            </a:r>
            <a:r>
              <a:rPr lang="en-US" altLang="en-US" sz="4400" b="1">
                <a:solidFill>
                  <a:srgbClr val="990033"/>
                </a:solidFill>
                <a:effectLst>
                  <a:outerShdw blurRad="38100" dist="38100" dir="2700000" algn="tl">
                    <a:srgbClr val="C0C0C0"/>
                  </a:outerShdw>
                </a:effectLst>
                <a:latin typeface="Arial Narrow" panose="020B0606020202030204" pitchFamily="34" charset="0"/>
              </a:rPr>
              <a:t> of God.</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1.</a:t>
            </a: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rgbClr val="339966"/>
                </a:solidFill>
                <a:effectLst>
                  <a:outerShdw blurRad="38100" dist="38100" dir="2700000" algn="tl">
                    <a:srgbClr val="C0C0C0"/>
                  </a:outerShdw>
                </a:effectLst>
                <a:latin typeface="Arial Narrow" panose="020B0606020202030204" pitchFamily="34" charset="0"/>
              </a:rPr>
              <a:t>Image</a:t>
            </a: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rPr>
              <a:t>= “icon”, an exact 	representation of the real 	thing.</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εἰκών</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70186BA1-8409-4262-A1C0-5D8B4F5D914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Majestic is the Lord Jesus?</a:t>
            </a:r>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AE5CC5D-0D8E-44F0-B9D6-1CE87305064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1AAD57A-CEF5-469C-B6E5-2649F94C7528}"/>
              </a:ext>
            </a:extLst>
          </p:cNvPr>
          <p:cNvSpPr>
            <a:spLocks noGrp="1" noChangeArrowheads="1"/>
          </p:cNvSpPr>
          <p:nvPr>
            <p:ph idx="1"/>
          </p:nvPr>
        </p:nvSpPr>
        <p:spPr>
          <a:xfrm>
            <a:off x="457200" y="1143000"/>
            <a:ext cx="8229600" cy="54102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He is the </a:t>
            </a:r>
            <a:r>
              <a:rPr lang="en-US" sz="4400" b="1" u="sng" dirty="0">
                <a:solidFill>
                  <a:srgbClr val="990033"/>
                </a:solidFill>
                <a:effectLst>
                  <a:outerShdw blurRad="38100" dist="38100" dir="2700000" algn="tl">
                    <a:srgbClr val="000000">
                      <a:alpha val="43137"/>
                    </a:srgbClr>
                  </a:outerShdw>
                </a:effectLst>
                <a:latin typeface="Arial Narrow" pitchFamily="34" charset="0"/>
              </a:rPr>
              <a:t>firstborn</a:t>
            </a:r>
            <a:r>
              <a:rPr lang="en-US" sz="4400" b="1" dirty="0">
                <a:solidFill>
                  <a:srgbClr val="990033"/>
                </a:solidFill>
                <a:effectLst>
                  <a:outerShdw blurRad="38100" dist="38100" dir="2700000" algn="tl">
                    <a:srgbClr val="000000">
                      <a:alpha val="43137"/>
                    </a:srgbClr>
                  </a:outerShdw>
                </a:effectLst>
                <a:latin typeface="Arial Narrow" pitchFamily="34" charset="0"/>
              </a:rPr>
              <a:t> of creation.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1:15-18 - He is the image of the invisible God,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firstborn over all creation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DCD7C137-93D4-4011-88E6-C8CF4C2B173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Majestic is the Lord Jesus?</a:t>
            </a:r>
            <a:endParaRPr lang="en-US"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A59296D-ACB7-4A9C-B859-A87E18DE62A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43574AE-2849-4176-8F67-7C7503415DFF}"/>
              </a:ext>
            </a:extLst>
          </p:cNvPr>
          <p:cNvSpPr>
            <a:spLocks noGrp="1" noChangeArrowheads="1"/>
          </p:cNvSpPr>
          <p:nvPr>
            <p:ph idx="1"/>
          </p:nvPr>
        </p:nvSpPr>
        <p:spPr>
          <a:xfrm>
            <a:off x="457200" y="1143000"/>
            <a:ext cx="8229600" cy="54102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He is the </a:t>
            </a:r>
            <a:r>
              <a:rPr lang="en-US" sz="4400" b="1" u="sng" dirty="0">
                <a:solidFill>
                  <a:srgbClr val="990033"/>
                </a:solidFill>
                <a:effectLst>
                  <a:outerShdw blurRad="38100" dist="38100" dir="2700000" algn="tl">
                    <a:srgbClr val="000000">
                      <a:alpha val="43137"/>
                    </a:srgbClr>
                  </a:outerShdw>
                </a:effectLst>
                <a:latin typeface="Arial Narrow" pitchFamily="34" charset="0"/>
              </a:rPr>
              <a:t>firstborn</a:t>
            </a:r>
            <a:r>
              <a:rPr lang="en-US" sz="4400" b="1" dirty="0">
                <a:solidFill>
                  <a:srgbClr val="990033"/>
                </a:solidFill>
                <a:effectLst>
                  <a:outerShdw blurRad="38100" dist="38100" dir="2700000" algn="tl">
                    <a:srgbClr val="000000">
                      <a:alpha val="43137"/>
                    </a:srgbClr>
                  </a:outerShdw>
                </a:effectLst>
                <a:latin typeface="Arial Narrow" pitchFamily="34" charset="0"/>
              </a:rPr>
              <a:t> of creation.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Does this mean He was 	created?</a:t>
            </a:r>
          </a:p>
        </p:txBody>
      </p:sp>
      <p:sp>
        <p:nvSpPr>
          <p:cNvPr id="4" name="Rectangle 3">
            <a:extLst>
              <a:ext uri="{FF2B5EF4-FFF2-40B4-BE49-F238E27FC236}">
                <a16:creationId xmlns:a16="http://schemas.microsoft.com/office/drawing/2014/main" id="{E1541087-8AB8-41DF-8DE9-EFA7F3A6EEC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Majestic is the Lord Jesus?</a:t>
            </a:r>
            <a:endParaRPr lang="en-US"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1190900-C3E6-4904-92F7-FBA2D3A2CD4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8DE8C2A-8283-475D-8358-B95E94A08A7C}"/>
              </a:ext>
            </a:extLst>
          </p:cNvPr>
          <p:cNvSpPr>
            <a:spLocks noGrp="1" noChangeArrowheads="1"/>
          </p:cNvSpPr>
          <p:nvPr>
            <p:ph idx="1"/>
          </p:nvPr>
        </p:nvSpPr>
        <p:spPr>
          <a:xfrm>
            <a:off x="457200" y="1143000"/>
            <a:ext cx="8229600" cy="54102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He is the </a:t>
            </a:r>
            <a:r>
              <a:rPr lang="en-US" sz="4400" b="1" u="sng" dirty="0">
                <a:solidFill>
                  <a:srgbClr val="990033"/>
                </a:solidFill>
                <a:effectLst>
                  <a:outerShdw blurRad="38100" dist="38100" dir="2700000" algn="tl">
                    <a:srgbClr val="000000">
                      <a:alpha val="43137"/>
                    </a:srgbClr>
                  </a:outerShdw>
                </a:effectLst>
                <a:latin typeface="Arial Narrow" pitchFamily="34" charset="0"/>
              </a:rPr>
              <a:t>firstborn</a:t>
            </a:r>
            <a:r>
              <a:rPr lang="en-US" sz="4400" b="1" dirty="0">
                <a:solidFill>
                  <a:srgbClr val="990033"/>
                </a:solidFill>
                <a:effectLst>
                  <a:outerShdw blurRad="38100" dist="38100" dir="2700000" algn="tl">
                    <a:srgbClr val="000000">
                      <a:alpha val="43137"/>
                    </a:srgbClr>
                  </a:outerShdw>
                </a:effectLst>
                <a:latin typeface="Arial Narrow" pitchFamily="34" charset="0"/>
              </a:rPr>
              <a:t> of creation.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What’s the purpose of 	creation?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1:16 -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For by him all things were created: things in heaven and on earth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visible and invisible, whether thrones or powers or rulers or authorities; all things were created by him and for him.</a:t>
            </a:r>
          </a:p>
        </p:txBody>
      </p:sp>
      <p:sp>
        <p:nvSpPr>
          <p:cNvPr id="4" name="Rectangle 3">
            <a:extLst>
              <a:ext uri="{FF2B5EF4-FFF2-40B4-BE49-F238E27FC236}">
                <a16:creationId xmlns:a16="http://schemas.microsoft.com/office/drawing/2014/main" id="{8B86159C-779B-43E0-B1DF-A4C3C77A531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Majestic is the Lord Jesus?</a:t>
            </a:r>
            <a:endParaRPr lang="en-US"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38B1D7D-6237-4474-B93E-BED5045F43C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EF04E5E-0A76-4002-B2B8-1AC941F5401E}"/>
              </a:ext>
            </a:extLst>
          </p:cNvPr>
          <p:cNvSpPr>
            <a:spLocks noGrp="1" noChangeArrowheads="1"/>
          </p:cNvSpPr>
          <p:nvPr>
            <p:ph idx="1"/>
          </p:nvPr>
        </p:nvSpPr>
        <p:spPr>
          <a:xfrm>
            <a:off x="457200" y="1143000"/>
            <a:ext cx="8229600" cy="54102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He is the </a:t>
            </a:r>
            <a:r>
              <a:rPr lang="en-US" sz="4400" b="1" u="sng" dirty="0">
                <a:solidFill>
                  <a:srgbClr val="990033"/>
                </a:solidFill>
                <a:effectLst>
                  <a:outerShdw blurRad="38100" dist="38100" dir="2700000" algn="tl">
                    <a:srgbClr val="000000">
                      <a:alpha val="43137"/>
                    </a:srgbClr>
                  </a:outerShdw>
                </a:effectLst>
                <a:latin typeface="Arial Narrow" pitchFamily="34" charset="0"/>
              </a:rPr>
              <a:t>firstborn</a:t>
            </a:r>
            <a:r>
              <a:rPr lang="en-US" sz="4400" b="1" dirty="0">
                <a:solidFill>
                  <a:srgbClr val="990033"/>
                </a:solidFill>
                <a:effectLst>
                  <a:outerShdw blurRad="38100" dist="38100" dir="2700000" algn="tl">
                    <a:srgbClr val="000000">
                      <a:alpha val="43137"/>
                    </a:srgbClr>
                  </a:outerShdw>
                </a:effectLst>
                <a:latin typeface="Arial Narrow" pitchFamily="34" charset="0"/>
              </a:rPr>
              <a:t> of creation.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What’s the purpose of 	creation?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1:16 - For by him all things were created: things in heaven and on earth,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visible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invisible, whether thrones or powers or rulers or authorities; all things were created by him and for him.</a:t>
            </a:r>
          </a:p>
        </p:txBody>
      </p:sp>
      <p:sp>
        <p:nvSpPr>
          <p:cNvPr id="4" name="Rectangle 3">
            <a:extLst>
              <a:ext uri="{FF2B5EF4-FFF2-40B4-BE49-F238E27FC236}">
                <a16:creationId xmlns:a16="http://schemas.microsoft.com/office/drawing/2014/main" id="{406FB40E-C4D5-4D82-9A75-356C392C2D2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Majestic is the Lord Jesus?</a:t>
            </a:r>
            <a:endParaRPr lang="en-US"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5FA4DDD-A7BE-452A-80DB-9DE153F86B2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0A568BC-356B-4A7C-9551-F7E0D911C343}"/>
              </a:ext>
            </a:extLst>
          </p:cNvPr>
          <p:cNvSpPr>
            <a:spLocks noGrp="1" noChangeArrowheads="1"/>
          </p:cNvSpPr>
          <p:nvPr>
            <p:ph idx="1"/>
          </p:nvPr>
        </p:nvSpPr>
        <p:spPr>
          <a:xfrm>
            <a:off x="457200" y="1143000"/>
            <a:ext cx="8229600" cy="54102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He is the </a:t>
            </a:r>
            <a:r>
              <a:rPr lang="en-US" sz="4400" b="1" u="sng" dirty="0">
                <a:solidFill>
                  <a:srgbClr val="990033"/>
                </a:solidFill>
                <a:effectLst>
                  <a:outerShdw blurRad="38100" dist="38100" dir="2700000" algn="tl">
                    <a:srgbClr val="000000">
                      <a:alpha val="43137"/>
                    </a:srgbClr>
                  </a:outerShdw>
                </a:effectLst>
                <a:latin typeface="Arial Narrow" pitchFamily="34" charset="0"/>
              </a:rPr>
              <a:t>firstborn</a:t>
            </a:r>
            <a:r>
              <a:rPr lang="en-US" sz="4400" b="1" dirty="0">
                <a:solidFill>
                  <a:srgbClr val="990033"/>
                </a:solidFill>
                <a:effectLst>
                  <a:outerShdw blurRad="38100" dist="38100" dir="2700000" algn="tl">
                    <a:srgbClr val="000000">
                      <a:alpha val="43137"/>
                    </a:srgbClr>
                  </a:outerShdw>
                </a:effectLst>
                <a:latin typeface="Arial Narrow" pitchFamily="34" charset="0"/>
              </a:rPr>
              <a:t> of creation.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What’s the purpose of 	creation?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1:16 - For by him all things were created: things in heaven and on earth, visible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invisible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whether thrones or powers or rulers or authorities; all things were created by him and for him.</a:t>
            </a:r>
          </a:p>
        </p:txBody>
      </p:sp>
      <p:sp>
        <p:nvSpPr>
          <p:cNvPr id="4" name="Rectangle 3">
            <a:extLst>
              <a:ext uri="{FF2B5EF4-FFF2-40B4-BE49-F238E27FC236}">
                <a16:creationId xmlns:a16="http://schemas.microsoft.com/office/drawing/2014/main" id="{E3E413A6-3812-49BC-9F48-C45C4322DCB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Majestic is the Lord Jesus?</a:t>
            </a:r>
            <a:endParaRPr lang="en-US"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7D00712-FB61-4EC0-B705-3F7B2335F6F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16474E7-57FE-4FE6-9E2D-F07ABCB3C181}"/>
              </a:ext>
            </a:extLst>
          </p:cNvPr>
          <p:cNvSpPr>
            <a:spLocks noGrp="1" noChangeArrowheads="1"/>
          </p:cNvSpPr>
          <p:nvPr>
            <p:ph idx="1"/>
          </p:nvPr>
        </p:nvSpPr>
        <p:spPr>
          <a:xfrm>
            <a:off x="457200" y="1143000"/>
            <a:ext cx="8229600" cy="54102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He is the </a:t>
            </a:r>
            <a:r>
              <a:rPr lang="en-US" sz="4400" b="1" u="sng" dirty="0">
                <a:solidFill>
                  <a:srgbClr val="990033"/>
                </a:solidFill>
                <a:effectLst>
                  <a:outerShdw blurRad="38100" dist="38100" dir="2700000" algn="tl">
                    <a:srgbClr val="000000">
                      <a:alpha val="43137"/>
                    </a:srgbClr>
                  </a:outerShdw>
                </a:effectLst>
                <a:latin typeface="Arial Narrow" pitchFamily="34" charset="0"/>
              </a:rPr>
              <a:t>firstborn</a:t>
            </a:r>
            <a:r>
              <a:rPr lang="en-US" sz="4400" b="1" dirty="0">
                <a:solidFill>
                  <a:srgbClr val="990033"/>
                </a:solidFill>
                <a:effectLst>
                  <a:outerShdw blurRad="38100" dist="38100" dir="2700000" algn="tl">
                    <a:srgbClr val="000000">
                      <a:alpha val="43137"/>
                    </a:srgbClr>
                  </a:outerShdw>
                </a:effectLst>
                <a:latin typeface="Arial Narrow" pitchFamily="34" charset="0"/>
              </a:rPr>
              <a:t> of creation.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What’s the purpose of 	creation?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1:16 - For by him all things were created: things in heaven and on earth, visible and invisible, whether thrones or powers or rulers or authorities;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all things were created by him and for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42DBCF2E-2253-411F-ACE0-51C1927A780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Majestic is the Lord Jesus?</a:t>
            </a:r>
            <a:endParaRPr lang="en-US" dirty="0"/>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787A332-73C4-4942-8C4D-6E68F68F8BC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A783E8F-84B1-42B2-989B-E993478ABEA5}"/>
              </a:ext>
            </a:extLst>
          </p:cNvPr>
          <p:cNvSpPr>
            <a:spLocks noGrp="1" noChangeArrowheads="1"/>
          </p:cNvSpPr>
          <p:nvPr>
            <p:ph idx="1"/>
          </p:nvPr>
        </p:nvSpPr>
        <p:spPr>
          <a:xfrm>
            <a:off x="457200" y="1143000"/>
            <a:ext cx="8229600" cy="54102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He is the </a:t>
            </a:r>
            <a:r>
              <a:rPr lang="en-US" sz="4400" b="1" u="sng" dirty="0">
                <a:solidFill>
                  <a:srgbClr val="990033"/>
                </a:solidFill>
                <a:effectLst>
                  <a:outerShdw blurRad="38100" dist="38100" dir="2700000" algn="tl">
                    <a:srgbClr val="000000">
                      <a:alpha val="43137"/>
                    </a:srgbClr>
                  </a:outerShdw>
                </a:effectLst>
                <a:latin typeface="Arial Narrow" pitchFamily="34" charset="0"/>
              </a:rPr>
              <a:t>firstborn</a:t>
            </a:r>
            <a:r>
              <a:rPr lang="en-US" sz="4400" b="1" dirty="0">
                <a:solidFill>
                  <a:srgbClr val="990033"/>
                </a:solidFill>
                <a:effectLst>
                  <a:outerShdw blurRad="38100" dist="38100" dir="2700000" algn="tl">
                    <a:srgbClr val="000000">
                      <a:alpha val="43137"/>
                    </a:srgbClr>
                  </a:outerShdw>
                </a:effectLst>
                <a:latin typeface="Arial Narrow" pitchFamily="34" charset="0"/>
              </a:rPr>
              <a:t> of creation.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What’s the Lord’s role in 	creation?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1:17 - He is before all things,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in him all things hold together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E34842D5-215E-41B0-B261-095432AAA34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Majestic is the Lord Jesus?</a:t>
            </a:r>
            <a:endParaRPr lang="en-US"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72E4829-990C-4D4C-9181-DB6D2AD670E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C8A1A28-F9DC-45BE-9419-CE4832416993}"/>
              </a:ext>
            </a:extLst>
          </p:cNvPr>
          <p:cNvSpPr>
            <a:spLocks noGrp="1" noChangeArrowheads="1"/>
          </p:cNvSpPr>
          <p:nvPr>
            <p:ph idx="1"/>
          </p:nvPr>
        </p:nvSpPr>
        <p:spPr>
          <a:xfrm>
            <a:off x="457200" y="1143000"/>
            <a:ext cx="8229600" cy="54102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He is the </a:t>
            </a:r>
            <a:r>
              <a:rPr lang="en-US" sz="4400" b="1" u="sng" dirty="0">
                <a:solidFill>
                  <a:srgbClr val="990033"/>
                </a:solidFill>
                <a:effectLst>
                  <a:outerShdw blurRad="38100" dist="38100" dir="2700000" algn="tl">
                    <a:srgbClr val="000000">
                      <a:alpha val="43137"/>
                    </a:srgbClr>
                  </a:outerShdw>
                </a:effectLst>
                <a:latin typeface="Arial Narrow" pitchFamily="34" charset="0"/>
              </a:rPr>
              <a:t>firstborn</a:t>
            </a:r>
            <a:r>
              <a:rPr lang="en-US" sz="4400" b="1" dirty="0">
                <a:solidFill>
                  <a:srgbClr val="990033"/>
                </a:solidFill>
                <a:effectLst>
                  <a:outerShdw blurRad="38100" dist="38100" dir="2700000" algn="tl">
                    <a:srgbClr val="000000">
                      <a:alpha val="43137"/>
                    </a:srgbClr>
                  </a:outerShdw>
                </a:effectLst>
                <a:latin typeface="Arial Narrow" pitchFamily="34" charset="0"/>
              </a:rPr>
              <a:t> of creation.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4. What position should He hold 	in your life?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1:18 -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is the head of the body, the church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he is the beginning and the firstborn from among the dead, so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in everything he might have the supremacy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p:txBody>
      </p:sp>
      <p:sp>
        <p:nvSpPr>
          <p:cNvPr id="4" name="Rectangle 3">
            <a:extLst>
              <a:ext uri="{FF2B5EF4-FFF2-40B4-BE49-F238E27FC236}">
                <a16:creationId xmlns:a16="http://schemas.microsoft.com/office/drawing/2014/main" id="{B5F31585-66D6-456B-AE9D-ED457F16E49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How Majestic is the Lord Jesus?</a:t>
            </a:r>
            <a:endParaRPr lang="en-US"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A55680F-7605-4E35-A960-C0A12A2EC7E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C2FC0C8-D30E-41A4-8C11-295DBF67EB2E}"/>
              </a:ext>
            </a:extLst>
          </p:cNvPr>
          <p:cNvSpPr>
            <a:spLocks noGrp="1" noChangeArrowheads="1"/>
          </p:cNvSpPr>
          <p:nvPr>
            <p:ph idx="1"/>
          </p:nvPr>
        </p:nvSpPr>
        <p:spPr>
          <a:xfrm>
            <a:off x="457200" y="1143000"/>
            <a:ext cx="8229600" cy="5715000"/>
          </a:xfrm>
        </p:spPr>
        <p:txBody>
          <a:bodyPr>
            <a:no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1:15-18</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He is the image of the invisible God, the firstborn over all creation. For by him all things were created: things in heaven and on earth, visible and invisible, whether thrones or powers or rulers or authorities; all things were created by him and for him. He is before all things, and in him all things hold together. And he is the head of the body, the church; he is the beginning and the firstborn from among the dead, so that in everything he might have the supremacy.</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2AF731B-D8CD-4DCB-B114-5BA133E226DE}"/>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8600B34-991A-4696-8DDE-E7E7CF4CBCDF}"/>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How Majestic is the Lord Jesus?</a:t>
            </a:r>
            <a:b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br>
            <a:r>
              <a:rPr lang="en-US" sz="2800" b="1" dirty="0">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rPr>
              <a:t>- v15-17</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Why Should Lord Jesus be First? </a:t>
            </a:r>
            <a:r>
              <a:rPr lang="en-US" sz="2800" b="1" dirty="0">
                <a:solidFill>
                  <a:srgbClr val="002060"/>
                </a:solidFill>
                <a:effectLst>
                  <a:outerShdw blurRad="38100" dist="38100" dir="2700000" algn="tl">
                    <a:srgbClr val="000000">
                      <a:alpha val="43137"/>
                    </a:srgbClr>
                  </a:outerShdw>
                </a:effectLst>
                <a:latin typeface="Arial" pitchFamily="34" charset="0"/>
                <a:cs typeface="Arial" pitchFamily="34" charset="0"/>
              </a:rPr>
              <a:t>- v18-20</a:t>
            </a: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BAFA018-49D0-47B2-A6FB-A19D835A3C60}"/>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9309FFA-DB7C-478F-8671-F0339DFA995D}"/>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Because of who He is - God in flesh!</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1:19 - For God was pleased to have all his fullness dwell in him . . .</a:t>
            </a:r>
          </a:p>
        </p:txBody>
      </p:sp>
      <p:sp>
        <p:nvSpPr>
          <p:cNvPr id="4" name="Rectangle 3">
            <a:extLst>
              <a:ext uri="{FF2B5EF4-FFF2-40B4-BE49-F238E27FC236}">
                <a16:creationId xmlns:a16="http://schemas.microsoft.com/office/drawing/2014/main" id="{C05218F3-B341-4E18-9AA8-42C3B0AD9B89}"/>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Why Should Lord Jesus be First?</a:t>
            </a:r>
            <a:endParaRPr lang="en-US" dirty="0"/>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47E7E78-CE94-4AD9-8D38-CFA6F0D814B5}"/>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342CC6E-CE07-44AF-8A73-6206705DBE0D}"/>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Because of who He is - God in flesh!</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All God wants you to know 	about Him was embodied in 	Lord Jesus!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1:19 - For God was pleased to have all his fullness dwell in him . . .</a:t>
            </a:r>
          </a:p>
        </p:txBody>
      </p:sp>
      <p:sp>
        <p:nvSpPr>
          <p:cNvPr id="4" name="Rectangle 3">
            <a:extLst>
              <a:ext uri="{FF2B5EF4-FFF2-40B4-BE49-F238E27FC236}">
                <a16:creationId xmlns:a16="http://schemas.microsoft.com/office/drawing/2014/main" id="{6492416B-3461-4CB1-B91C-BD8249C3F116}"/>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Why Should Lord Jesus be First?</a:t>
            </a:r>
            <a:endParaRPr lang="en-US" dirty="0"/>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0D75B66-FEC7-4D6E-BACF-08724A3205D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27FAB84-8708-48A7-B944-74C52CEB59A1}"/>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Because of who He is - God in flesh!</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The angel’s testimony.</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1:35 - The angel answered, “The Holy Spirit will come upon you, and the power of the Most High will overshadow you.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So the holy one to be born will be called the Son of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6629A9DF-1F29-4ABC-99DC-BA030FF77B71}"/>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Why Should Lord Jesus be First?</a:t>
            </a:r>
            <a:endParaRPr lang="en-US" dirty="0"/>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92759D9-5B5C-4236-818B-F3DA2908B21A}"/>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47BE224-5725-4954-8BA5-6776D0A5B4F5}"/>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Because of who He is - God in flesh!</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John the Baptist’s testimony.</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1:34 - I have seen and I testify that this is the Son of God.</a:t>
            </a:r>
          </a:p>
        </p:txBody>
      </p:sp>
      <p:sp>
        <p:nvSpPr>
          <p:cNvPr id="4" name="Rectangle 3">
            <a:extLst>
              <a:ext uri="{FF2B5EF4-FFF2-40B4-BE49-F238E27FC236}">
                <a16:creationId xmlns:a16="http://schemas.microsoft.com/office/drawing/2014/main" id="{F2023A63-2C4D-4353-B852-88EB2F5473E5}"/>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Why Should Lord Jesus be First?</a:t>
            </a:r>
            <a:endParaRPr lang="en-US" dirty="0"/>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8F696B8-B793-4FA3-89A6-A0A6B8F02813}"/>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1F5C33E-E492-45A7-97B9-B534F41AEEA3}"/>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Because of who He is - God in flesh!</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4. The demons’ testimony.</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8:29 - </a:t>
            </a:r>
            <a:r>
              <a:rPr lang="en-US" sz="2800" baseline="30000" dirty="0">
                <a:latin typeface="Arial" pitchFamily="34" charset="0"/>
                <a:cs typeface="Arial" pitchFamily="34" charset="0"/>
              </a:rPr>
              <a:t>﻿</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“What do you want with us, Son of God?” they shouted. “Have you come here to torture us before the appointed time?”</a:t>
            </a:r>
          </a:p>
        </p:txBody>
      </p:sp>
      <p:sp>
        <p:nvSpPr>
          <p:cNvPr id="4" name="Rectangle 3">
            <a:extLst>
              <a:ext uri="{FF2B5EF4-FFF2-40B4-BE49-F238E27FC236}">
                <a16:creationId xmlns:a16="http://schemas.microsoft.com/office/drawing/2014/main" id="{F228B0C2-4DF2-4B17-8757-5FC4474288E1}"/>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Why Should Lord Jesus be First?</a:t>
            </a:r>
            <a:endParaRPr lang="en-US" dirty="0"/>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1E19028-F500-4B36-8484-982D8DFC2AB0}"/>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5E90E0C-F1B8-43B0-AD4C-C75AF8D95091}"/>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Because of who He is - God in flesh!</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5. Thomas’ testimony.</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20:28 - Thomas said to him, “My Lord and my God!” </a:t>
            </a:r>
          </a:p>
        </p:txBody>
      </p:sp>
      <p:sp>
        <p:nvSpPr>
          <p:cNvPr id="4" name="Rectangle 3">
            <a:extLst>
              <a:ext uri="{FF2B5EF4-FFF2-40B4-BE49-F238E27FC236}">
                <a16:creationId xmlns:a16="http://schemas.microsoft.com/office/drawing/2014/main" id="{168E9032-DB03-4DEB-8654-8C20B1D3A61F}"/>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Why Should Lord Jesus be First?</a:t>
            </a:r>
            <a:endParaRPr lang="en-US" dirty="0"/>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1245FBE-BFEB-4D75-8572-6E32046D37F0}"/>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8CDA02E-9439-471F-8334-6715409924EB}"/>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Because of who He is - God in flesh!</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Because of what He did for you.</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1:19-20 - For God was pleased to have all his fullness dwell in him,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through him to reconcile to himself all things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whether things on earth or things in heaven, by making peace through his blood, shed on the cross. </a:t>
            </a:r>
          </a:p>
        </p:txBody>
      </p:sp>
      <p:sp>
        <p:nvSpPr>
          <p:cNvPr id="4" name="Rectangle 3">
            <a:extLst>
              <a:ext uri="{FF2B5EF4-FFF2-40B4-BE49-F238E27FC236}">
                <a16:creationId xmlns:a16="http://schemas.microsoft.com/office/drawing/2014/main" id="{04125A98-8984-40FC-93BB-6A14D40CFD71}"/>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Why Should Lord Jesus be First?</a:t>
            </a:r>
            <a:endParaRPr lang="en-US" dirty="0"/>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331A137-E311-4B17-AEB1-914E6FBE2E29}"/>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2C8A89C-036A-4CAC-AF48-7736DFDC7F87}"/>
              </a:ext>
            </a:extLst>
          </p:cNvPr>
          <p:cNvSpPr>
            <a:spLocks noGrp="1" noChangeArrowheads="1"/>
          </p:cNvSpPr>
          <p:nvPr>
            <p:ph idx="1"/>
          </p:nvPr>
        </p:nvSpPr>
        <p:spPr>
          <a:xfrm>
            <a:off x="457200" y="1066800"/>
            <a:ext cx="8229600" cy="57912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Because of what He did for you.</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What did Jesus’ resurrection 	do for you?</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14:1-3 - Do not let your hearts be troubled. Trust in God; trust also in me. In my Father’s house are many rooms; if it were not so, I would have told you.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 am going there to prepare a place for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if I go and prepare a place for you, I will come back and take you to be with me that you also may be where I am. You know the way to the place where I am going.</a:t>
            </a:r>
          </a:p>
        </p:txBody>
      </p:sp>
      <p:sp>
        <p:nvSpPr>
          <p:cNvPr id="4" name="Rectangle 3">
            <a:extLst>
              <a:ext uri="{FF2B5EF4-FFF2-40B4-BE49-F238E27FC236}">
                <a16:creationId xmlns:a16="http://schemas.microsoft.com/office/drawing/2014/main" id="{B139FE52-756E-4364-87C5-78CF60BF22E8}"/>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Why Should Lord Jesus be First?</a:t>
            </a:r>
            <a:endParaRPr lang="en-US" dirty="0"/>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D72A628-7AC0-451A-9B86-A2A762FA8C08}"/>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F0D82EA-31A0-4D3C-9D56-463C6EECAAE7}"/>
              </a:ext>
            </a:extLst>
          </p:cNvPr>
          <p:cNvSpPr>
            <a:spLocks noGrp="1" noChangeArrowheads="1"/>
          </p:cNvSpPr>
          <p:nvPr>
            <p:ph idx="1"/>
          </p:nvPr>
        </p:nvSpPr>
        <p:spPr>
          <a:xfrm>
            <a:off x="457200" y="1066800"/>
            <a:ext cx="8229600" cy="53340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Because of what He did for you.</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2. </a:t>
            </a:r>
            <a:r>
              <a:rPr lang="en-US" altLang="en-US" sz="4400" b="1">
                <a:solidFill>
                  <a:srgbClr val="339966"/>
                </a:solidFill>
                <a:effectLst>
                  <a:outerShdw blurRad="38100" dist="38100" dir="2700000" algn="tl">
                    <a:srgbClr val="C0C0C0"/>
                  </a:outerShdw>
                </a:effectLst>
                <a:latin typeface="Arial Narrow" panose="020B0606020202030204" pitchFamily="34" charset="0"/>
              </a:rPr>
              <a:t>Firstborn</a:t>
            </a: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rPr>
              <a:t>= the chief person 	within the realm of the dead as 	well as the living.</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Colossians 1:18 - he is the beginning and the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firstborn</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from among the dead</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πρωτότοκος</a:t>
            </a:r>
            <a:endPar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F3CCCBE6-73B6-4689-ADC2-A54D97C14E4F}"/>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Why Should Lord Jesus be First?</a:t>
            </a:r>
            <a:endParaRPr lang="en-US"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622AD71-951E-47A9-9627-6CA893147E0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AA4413D-0EC8-4B7B-B563-C3AF81BCC131}"/>
              </a:ext>
            </a:extLst>
          </p:cNvPr>
          <p:cNvSpPr>
            <a:spLocks noGrp="1" noChangeArrowheads="1"/>
          </p:cNvSpPr>
          <p:nvPr>
            <p:ph idx="1"/>
          </p:nvPr>
        </p:nvSpPr>
        <p:spPr>
          <a:xfrm>
            <a:off x="457200" y="1143000"/>
            <a:ext cx="8229600" cy="5715000"/>
          </a:xfrm>
        </p:spPr>
        <p:txBody>
          <a:bodyPr>
            <a:no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1:19-21</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God was pleased to have all his fullness dwell in him, and through him to reconcile to himself all things, whether things on earth or things in heaven, by making peace through his blood, shed on the cross. Once you were alienated from God and were enemies in your minds because of your evil behavior.</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B611897-14AB-46EF-8C1E-C635FF7FC058}"/>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8E3E5E2-F664-41D7-A91D-6608C801C9E6}"/>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Because of what He did for you.</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How did the cross make 	everything right?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1:19-20 - For God was pleased to have all his fullness dwell in him,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through him to reconcile to himself all things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whether things on earth or things in heaven,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by making peace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through his blood, shed on the cross.</a:t>
            </a:r>
          </a:p>
        </p:txBody>
      </p:sp>
      <p:sp>
        <p:nvSpPr>
          <p:cNvPr id="4" name="Rectangle 3">
            <a:extLst>
              <a:ext uri="{FF2B5EF4-FFF2-40B4-BE49-F238E27FC236}">
                <a16:creationId xmlns:a16="http://schemas.microsoft.com/office/drawing/2014/main" id="{2A9BF408-7E4F-44F9-B238-20DCCD49EC10}"/>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Why Should Lord Jesus be First?</a:t>
            </a:r>
            <a:endParaRPr lang="en-US" dirty="0"/>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1F62984-A1E0-4FF6-9FC7-1FD98CB83E4F}"/>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B367B54-9C20-440C-BD09-E79700D3B3A5}"/>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How Majestic is the Lord Jesus?</a:t>
            </a:r>
            <a:b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br>
            <a:r>
              <a:rPr lang="en-US" sz="2800" b="1" dirty="0">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rPr>
              <a:t>- v15-17</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 Why Should Lord Jesus be First? </a:t>
            </a:r>
            <a:r>
              <a:rPr lang="en-US" sz="2800" b="1" dirty="0">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rPr>
              <a:t>- v18-20</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III. How Should You Respond to the Lord’s Majesty? </a:t>
            </a:r>
            <a:r>
              <a:rPr lang="en-US" sz="2800" b="1" dirty="0">
                <a:solidFill>
                  <a:srgbClr val="002060"/>
                </a:solidFill>
                <a:effectLst>
                  <a:outerShdw blurRad="38100" dist="38100" dir="2700000" algn="tl">
                    <a:srgbClr val="000000">
                      <a:alpha val="43137"/>
                    </a:srgbClr>
                  </a:outerShdw>
                </a:effectLst>
                <a:latin typeface="Arial" pitchFamily="34" charset="0"/>
                <a:cs typeface="Arial" pitchFamily="34" charset="0"/>
              </a:rPr>
              <a:t>- v21-2:7</a:t>
            </a: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8BCC962-E2E1-4870-A172-B9ACF42EF027}"/>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0084FB8-12DB-4842-AE84-7170D2EFFFC0}"/>
              </a:ext>
            </a:extLst>
          </p:cNvPr>
          <p:cNvSpPr>
            <a:spLocks noGrp="1" noChangeArrowheads="1"/>
          </p:cNvSpPr>
          <p:nvPr>
            <p:ph idx="1"/>
          </p:nvPr>
        </p:nvSpPr>
        <p:spPr>
          <a:xfrm>
            <a:off x="457200" y="1066800"/>
            <a:ext cx="8229600" cy="57912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Continue in your </a:t>
            </a:r>
            <a:r>
              <a:rPr lang="en-US" sz="4400" b="1" u="sng" dirty="0">
                <a:solidFill>
                  <a:srgbClr val="990033"/>
                </a:solidFill>
                <a:effectLst>
                  <a:outerShdw blurRad="38100" dist="38100" dir="2700000" algn="tl">
                    <a:srgbClr val="000000">
                      <a:alpha val="43137"/>
                    </a:srgbClr>
                  </a:outerShdw>
                </a:effectLst>
                <a:latin typeface="Arial Narrow" pitchFamily="34" charset="0"/>
              </a:rPr>
              <a:t>faith</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1:21-23 - Once you were alienated from God and were enemies in your minds because of your evil behavior. But now he has reconciled you by Christ’s physical body through death to present you holy in his sight, without blemish and free from accusation — if you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continue in your faith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established and firm, not moved from the hope held out in the gospel. This is the gospel that you heard and that has been proclaimed to every creature under heaven, and of which I, Paul, have become a servant.</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1379BE90-AD66-4A95-B46C-882882FA30BE}"/>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How Should You Respond to the Lord’s Majesty?</a:t>
            </a:r>
            <a:endParaRPr lang="en-US" dirty="0"/>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B75CC52-5133-4185-9548-4E7C205B5F6D}"/>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349FC57-CC85-4620-98F6-805B9A17BB42}"/>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Continue in your </a:t>
            </a:r>
            <a:r>
              <a:rPr lang="en-US" sz="4400" b="1" u="sng" dirty="0">
                <a:solidFill>
                  <a:srgbClr val="990033"/>
                </a:solidFill>
                <a:effectLst>
                  <a:outerShdw blurRad="38100" dist="38100" dir="2700000" algn="tl">
                    <a:srgbClr val="000000">
                      <a:alpha val="43137"/>
                    </a:srgbClr>
                  </a:outerShdw>
                </a:effectLst>
                <a:latin typeface="Arial Narrow" pitchFamily="34" charset="0"/>
              </a:rPr>
              <a:t>faith</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How were you previously 	alienated from God?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1:21 - Once you were alienated from God and were enemies in your minds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because of your evil behavior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p:txBody>
      </p:sp>
      <p:sp>
        <p:nvSpPr>
          <p:cNvPr id="4" name="Rectangle 3">
            <a:extLst>
              <a:ext uri="{FF2B5EF4-FFF2-40B4-BE49-F238E27FC236}">
                <a16:creationId xmlns:a16="http://schemas.microsoft.com/office/drawing/2014/main" id="{8692B840-1D09-4EDC-A4CA-82FF623DD94B}"/>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How Should You Respond to the Lord’s Majesty?</a:t>
            </a:r>
            <a:endParaRPr lang="en-US" dirty="0"/>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E60AE93-2E9B-4A9D-AD91-8CF428012514}"/>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0FFAD03-3634-4EA2-9B60-FD6FCFB6BA3B}"/>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Continue in your </a:t>
            </a:r>
            <a:r>
              <a:rPr lang="en-US" sz="4400" b="1" u="sng" dirty="0">
                <a:solidFill>
                  <a:srgbClr val="990033"/>
                </a:solidFill>
                <a:effectLst>
                  <a:outerShdw blurRad="38100" dist="38100" dir="2700000" algn="tl">
                    <a:srgbClr val="000000">
                      <a:alpha val="43137"/>
                    </a:srgbClr>
                  </a:outerShdw>
                </a:effectLst>
                <a:latin typeface="Arial Narrow" pitchFamily="34" charset="0"/>
              </a:rPr>
              <a:t>faith</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What does redemption do for 	you?</a:t>
            </a:r>
          </a:p>
          <a:p>
            <a:pPr marL="609600" indent="-609600" algn="just" eaLnBrk="1" fontAlgn="auto" hangingPunct="1">
              <a:spcAft>
                <a:spcPts val="0"/>
              </a:spcAf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1:21-22 - Once you were alienated from God and were enemies in your minds because of your evil behavior. But now he has reconciled you by Christ’s physical body through death to present you holy in his sight, without blemish and free from accusation.</a:t>
            </a:r>
          </a:p>
        </p:txBody>
      </p:sp>
      <p:sp>
        <p:nvSpPr>
          <p:cNvPr id="4" name="Rectangle 3">
            <a:extLst>
              <a:ext uri="{FF2B5EF4-FFF2-40B4-BE49-F238E27FC236}">
                <a16:creationId xmlns:a16="http://schemas.microsoft.com/office/drawing/2014/main" id="{4B2B64FE-CCF3-4A33-8B2A-2C7E3F1C4AE8}"/>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How Should You Respond to the Lord’s Majesty?</a:t>
            </a:r>
            <a:endParaRPr lang="en-US" dirty="0"/>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62CB752-33A1-42CB-A2F3-38376B6A87F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A0AC5C8-3C96-4E15-9BBD-D276435160E7}"/>
              </a:ext>
            </a:extLst>
          </p:cNvPr>
          <p:cNvSpPr>
            <a:spLocks noGrp="1" noChangeArrowheads="1"/>
          </p:cNvSpPr>
          <p:nvPr>
            <p:ph idx="1"/>
          </p:nvPr>
        </p:nvSpPr>
        <p:spPr>
          <a:xfrm>
            <a:off x="457200" y="1066800"/>
            <a:ext cx="8229600" cy="5791200"/>
          </a:xfrm>
        </p:spPr>
        <p:txBody>
          <a:bodyPr>
            <a:normAutofit/>
          </a:bodyPr>
          <a:lstStyle/>
          <a:p>
            <a:pPr marL="609600" indent="-609600" algn="just" eaLnBrk="1" hangingPunct="1">
              <a:buFont typeface="Wingdings 2" panose="05020102010507070707" pitchFamily="18" charset="2"/>
              <a:buNone/>
            </a:pPr>
            <a:r>
              <a:rPr lang="en-US" altLang="en-US" sz="27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Colossians 1:21-22 - Once you were alienated from God and were enemies in your minds because of your evil behavior. But now </a:t>
            </a:r>
            <a:r>
              <a:rPr lang="en-US" altLang="en-US" sz="27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he has reconciled you</a:t>
            </a:r>
            <a:r>
              <a:rPr lang="en-US" altLang="en-US" sz="27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by Christ’s physical body through death to present you holy in his sight, without blemish and free from accusation.</a:t>
            </a:r>
          </a:p>
          <a:p>
            <a:pPr marL="609600" indent="-609600" algn="just" eaLnBrk="1" hangingPunct="1">
              <a:buFont typeface="Wingdings 2" panose="05020102010507070707" pitchFamily="18" charset="2"/>
              <a:buNone/>
            </a:pP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rPr>
              <a:t>a.</a:t>
            </a: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rgbClr val="339966"/>
                </a:solidFill>
                <a:effectLst>
                  <a:outerShdw blurRad="38100" dist="38100" dir="2700000" algn="tl">
                    <a:srgbClr val="C0C0C0"/>
                  </a:outerShdw>
                </a:effectLst>
                <a:latin typeface="Arial Narrow" panose="020B0606020202030204" pitchFamily="34" charset="0"/>
              </a:rPr>
              <a:t>Reconcile</a:t>
            </a: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rPr>
              <a:t>= to bring back to 		complete	friendship, re-		unite.</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ἀποκαταλλάσσω</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77473CF9-B40E-438E-B913-5E87F85D1C32}"/>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How Should You Respond to the Lord’s Majesty?</a:t>
            </a:r>
            <a:endParaRPr lang="en-US" dirty="0"/>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9D7A3A8-9AC0-4F7E-A81E-EB751B211D29}"/>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25256EF-3CD8-4C84-AE91-16E5C4155DD1}"/>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1:21-22 - Once you were alienated from God and were enemies in your minds because of your evil behavior. But now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has reconciled you</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by Christ’s physical body through death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to present you holy in his sight, without blemish and free from accusation</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b. As a result of reconciliation, 		you are holy </a:t>
            </a:r>
            <a:r>
              <a:rPr lang="en-US" sz="4400" b="1">
                <a:solidFill>
                  <a:srgbClr val="990033"/>
                </a:solidFill>
                <a:effectLst>
                  <a:outerShdw blurRad="38100" dist="38100" dir="2700000" algn="tl">
                    <a:srgbClr val="000000">
                      <a:alpha val="43137"/>
                    </a:srgbClr>
                  </a:outerShdw>
                </a:effectLst>
                <a:latin typeface="Arial Narrow" pitchFamily="34" charset="0"/>
              </a:rPr>
              <a:t>&amp; without 			blame </a:t>
            </a:r>
            <a:r>
              <a:rPr lang="en-US" sz="4400" b="1" dirty="0">
                <a:solidFill>
                  <a:srgbClr val="990033"/>
                </a:solidFill>
                <a:effectLst>
                  <a:outerShdw blurRad="38100" dist="38100" dir="2700000" algn="tl">
                    <a:srgbClr val="000000">
                      <a:alpha val="43137"/>
                    </a:srgbClr>
                  </a:outerShdw>
                </a:effectLst>
                <a:latin typeface="Arial Narrow" pitchFamily="34" charset="0"/>
              </a:rPr>
              <a:t>in God’s sight!</a:t>
            </a:r>
          </a:p>
        </p:txBody>
      </p:sp>
      <p:sp>
        <p:nvSpPr>
          <p:cNvPr id="4" name="Rectangle 3">
            <a:extLst>
              <a:ext uri="{FF2B5EF4-FFF2-40B4-BE49-F238E27FC236}">
                <a16:creationId xmlns:a16="http://schemas.microsoft.com/office/drawing/2014/main" id="{55945C68-2751-4C00-BF2E-A74AFFEC5242}"/>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How Should You Respond to the Lord’s Majesty?</a:t>
            </a:r>
            <a:endParaRPr lang="en-US" dirty="0"/>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3C5EA47-B611-4ADE-BBB6-91E8BF267D40}"/>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A163A3E-B603-4ED0-8541-BB705B0DA680}"/>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1:21-22 - Once you were alienated from God and were enemies in your minds because of your evil behavior. But now he has reconciled you by Christ’s physical body through death to present you holy in his sight,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without blemish</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and free from accusation.</a:t>
            </a:r>
          </a:p>
          <a:p>
            <a:pPr marL="609600" indent="-609600" algn="just"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4400" b="1" dirty="0">
                <a:solidFill>
                  <a:srgbClr val="339966"/>
                </a:solidFill>
                <a:effectLst>
                  <a:outerShdw blurRad="38100" dist="38100" dir="2700000" algn="tl">
                    <a:srgbClr val="000000">
                      <a:alpha val="43137"/>
                    </a:srgbClr>
                  </a:outerShdw>
                </a:effectLst>
                <a:latin typeface="Arial Narrow" pitchFamily="34" charset="0"/>
              </a:rPr>
              <a:t>Without blemish </a:t>
            </a:r>
            <a:r>
              <a:rPr lang="en-US" sz="4400" b="1" dirty="0">
                <a:solidFill>
                  <a:srgbClr val="990033"/>
                </a:solidFill>
                <a:effectLst>
                  <a:outerShdw blurRad="38100" dist="38100" dir="2700000" algn="tl">
                    <a:srgbClr val="000000">
                      <a:alpha val="43137"/>
                    </a:srgbClr>
                  </a:outerShdw>
                </a:effectLst>
                <a:latin typeface="Arial Narrow" pitchFamily="34" charset="0"/>
              </a:rPr>
              <a:t>= a sacrificial 		animal had to be without 		blemish to be a acceptable 		offering.</a:t>
            </a:r>
          </a:p>
        </p:txBody>
      </p:sp>
      <p:sp>
        <p:nvSpPr>
          <p:cNvPr id="4" name="Rectangle 3">
            <a:extLst>
              <a:ext uri="{FF2B5EF4-FFF2-40B4-BE49-F238E27FC236}">
                <a16:creationId xmlns:a16="http://schemas.microsoft.com/office/drawing/2014/main" id="{FE6E84F6-AB52-4167-8FC2-CEFA37469E05}"/>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How Should You Respond to the Lord’s Majesty?</a:t>
            </a:r>
            <a:endParaRPr lang="en-US" dirty="0"/>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10BBFC3-2CD6-4A0C-8D77-5ADCB1802BD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D73C72B-14AC-4612-BC1F-8A80B7B7F90C}"/>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Endure </a:t>
            </a:r>
            <a:r>
              <a:rPr lang="en-US" sz="4400" b="1" u="sng" dirty="0">
                <a:solidFill>
                  <a:srgbClr val="990033"/>
                </a:solidFill>
                <a:effectLst>
                  <a:outerShdw blurRad="38100" dist="38100" dir="2700000" algn="tl">
                    <a:srgbClr val="000000">
                      <a:alpha val="43137"/>
                    </a:srgbClr>
                  </a:outerShdw>
                </a:effectLst>
                <a:latin typeface="Arial Narrow" pitchFamily="34" charset="0"/>
              </a:rPr>
              <a:t>suffering</a:t>
            </a:r>
            <a:r>
              <a:rPr lang="en-US" sz="4400" b="1" dirty="0">
                <a:solidFill>
                  <a:srgbClr val="990033"/>
                </a:solidFill>
                <a:effectLst>
                  <a:outerShdw blurRad="38100" dist="38100" dir="2700000" algn="tl">
                    <a:srgbClr val="000000">
                      <a:alpha val="43137"/>
                    </a:srgbClr>
                  </a:outerShdw>
                </a:effectLst>
                <a:latin typeface="Arial Narrow" pitchFamily="34" charset="0"/>
              </a:rPr>
              <a:t> when it is for the Lord.</a:t>
            </a:r>
          </a:p>
          <a:p>
            <a:pPr marL="609600" indent="-609600" algn="just" eaLnBrk="1" fontAlgn="auto" hangingPunct="1">
              <a:spcAft>
                <a:spcPts val="0"/>
              </a:spcAf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1:24 - Now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 rejoice in what was suffered for you</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and I fill up in my flesh what is still lacking in regard to Christ’s afflictions, for the sake of his body, which is the church.</a:t>
            </a:r>
          </a:p>
        </p:txBody>
      </p:sp>
      <p:sp>
        <p:nvSpPr>
          <p:cNvPr id="4" name="Rectangle 3">
            <a:extLst>
              <a:ext uri="{FF2B5EF4-FFF2-40B4-BE49-F238E27FC236}">
                <a16:creationId xmlns:a16="http://schemas.microsoft.com/office/drawing/2014/main" id="{4DA8EC6C-2B4B-4BFE-B26D-2E955B03E0CE}"/>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How Should You Respond to the Lord’s Majesty?</a:t>
            </a:r>
            <a:endParaRPr lang="en-US" dirty="0"/>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87BD8D5-85F4-4946-86E0-61E9CF0799D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A34BDC5-D4DD-41B8-8B8B-21E8BDDD9B7D}"/>
              </a:ext>
            </a:extLst>
          </p:cNvPr>
          <p:cNvSpPr>
            <a:spLocks noGrp="1" noChangeArrowheads="1"/>
          </p:cNvSpPr>
          <p:nvPr>
            <p:ph idx="1"/>
          </p:nvPr>
        </p:nvSpPr>
        <p:spPr>
          <a:xfrm>
            <a:off x="457200" y="1066800"/>
            <a:ext cx="8229600" cy="57912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Don’t be led away by </a:t>
            </a:r>
            <a:r>
              <a:rPr lang="en-US" sz="4400" b="1" u="sng" dirty="0">
                <a:solidFill>
                  <a:srgbClr val="990033"/>
                </a:solidFill>
                <a:effectLst>
                  <a:outerShdw blurRad="38100" dist="38100" dir="2700000" algn="tl">
                    <a:srgbClr val="000000">
                      <a:alpha val="43137"/>
                    </a:srgbClr>
                  </a:outerShdw>
                </a:effectLst>
                <a:latin typeface="Arial Narrow" pitchFamily="34" charset="0"/>
              </a:rPr>
              <a:t>speculative</a:t>
            </a:r>
            <a:r>
              <a:rPr lang="en-US" sz="4400" b="1" dirty="0">
                <a:solidFill>
                  <a:srgbClr val="990033"/>
                </a:solidFill>
                <a:effectLst>
                  <a:outerShdw blurRad="38100" dist="38100" dir="2700000" algn="tl">
                    <a:srgbClr val="000000">
                      <a:alpha val="43137"/>
                    </a:srgbClr>
                  </a:outerShdw>
                </a:effectLst>
                <a:latin typeface="Arial Narrow" pitchFamily="34" charset="0"/>
              </a:rPr>
              <a:t> teachings.</a:t>
            </a:r>
          </a:p>
          <a:p>
            <a:pPr algn="jus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I have become its servant by the commission God gave me to present to you the word of God in its fullness — the mystery that has been kept hidden for ages and generations, but is now disclosed to the saints. To them God has chosen to make known among the Gentiles the glorious riches of this mystery, which is Christ in you, the hope of glory. We proclaim him, admonishing and teaching everyone with all wisdom, so that we may present everyone perfect in Christ. – v25-29</a:t>
            </a:r>
          </a:p>
        </p:txBody>
      </p:sp>
      <p:sp>
        <p:nvSpPr>
          <p:cNvPr id="4" name="Rectangle 3">
            <a:extLst>
              <a:ext uri="{FF2B5EF4-FFF2-40B4-BE49-F238E27FC236}">
                <a16:creationId xmlns:a16="http://schemas.microsoft.com/office/drawing/2014/main" id="{B7EBDC2E-5B2C-43C6-88CD-E38E151D33F9}"/>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How Should You Respond to the Lord’s Majesty?</a:t>
            </a:r>
            <a:endParaRPr lang="en-US" dirty="0"/>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ACDD24C-0AB9-4126-A699-BDE8319E311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468E187-1879-42B3-B445-7A814553872C}"/>
              </a:ext>
            </a:extLst>
          </p:cNvPr>
          <p:cNvSpPr>
            <a:spLocks noGrp="1" noChangeArrowheads="1"/>
          </p:cNvSpPr>
          <p:nvPr>
            <p:ph idx="1"/>
          </p:nvPr>
        </p:nvSpPr>
        <p:spPr>
          <a:xfrm>
            <a:off x="457200" y="1143000"/>
            <a:ext cx="8229600" cy="5715000"/>
          </a:xfrm>
        </p:spPr>
        <p:txBody>
          <a:bodyPr>
            <a:no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1:22-23</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now he has reconciled you by Christ’s physical body through death to present you holy in his sight, without blemish and free from accusation — if you continue in your faith, established and firm, not moved from the hope held out in the gospel. This is the gospel that you heard and that has been proclaimed to every creature under heaven, and of which I, Paul, have become a servant. </a:t>
            </a: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6096C46-EB7C-464E-A436-AF88EAF23780}"/>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153377A-EBA0-4FA8-9957-8EA1C89BC707}"/>
              </a:ext>
            </a:extLst>
          </p:cNvPr>
          <p:cNvSpPr>
            <a:spLocks noGrp="1" noChangeArrowheads="1"/>
          </p:cNvSpPr>
          <p:nvPr>
            <p:ph idx="1"/>
          </p:nvPr>
        </p:nvSpPr>
        <p:spPr>
          <a:xfrm>
            <a:off x="457200" y="1066800"/>
            <a:ext cx="8229600" cy="57912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Don’t be led away by </a:t>
            </a:r>
            <a:r>
              <a:rPr lang="en-US" sz="4400" b="1" u="sng" dirty="0">
                <a:solidFill>
                  <a:srgbClr val="990033"/>
                </a:solidFill>
                <a:effectLst>
                  <a:outerShdw blurRad="38100" dist="38100" dir="2700000" algn="tl">
                    <a:srgbClr val="000000">
                      <a:alpha val="43137"/>
                    </a:srgbClr>
                  </a:outerShdw>
                </a:effectLst>
                <a:latin typeface="Arial Narrow" pitchFamily="34" charset="0"/>
              </a:rPr>
              <a:t>speculative</a:t>
            </a:r>
            <a:r>
              <a:rPr lang="en-US" sz="4400" b="1" dirty="0">
                <a:solidFill>
                  <a:srgbClr val="990033"/>
                </a:solidFill>
                <a:effectLst>
                  <a:outerShdw blurRad="38100" dist="38100" dir="2700000" algn="tl">
                    <a:srgbClr val="000000">
                      <a:alpha val="43137"/>
                    </a:srgbClr>
                  </a:outerShdw>
                </a:effectLst>
                <a:latin typeface="Arial Narrow" pitchFamily="34" charset="0"/>
              </a:rPr>
              <a:t> teachings.</a:t>
            </a:r>
          </a:p>
          <a:p>
            <a:pPr algn="jus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I have become its servant by the commission God gave me to present to you the word of God in its fullness — the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mystery</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that has been kept hidden for ages and generations, but is now disclosed to the saints. To them God has chosen to make known among the Gentiles the glorious riches of this mystery, which is Christ in you, the hope of glory. We proclaim him, admonishing and teaching everyone with all wisdom, so that we may present everyone perfect in Christ. – v25-29</a:t>
            </a:r>
          </a:p>
        </p:txBody>
      </p:sp>
      <p:sp>
        <p:nvSpPr>
          <p:cNvPr id="4" name="Rectangle 3">
            <a:extLst>
              <a:ext uri="{FF2B5EF4-FFF2-40B4-BE49-F238E27FC236}">
                <a16:creationId xmlns:a16="http://schemas.microsoft.com/office/drawing/2014/main" id="{21DBF1A6-064E-47D9-A673-41389DC11810}"/>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How Should You Respond to the Lord’s Majesty?</a:t>
            </a:r>
            <a:endParaRPr lang="en-US" dirty="0"/>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4FEE8D9-F1DF-47DA-8EE5-F0F51E868BB5}"/>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9E90FAE-7997-417D-A1C2-1B8229CF8C61}"/>
              </a:ext>
            </a:extLst>
          </p:cNvPr>
          <p:cNvSpPr>
            <a:spLocks noGrp="1" noChangeArrowheads="1"/>
          </p:cNvSpPr>
          <p:nvPr>
            <p:ph idx="1"/>
          </p:nvPr>
        </p:nvSpPr>
        <p:spPr>
          <a:xfrm>
            <a:off x="457200" y="1066800"/>
            <a:ext cx="8229600" cy="57912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Don’t be led away by </a:t>
            </a:r>
            <a:r>
              <a:rPr lang="en-US" sz="4400" b="1" u="sng" dirty="0">
                <a:solidFill>
                  <a:srgbClr val="990033"/>
                </a:solidFill>
                <a:effectLst>
                  <a:outerShdw blurRad="38100" dist="38100" dir="2700000" algn="tl">
                    <a:srgbClr val="000000">
                      <a:alpha val="43137"/>
                    </a:srgbClr>
                  </a:outerShdw>
                </a:effectLst>
                <a:latin typeface="Arial Narrow" pitchFamily="34" charset="0"/>
              </a:rPr>
              <a:t>speculative</a:t>
            </a:r>
            <a:r>
              <a:rPr lang="en-US" sz="4400" b="1" dirty="0">
                <a:solidFill>
                  <a:srgbClr val="990033"/>
                </a:solidFill>
                <a:effectLst>
                  <a:outerShdw blurRad="38100" dist="38100" dir="2700000" algn="tl">
                    <a:srgbClr val="000000">
                      <a:alpha val="43137"/>
                    </a:srgbClr>
                  </a:outerShdw>
                </a:effectLst>
                <a:latin typeface="Arial Narrow" pitchFamily="34" charset="0"/>
              </a:rPr>
              <a:t> teachings.</a:t>
            </a:r>
          </a:p>
          <a:p>
            <a:pPr algn="jus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I have become its servant by the commission God gave me to present to you the word of God in its fullness — the mystery that has been kept hidden for ages and generations, but is now disclosed to the saints. To them God has chosen to make known among the Gentiles the glorious riches of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this mystery</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which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is Christ in you, the hope of glory</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We proclaim him, admonishing and teaching everyone with all wisdom, so that we may present everyone perfect in Christ. – v25-29</a:t>
            </a:r>
          </a:p>
        </p:txBody>
      </p:sp>
      <p:sp>
        <p:nvSpPr>
          <p:cNvPr id="4" name="Rectangle 3">
            <a:extLst>
              <a:ext uri="{FF2B5EF4-FFF2-40B4-BE49-F238E27FC236}">
                <a16:creationId xmlns:a16="http://schemas.microsoft.com/office/drawing/2014/main" id="{BCD031E7-3347-49B5-A2D3-8726EC425258}"/>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How Should You Respond to the Lord’s Majesty?</a:t>
            </a:r>
            <a:endParaRPr lang="en-US" dirty="0"/>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45B22E4-6212-4942-B73F-2874A2EFFFDD}"/>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1BEDE48-4D0C-4789-A1E6-B2BD8F6364D5}"/>
              </a:ext>
            </a:extLst>
          </p:cNvPr>
          <p:cNvSpPr>
            <a:spLocks noGrp="1" noChangeArrowheads="1"/>
          </p:cNvSpPr>
          <p:nvPr>
            <p:ph idx="1"/>
          </p:nvPr>
        </p:nvSpPr>
        <p:spPr>
          <a:xfrm>
            <a:off x="457200" y="1066800"/>
            <a:ext cx="8229600" cy="57912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Don’t be led away by </a:t>
            </a:r>
            <a:r>
              <a:rPr lang="en-US" sz="4400" b="1" u="sng" dirty="0">
                <a:solidFill>
                  <a:srgbClr val="990033"/>
                </a:solidFill>
                <a:effectLst>
                  <a:outerShdw blurRad="38100" dist="38100" dir="2700000" algn="tl">
                    <a:srgbClr val="000000">
                      <a:alpha val="43137"/>
                    </a:srgbClr>
                  </a:outerShdw>
                </a:effectLst>
                <a:latin typeface="Arial Narrow" pitchFamily="34" charset="0"/>
              </a:rPr>
              <a:t>speculative</a:t>
            </a:r>
            <a:r>
              <a:rPr lang="en-US" sz="4400" b="1" dirty="0">
                <a:solidFill>
                  <a:srgbClr val="990033"/>
                </a:solidFill>
                <a:effectLst>
                  <a:outerShdw blurRad="38100" dist="38100" dir="2700000" algn="tl">
                    <a:srgbClr val="000000">
                      <a:alpha val="43137"/>
                    </a:srgbClr>
                  </a:outerShdw>
                </a:effectLst>
                <a:latin typeface="Arial Narrow" pitchFamily="34" charset="0"/>
              </a:rPr>
              <a:t> teachings.</a:t>
            </a:r>
          </a:p>
          <a:p>
            <a:pPr algn="jus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I have become its servant by the commission God gave me to present to you the word of God in its fullness — the mystery that has been kept hidden for ages and generations, but is now disclosed to the saints. To them God has chosen to make known among the Gentiles the glorious riches of this mystery, which is Christ in you, the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hope</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of glory. We proclaim him, admonishing and teaching everyone with all wisdom, so that we may present everyone perfect in Christ. – v25-29</a:t>
            </a:r>
          </a:p>
        </p:txBody>
      </p:sp>
      <p:sp>
        <p:nvSpPr>
          <p:cNvPr id="4" name="Rectangle 3">
            <a:extLst>
              <a:ext uri="{FF2B5EF4-FFF2-40B4-BE49-F238E27FC236}">
                <a16:creationId xmlns:a16="http://schemas.microsoft.com/office/drawing/2014/main" id="{9369A583-42E0-4371-9BBC-329D7826F5DC}"/>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How Should You Respond to the Lord’s Majesty?</a:t>
            </a:r>
            <a:endParaRPr lang="en-US" dirty="0"/>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5E90468-1F51-47B9-A5C6-9DC36A0E3865}"/>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BA68652-873B-48F1-8792-27B51DD210BB}"/>
              </a:ext>
            </a:extLst>
          </p:cNvPr>
          <p:cNvSpPr>
            <a:spLocks noGrp="1" noChangeArrowheads="1"/>
          </p:cNvSpPr>
          <p:nvPr>
            <p:ph idx="1"/>
          </p:nvPr>
        </p:nvSpPr>
        <p:spPr>
          <a:xfrm>
            <a:off x="457200" y="1066800"/>
            <a:ext cx="8229600" cy="57912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Don’t be led away by </a:t>
            </a:r>
            <a:r>
              <a:rPr lang="en-US" sz="4400" b="1" u="sng" dirty="0">
                <a:solidFill>
                  <a:srgbClr val="990033"/>
                </a:solidFill>
                <a:effectLst>
                  <a:outerShdw blurRad="38100" dist="38100" dir="2700000" algn="tl">
                    <a:srgbClr val="000000">
                      <a:alpha val="43137"/>
                    </a:srgbClr>
                  </a:outerShdw>
                </a:effectLst>
                <a:latin typeface="Arial Narrow" pitchFamily="34" charset="0"/>
              </a:rPr>
              <a:t>speculative</a:t>
            </a:r>
            <a:r>
              <a:rPr lang="en-US" sz="4400" b="1" dirty="0">
                <a:solidFill>
                  <a:srgbClr val="990033"/>
                </a:solidFill>
                <a:effectLst>
                  <a:outerShdw blurRad="38100" dist="38100" dir="2700000" algn="tl">
                    <a:srgbClr val="000000">
                      <a:alpha val="43137"/>
                    </a:srgbClr>
                  </a:outerShdw>
                </a:effectLst>
                <a:latin typeface="Arial Narrow" pitchFamily="34" charset="0"/>
              </a:rPr>
              <a:t> teachings.</a:t>
            </a:r>
          </a:p>
          <a:p>
            <a:pPr algn="jus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I have become its servant by the commission God gave me to present to you the word of God in its fullness — the mystery that has been kept hidden for ages and generations, but is now disclosed to the saints. To them God has chosen to make known among the Gentiles the glorious riches of this mystery, which is Christ in you, the hope of glory. We proclaim him, admonishing and teaching everyone with all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wisdom</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so that we may present everyone perfect in Christ. – v25-29</a:t>
            </a:r>
          </a:p>
        </p:txBody>
      </p:sp>
      <p:sp>
        <p:nvSpPr>
          <p:cNvPr id="4" name="Rectangle 3">
            <a:extLst>
              <a:ext uri="{FF2B5EF4-FFF2-40B4-BE49-F238E27FC236}">
                <a16:creationId xmlns:a16="http://schemas.microsoft.com/office/drawing/2014/main" id="{9983B3B4-EA64-4B5D-AC92-763B548C379F}"/>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How Should You Respond to the Lord’s Majesty?</a:t>
            </a:r>
            <a:endParaRPr lang="en-US" dirty="0"/>
          </a:p>
        </p:txBody>
      </p:sp>
    </p:spTree>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394A3E3-2FD5-49BB-BB6D-1588613A3F5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71B1317-D85B-4B12-9FB6-A53798D61A80}"/>
              </a:ext>
            </a:extLst>
          </p:cNvPr>
          <p:cNvSpPr>
            <a:spLocks noGrp="1" noChangeArrowheads="1"/>
          </p:cNvSpPr>
          <p:nvPr>
            <p:ph idx="1"/>
          </p:nvPr>
        </p:nvSpPr>
        <p:spPr>
          <a:xfrm>
            <a:off x="457200" y="1066800"/>
            <a:ext cx="8229600" cy="57912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Don’t be led away by </a:t>
            </a:r>
            <a:r>
              <a:rPr lang="en-US" sz="4400" b="1" u="sng" dirty="0">
                <a:solidFill>
                  <a:srgbClr val="990033"/>
                </a:solidFill>
                <a:effectLst>
                  <a:outerShdw blurRad="38100" dist="38100" dir="2700000" algn="tl">
                    <a:srgbClr val="000000">
                      <a:alpha val="43137"/>
                    </a:srgbClr>
                  </a:outerShdw>
                </a:effectLst>
                <a:latin typeface="Arial Narrow" pitchFamily="34" charset="0"/>
              </a:rPr>
              <a:t>speculative</a:t>
            </a:r>
            <a:r>
              <a:rPr lang="en-US" sz="4400" b="1" dirty="0">
                <a:solidFill>
                  <a:srgbClr val="990033"/>
                </a:solidFill>
                <a:effectLst>
                  <a:outerShdw blurRad="38100" dist="38100" dir="2700000" algn="tl">
                    <a:srgbClr val="000000">
                      <a:alpha val="43137"/>
                    </a:srgbClr>
                  </a:outerShdw>
                </a:effectLst>
                <a:latin typeface="Arial Narrow" pitchFamily="34" charset="0"/>
              </a:rPr>
              <a:t> teachings.</a:t>
            </a:r>
          </a:p>
          <a:p>
            <a:pPr algn="jus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I have become its servant by the commission God gave me to present to you the word of God in its fullness — the mystery that has been kept hidden for ages and generations, but is now disclosed to the saints. To them God has chosen to make known among the Gentiles the glorious riches of this mystery, which is Christ in you, the hope of glory. We proclaim him, admonishing and teaching everyone with all wisdom,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so that we may present everyone perfect in Christ</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 v25-29</a:t>
            </a:r>
          </a:p>
        </p:txBody>
      </p:sp>
      <p:sp>
        <p:nvSpPr>
          <p:cNvPr id="4" name="Rectangle 3">
            <a:extLst>
              <a:ext uri="{FF2B5EF4-FFF2-40B4-BE49-F238E27FC236}">
                <a16:creationId xmlns:a16="http://schemas.microsoft.com/office/drawing/2014/main" id="{E8F4F782-A0F8-4B31-9B01-58AA7456DDDF}"/>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How Should You Respond to the Lord’s Majesty?</a:t>
            </a:r>
            <a:endParaRPr lang="en-US" dirty="0"/>
          </a:p>
        </p:txBody>
      </p:sp>
    </p:spTree>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A062E37-695B-408D-9E81-8F645ED6D49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67FAFA6-F621-45B0-A9AD-DFDD969C561B}"/>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Continue </a:t>
            </a:r>
            <a:r>
              <a:rPr lang="en-US" sz="4400" b="1" u="sng" dirty="0">
                <a:solidFill>
                  <a:srgbClr val="990033"/>
                </a:solidFill>
                <a:effectLst>
                  <a:outerShdw blurRad="38100" dist="38100" dir="2700000" algn="tl">
                    <a:srgbClr val="000000">
                      <a:alpha val="43137"/>
                    </a:srgbClr>
                  </a:outerShdw>
                </a:effectLst>
                <a:latin typeface="Arial Narrow" pitchFamily="34" charset="0"/>
              </a:rPr>
              <a:t>living</a:t>
            </a:r>
            <a:r>
              <a:rPr lang="en-US" sz="4400" b="1" dirty="0">
                <a:solidFill>
                  <a:srgbClr val="990033"/>
                </a:solidFill>
                <a:effectLst>
                  <a:outerShdw blurRad="38100" dist="38100" dir="2700000" algn="tl">
                    <a:srgbClr val="000000">
                      <a:alpha val="43137"/>
                    </a:srgbClr>
                  </a:outerShdw>
                </a:effectLst>
                <a:latin typeface="Arial Narrow" pitchFamily="34" charset="0"/>
              </a:rPr>
              <a:t> in Christ.</a:t>
            </a:r>
          </a:p>
        </p:txBody>
      </p:sp>
      <p:sp>
        <p:nvSpPr>
          <p:cNvPr id="4" name="Rectangle 3">
            <a:extLst>
              <a:ext uri="{FF2B5EF4-FFF2-40B4-BE49-F238E27FC236}">
                <a16:creationId xmlns:a16="http://schemas.microsoft.com/office/drawing/2014/main" id="{7CA32781-3C97-4194-9647-A54E8186964A}"/>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How Should You Respond to the Lord’s Majesty?</a:t>
            </a:r>
            <a:endParaRPr lang="en-US" dirty="0"/>
          </a:p>
        </p:txBody>
      </p:sp>
    </p:spTree>
  </p:cSld>
  <p:clrMapOvr>
    <a:masterClrMapping/>
  </p:clrMapOvr>
  <p:transition>
    <p:dissolv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8FAD76D-0AC7-49F9-91C7-DC3563C52820}"/>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34D1893-8944-4DF6-AA61-A5F54F74FEF3}"/>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Continue </a:t>
            </a:r>
            <a:r>
              <a:rPr lang="en-US" sz="4400" b="1" u="sng" dirty="0">
                <a:solidFill>
                  <a:srgbClr val="990033"/>
                </a:solidFill>
                <a:effectLst>
                  <a:outerShdw blurRad="38100" dist="38100" dir="2700000" algn="tl">
                    <a:srgbClr val="000000">
                      <a:alpha val="43137"/>
                    </a:srgbClr>
                  </a:outerShdw>
                </a:effectLst>
                <a:latin typeface="Arial Narrow" pitchFamily="34" charset="0"/>
              </a:rPr>
              <a:t>living</a:t>
            </a:r>
            <a:r>
              <a:rPr lang="en-US" sz="4400" b="1" dirty="0">
                <a:solidFill>
                  <a:srgbClr val="990033"/>
                </a:solidFill>
                <a:effectLst>
                  <a:outerShdw blurRad="38100" dist="38100" dir="2700000" algn="tl">
                    <a:srgbClr val="000000">
                      <a:alpha val="43137"/>
                    </a:srgbClr>
                  </a:outerShdw>
                </a:effectLst>
                <a:latin typeface="Arial Narrow" pitchFamily="34" charset="0"/>
              </a:rPr>
              <a:t> in Christ.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What’s the difference between 	receiving Christ &amp; living in 	Christ?</a:t>
            </a:r>
          </a:p>
          <a:p>
            <a:pPr algn="jus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So then, just as you received Christ Jesus as Lord,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continue to live in him</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rooted and built up in him, strengthened in the faith as you were taught, and overflowing with thankfulness. – 2:6</a:t>
            </a:r>
          </a:p>
        </p:txBody>
      </p:sp>
      <p:sp>
        <p:nvSpPr>
          <p:cNvPr id="4" name="Rectangle 3">
            <a:extLst>
              <a:ext uri="{FF2B5EF4-FFF2-40B4-BE49-F238E27FC236}">
                <a16:creationId xmlns:a16="http://schemas.microsoft.com/office/drawing/2014/main" id="{11265A01-C8EF-4E9E-9D52-29FD004F2F98}"/>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How Should You Respond to the Lord’s Majesty?</a:t>
            </a:r>
            <a:endParaRPr lang="en-US" dirty="0"/>
          </a:p>
        </p:txBody>
      </p:sp>
    </p:spTree>
  </p:cSld>
  <p:clrMapOvr>
    <a:masterClrMapping/>
  </p:clrMapOvr>
  <p:transition>
    <p:dissolv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59DB552-A9CF-450B-9217-1FCC14FC4706}"/>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999BAE1-8046-4B89-AFC2-B3D4E6EF8AA7}"/>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Continue </a:t>
            </a:r>
            <a:r>
              <a:rPr lang="en-US" sz="4400" b="1" u="sng" dirty="0">
                <a:solidFill>
                  <a:srgbClr val="990033"/>
                </a:solidFill>
                <a:effectLst>
                  <a:outerShdw blurRad="38100" dist="38100" dir="2700000" algn="tl">
                    <a:srgbClr val="000000">
                      <a:alpha val="43137"/>
                    </a:srgbClr>
                  </a:outerShdw>
                </a:effectLst>
                <a:latin typeface="Arial Narrow" pitchFamily="34" charset="0"/>
              </a:rPr>
              <a:t>living</a:t>
            </a:r>
            <a:r>
              <a:rPr lang="en-US" sz="4400" b="1" dirty="0">
                <a:solidFill>
                  <a:srgbClr val="990033"/>
                </a:solidFill>
                <a:effectLst>
                  <a:outerShdw blurRad="38100" dist="38100" dir="2700000" algn="tl">
                    <a:srgbClr val="000000">
                      <a:alpha val="43137"/>
                    </a:srgbClr>
                  </a:outerShdw>
                </a:effectLst>
                <a:latin typeface="Arial Narrow" pitchFamily="34" charset="0"/>
              </a:rPr>
              <a:t> in Christ.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What’s the difference between 	receiving Christ &amp; living in 	Christ?</a:t>
            </a:r>
          </a:p>
          <a:p>
            <a:pPr algn="just">
              <a:buFont typeface="Wingdings 2" panose="05020102010507070707" pitchFamily="18" charset="2"/>
              <a:buNone/>
              <a:defRPr/>
            </a:pP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My purpose is that they may be encouraged in heart and united in love</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so that they may have the full riches of complete understanding, in order that they may know the mystery of God, namely, Christ, in whom are hidden all the treasures of wisdom and knowledge. I tell you this so that no one may deceive you by fine-sounding arguments. – 2:2-4</a:t>
            </a:r>
          </a:p>
        </p:txBody>
      </p:sp>
      <p:sp>
        <p:nvSpPr>
          <p:cNvPr id="4" name="Rectangle 3">
            <a:extLst>
              <a:ext uri="{FF2B5EF4-FFF2-40B4-BE49-F238E27FC236}">
                <a16:creationId xmlns:a16="http://schemas.microsoft.com/office/drawing/2014/main" id="{B12A854B-2B4C-4707-8786-72DFD2F1F072}"/>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How Should You Respond to the Lord’s Majesty?</a:t>
            </a:r>
            <a:endParaRPr lang="en-US" dirty="0"/>
          </a:p>
        </p:txBody>
      </p:sp>
    </p:spTree>
  </p:cSld>
  <p:clrMapOvr>
    <a:masterClrMapping/>
  </p:clrMapOvr>
  <p:transition>
    <p:dissolv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8159C8C-86AF-41C6-AB5D-6ED6ACB74B91}"/>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745324B-8EFB-4B6B-9F08-57E9A1C00EFA}"/>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Continue </a:t>
            </a:r>
            <a:r>
              <a:rPr lang="en-US" sz="4400" b="1" u="sng" dirty="0">
                <a:solidFill>
                  <a:srgbClr val="990033"/>
                </a:solidFill>
                <a:effectLst>
                  <a:outerShdw blurRad="38100" dist="38100" dir="2700000" algn="tl">
                    <a:srgbClr val="000000">
                      <a:alpha val="43137"/>
                    </a:srgbClr>
                  </a:outerShdw>
                </a:effectLst>
                <a:latin typeface="Arial Narrow" pitchFamily="34" charset="0"/>
              </a:rPr>
              <a:t>living</a:t>
            </a:r>
            <a:r>
              <a:rPr lang="en-US" sz="4400" b="1" dirty="0">
                <a:solidFill>
                  <a:srgbClr val="990033"/>
                </a:solidFill>
                <a:effectLst>
                  <a:outerShdw blurRad="38100" dist="38100" dir="2700000" algn="tl">
                    <a:srgbClr val="000000">
                      <a:alpha val="43137"/>
                    </a:srgbClr>
                  </a:outerShdw>
                </a:effectLst>
                <a:latin typeface="Arial Narrow" pitchFamily="34" charset="0"/>
              </a:rPr>
              <a:t> in Christ.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What’s the difference between 	receiving Christ &amp; living in 	Christ?</a:t>
            </a:r>
          </a:p>
          <a:p>
            <a:pPr algn="jus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My purpose is that they may be encouraged in heart and united in love,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so that they may have the full riches of complete understanding, in order that they may know the mystery of God, namely, Christ</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in whom are hidden all the treasures of wisdom and knowledge. I tell you this so that no one may deceive you by fine-sounding arguments. – 2:2-4</a:t>
            </a:r>
          </a:p>
        </p:txBody>
      </p:sp>
      <p:sp>
        <p:nvSpPr>
          <p:cNvPr id="4" name="Rectangle 3">
            <a:extLst>
              <a:ext uri="{FF2B5EF4-FFF2-40B4-BE49-F238E27FC236}">
                <a16:creationId xmlns:a16="http://schemas.microsoft.com/office/drawing/2014/main" id="{0E58CB26-D446-4F9E-A831-60260D8F3FFA}"/>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How Should You Respond to the Lord’s Majesty?</a:t>
            </a:r>
            <a:endParaRPr lang="en-US" dirty="0"/>
          </a:p>
        </p:txBody>
      </p:sp>
    </p:spTree>
  </p:cSld>
  <p:clrMapOvr>
    <a:masterClrMapping/>
  </p:clrMapOvr>
  <p:transition>
    <p:dissolv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A4198D7-F9E3-4FBD-AFDF-7454D27D6D93}"/>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3C82491-B951-4719-BE62-A29E662A893C}"/>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Continue </a:t>
            </a:r>
            <a:r>
              <a:rPr lang="en-US" sz="4400" b="1" u="sng" dirty="0">
                <a:solidFill>
                  <a:srgbClr val="990033"/>
                </a:solidFill>
                <a:effectLst>
                  <a:outerShdw blurRad="38100" dist="38100" dir="2700000" algn="tl">
                    <a:srgbClr val="000000">
                      <a:alpha val="43137"/>
                    </a:srgbClr>
                  </a:outerShdw>
                </a:effectLst>
                <a:latin typeface="Arial Narrow" pitchFamily="34" charset="0"/>
              </a:rPr>
              <a:t>living</a:t>
            </a:r>
            <a:r>
              <a:rPr lang="en-US" sz="4400" b="1" dirty="0">
                <a:solidFill>
                  <a:srgbClr val="990033"/>
                </a:solidFill>
                <a:effectLst>
                  <a:outerShdw blurRad="38100" dist="38100" dir="2700000" algn="tl">
                    <a:srgbClr val="000000">
                      <a:alpha val="43137"/>
                    </a:srgbClr>
                  </a:outerShdw>
                </a:effectLst>
                <a:latin typeface="Arial Narrow" pitchFamily="34" charset="0"/>
              </a:rPr>
              <a:t> in Christ.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So, what is the result of your 	maturing faith?</a:t>
            </a:r>
          </a:p>
          <a:p>
            <a:pPr algn="jus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So then, just as you received Christ Jesus as Lord, continue to live in him, rooted and built up in him, strengthened in the faith as you were taught,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and overflowing with thankfulness</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 2:6-7</a:t>
            </a:r>
          </a:p>
        </p:txBody>
      </p:sp>
      <p:sp>
        <p:nvSpPr>
          <p:cNvPr id="4" name="Rectangle 3">
            <a:extLst>
              <a:ext uri="{FF2B5EF4-FFF2-40B4-BE49-F238E27FC236}">
                <a16:creationId xmlns:a16="http://schemas.microsoft.com/office/drawing/2014/main" id="{E7C166F0-F86A-4BCD-B4DD-9E032562F8E8}"/>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How Should You Respond to the Lord’s Majesty?</a:t>
            </a:r>
            <a:endParaRPr lang="en-US" dirty="0"/>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206B3B5-1AF9-4EAA-A89C-5F79309A2D4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AD607C6-3BCA-4F71-891A-16B21D4BCC71}"/>
              </a:ext>
            </a:extLst>
          </p:cNvPr>
          <p:cNvSpPr>
            <a:spLocks noGrp="1" noChangeArrowheads="1"/>
          </p:cNvSpPr>
          <p:nvPr>
            <p:ph idx="1"/>
          </p:nvPr>
        </p:nvSpPr>
        <p:spPr>
          <a:xfrm>
            <a:off x="457200" y="1143000"/>
            <a:ext cx="8229600" cy="5715000"/>
          </a:xfrm>
        </p:spPr>
        <p:txBody>
          <a:bodyPr>
            <a:no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1:24-26</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Now I rejoice in what was suffered for you, and I fill up in my flesh what is still lacking in regard to Christ’s afflictions, for the sake of his body, which is the church. I have become its servant by the commission God gave me to present to you the word of God in its fullness — the mystery that has been kept hidden for ages and generations, but is now disclosed to the saints. </a:t>
            </a: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6198B84-B78E-414A-A030-2339622669A8}"/>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E1C64A5-9101-4CB1-8D05-2C7118B20A45}"/>
              </a:ext>
            </a:extLst>
          </p:cNvPr>
          <p:cNvSpPr>
            <a:spLocks noGrp="1" noChangeArrowheads="1"/>
          </p:cNvSpPr>
          <p:nvPr>
            <p:ph idx="1"/>
          </p:nvPr>
        </p:nvSpPr>
        <p:spPr>
          <a:xfrm>
            <a:off x="457200" y="1066800"/>
            <a:ext cx="8229600" cy="53340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Lord Jesus is God!  He is supreme!</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So - you are royalty as His child.</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So - live in Him!</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5853748-8F7B-4BB4-A431-48394745E00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837A362-6063-4940-9B39-1B331F8357FD}"/>
              </a:ext>
            </a:extLst>
          </p:cNvPr>
          <p:cNvSpPr>
            <a:spLocks noGrp="1" noChangeArrowheads="1"/>
          </p:cNvSpPr>
          <p:nvPr>
            <p:ph idx="1"/>
          </p:nvPr>
        </p:nvSpPr>
        <p:spPr>
          <a:xfrm>
            <a:off x="457200" y="1143000"/>
            <a:ext cx="8229600" cy="5715000"/>
          </a:xfrm>
        </p:spPr>
        <p:txBody>
          <a:bodyPr>
            <a:no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1:27-29</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To them God has chosen to make known among the Gentiles the glorious riches of this mystery, which is Christ in you, the hope of glory. We proclaim him, admonishing and teaching everyone with all wisdom, so that we may present everyone perfect in Christ. To this end I labor, struggling with all his energy, which so powerfully works in me. </a:t>
            </a: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7ABAE8F-3D8A-4F05-92BD-616E46F4270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FACDEB9-CC1C-4CF9-92B5-9A24893C5272}"/>
              </a:ext>
            </a:extLst>
          </p:cNvPr>
          <p:cNvSpPr>
            <a:spLocks noGrp="1" noChangeArrowheads="1"/>
          </p:cNvSpPr>
          <p:nvPr>
            <p:ph idx="1"/>
          </p:nvPr>
        </p:nvSpPr>
        <p:spPr>
          <a:xfrm>
            <a:off x="457200" y="1143000"/>
            <a:ext cx="8229600" cy="5486400"/>
          </a:xfrm>
        </p:spPr>
        <p:txBody>
          <a:bodyPr>
            <a:no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2:1-4</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want you to know how much I am struggling for you and for those at Laodicea, and for all who have not met me personally. My purpose is that they may be encouraged in heart and united in love, so that they may have the full riches of complete understanding, in order that they may know the mystery of God, namely, Christ, in whom are hidden all the treasures of wisdom and knowledge. I tell you this so that no one may deceive you by fine-sounding arguments.</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E507647-679E-4D59-AA2A-507D22EE6E7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37F910A-F4C8-40BA-934C-8404888138E6}"/>
              </a:ext>
            </a:extLst>
          </p:cNvPr>
          <p:cNvSpPr>
            <a:spLocks noGrp="1" noChangeArrowheads="1"/>
          </p:cNvSpPr>
          <p:nvPr>
            <p:ph idx="1"/>
          </p:nvPr>
        </p:nvSpPr>
        <p:spPr>
          <a:xfrm>
            <a:off x="457200" y="1143000"/>
            <a:ext cx="8229600" cy="5486400"/>
          </a:xfrm>
        </p:spPr>
        <p:txBody>
          <a:bodyPr>
            <a:norm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2:5-7</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though I am absent from you in body, I am present with you in spirit and delight to see how orderly you are and how firm your faith in Christ is. So then, just as you received Christ Jesus as Lord, continue to live in him, rooted and built up in him, strengthened in the faith as you were taught, and overflowing with thankfulness.</a:t>
            </a: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18A5F22-BFCE-448D-B8C0-316F654F6811}"/>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EBF5CB6-1349-4C64-B02B-C467856D6BD0}"/>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How Majestic is the Lord Jesus?</a:t>
            </a:r>
            <a:br>
              <a:rPr lang="en-US" sz="4400" b="1" dirty="0">
                <a:solidFill>
                  <a:srgbClr val="002060"/>
                </a:solidFill>
                <a:effectLst>
                  <a:outerShdw blurRad="38100" dist="38100" dir="2700000" algn="tl">
                    <a:srgbClr val="000000">
                      <a:alpha val="43137"/>
                    </a:srgbClr>
                  </a:outerShdw>
                </a:effectLst>
                <a:latin typeface="Arial Narrow" pitchFamily="34" charset="0"/>
              </a:rPr>
            </a:br>
            <a:r>
              <a:rPr lang="en-US" sz="2800" b="1" dirty="0">
                <a:solidFill>
                  <a:srgbClr val="002060"/>
                </a:solidFill>
                <a:effectLst>
                  <a:outerShdw blurRad="38100" dist="38100" dir="2700000" algn="tl">
                    <a:srgbClr val="000000">
                      <a:alpha val="43137"/>
                    </a:srgbClr>
                  </a:outerShdw>
                </a:effectLst>
                <a:latin typeface="Arial" pitchFamily="34" charset="0"/>
                <a:cs typeface="Arial" pitchFamily="34" charset="0"/>
              </a:rPr>
              <a:t>- v15-17</a:t>
            </a: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23448</TotalTime>
  <Words>3609</Words>
  <Application>Microsoft Office PowerPoint</Application>
  <PresentationFormat>On-screen Show (4:3)</PresentationFormat>
  <Paragraphs>268</Paragraphs>
  <Slides>50</Slides>
  <Notes>50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50</vt:i4>
      </vt:variant>
    </vt:vector>
  </HeadingPairs>
  <TitlesOfParts>
    <vt:vector size="58" baseType="lpstr">
      <vt:lpstr>Arial Narrow</vt:lpstr>
      <vt:lpstr>Arial</vt:lpstr>
      <vt:lpstr>Lucida Sans Unicode</vt:lpstr>
      <vt:lpstr>Wingdings 2</vt:lpstr>
      <vt:lpstr>Calibri</vt:lpstr>
      <vt:lpstr>Times New Roman</vt:lpstr>
      <vt:lpstr>Segoe UI Symbol</vt:lpstr>
      <vt:lpstr>Trek</vt:lpstr>
      <vt:lpstr>What  Should the  Lord’s Majesty  Mean to  You?</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1365</cp:revision>
  <dcterms:created xsi:type="dcterms:W3CDTF">2005-04-23T22:37:40Z</dcterms:created>
  <dcterms:modified xsi:type="dcterms:W3CDTF">2021-02-11T00:32:30Z</dcterms:modified>
</cp:coreProperties>
</file>