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handoutMasterIdLst>
    <p:handoutMasterId r:id="rId56"/>
  </p:handoutMasterIdLst>
  <p:sldIdLst>
    <p:sldId id="398" r:id="rId2"/>
    <p:sldId id="1270" r:id="rId3"/>
    <p:sldId id="1465" r:id="rId4"/>
    <p:sldId id="1421" r:id="rId5"/>
    <p:sldId id="1466" r:id="rId6"/>
    <p:sldId id="1422" r:id="rId7"/>
    <p:sldId id="1467" r:id="rId8"/>
    <p:sldId id="1123" r:id="rId9"/>
    <p:sldId id="925" r:id="rId10"/>
    <p:sldId id="1423" r:id="rId11"/>
    <p:sldId id="1424" r:id="rId12"/>
    <p:sldId id="1425" r:id="rId13"/>
    <p:sldId id="1426" r:id="rId14"/>
    <p:sldId id="1427" r:id="rId15"/>
    <p:sldId id="1428" r:id="rId16"/>
    <p:sldId id="1429" r:id="rId17"/>
    <p:sldId id="1430" r:id="rId18"/>
    <p:sldId id="1431" r:id="rId19"/>
    <p:sldId id="1432" r:id="rId20"/>
    <p:sldId id="1433" r:id="rId21"/>
    <p:sldId id="1434" r:id="rId22"/>
    <p:sldId id="1435" r:id="rId23"/>
    <p:sldId id="651" r:id="rId24"/>
    <p:sldId id="1436" r:id="rId25"/>
    <p:sldId id="1437" r:id="rId26"/>
    <p:sldId id="1438" r:id="rId27"/>
    <p:sldId id="1439" r:id="rId28"/>
    <p:sldId id="1440" r:id="rId29"/>
    <p:sldId id="1441" r:id="rId30"/>
    <p:sldId id="1442" r:id="rId31"/>
    <p:sldId id="1443" r:id="rId32"/>
    <p:sldId id="1469" r:id="rId33"/>
    <p:sldId id="1470" r:id="rId34"/>
    <p:sldId id="1471" r:id="rId35"/>
    <p:sldId id="1472" r:id="rId36"/>
    <p:sldId id="1449" r:id="rId37"/>
    <p:sldId id="1450" r:id="rId38"/>
    <p:sldId id="1451" r:id="rId39"/>
    <p:sldId id="1452" r:id="rId40"/>
    <p:sldId id="1453" r:id="rId41"/>
    <p:sldId id="1454" r:id="rId42"/>
    <p:sldId id="1455" r:id="rId43"/>
    <p:sldId id="1456" r:id="rId44"/>
    <p:sldId id="1457" r:id="rId45"/>
    <p:sldId id="1458" r:id="rId46"/>
    <p:sldId id="1330" r:id="rId47"/>
    <p:sldId id="1459" r:id="rId48"/>
    <p:sldId id="1460" r:id="rId49"/>
    <p:sldId id="1462" r:id="rId50"/>
    <p:sldId id="1468" r:id="rId51"/>
    <p:sldId id="1463" r:id="rId52"/>
    <p:sldId id="1464" r:id="rId53"/>
    <p:sldId id="1384" r:id="rId54"/>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93F8D86-B231-48B8-B32D-3935BBAB1A7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FABCA12-6105-4F83-8C12-542FA8D82E5B}"/>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E63E901-BF0F-4E61-80ED-AC6C2C1DC41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F9BABA3-66B5-4DE4-8728-B85C8BC2137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A65E675-5753-4822-B7E3-FF26898D3C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524BF20-3614-4A14-A703-B83A44A912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15258EF-C474-497D-B5B7-E04BFD7734D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4F1AD81-F35D-4640-8E6E-593722772EDD}"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B14E10D0-FBF7-4855-918C-8759D8ED53E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70FFDC1-B6CF-4A5A-A1B6-CB74882CA87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3757405-4721-49B4-9276-695743BA90F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90325CA7-4D23-46D6-A885-90E6ABAB3FB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B77A1C-18F0-46A5-85B4-2A9772F770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77F0F56-A50E-4EE2-BE52-000076AEB6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3397E75-A0D9-48CE-B4EA-FE4F80216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CE83CDF-A9F7-4352-A559-D7C640EA95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E88519-950F-4CE0-9C02-E3E25B9AE55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01BF881-FD5C-4797-A070-D3D1D4ACB0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4F4C9F7-2649-4AF8-AF53-A93CE7B920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B4F1F6A-8BCB-4C8A-A0C7-132482D011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47AD60-1412-4020-9E05-81396270A78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5EAA0B3-36E3-462B-8606-F2D342C84E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3A5007B-E248-4ABF-8E74-D67C6F0827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3B88AF1-3E05-45CA-8BAE-9F6D18A4F0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5A40B2-4622-4FA5-B4E6-5C0FEEBC308C}"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1089682-A2DC-4099-B3CC-8EC83A2754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DADB836-A80B-4BBA-B08C-52E8787D2C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5D017F9-5B37-4FAA-AFBC-97C3CD721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96F79D-FA29-46CA-8085-1783E773C77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F74A000-3D09-4ADE-B3B9-B8A4685C6D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F4D53F0-3EB1-4C29-9B9C-003FDB644F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C2F0889-1732-468A-8820-1CF922AEBC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0D9BD-7D17-42F9-B17D-FB1EB8004F9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D1B6DA0-4C67-41AB-886B-CDA504254B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F5BF3DC-FF06-4E27-84E6-4600FF3975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9E2F18E3-8E39-42EB-B00C-228B9CF3AA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157E6A-2651-468C-BA94-6F42DDD5271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73E02C1-5EF0-48D0-A7F2-11F264CCD2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61A8583-4FDE-4C8C-B02D-5F73CBC6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5485EE7-0E4D-4C73-B03B-BA2FC92955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0FFB8A-1848-45FD-891C-82C3ACE0B42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F238B9D-661D-4F4F-987C-00E9794BBA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BAEDA04-CBF8-4BC0-A830-47A39C8912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E064229-EB7C-4FF0-BFA3-3EF2B2F52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FD6342-BF0C-4A39-B8D1-8A201CCF94E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F55528A-C474-44F5-852D-FFE4C80FE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A6258EE-3B0E-4CF5-A719-527202C5D8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14C94A4-E128-42FA-9852-CE23A6066B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625D76-B147-4EEB-ACBF-FDBF46F348EF}"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DB4B742-BA5D-4760-95C9-BEC71B3B6C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E66B1D8-DD2D-4959-B8B6-F460A671CC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1DCB182-5DC1-479F-8421-66814C7B81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E1A031-7E35-4462-A84D-C1EEFCF8B63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4381D92-924D-46B7-A167-4C2CC62500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F6DA22B-FC41-4ADC-8413-4C7ECB6B6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9F23144-43B5-4BAD-AD50-05F6E0C203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926B09-AC80-4BE9-9510-146E0C59239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A1E14F1-55AC-47F3-8BF1-517608E6B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C3E65F7-C195-4322-9BCC-9D36C57C0E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527E374-CA97-4C9D-8633-79F71919C2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B1CF5-63B0-4303-B93B-FFF09FFD3C3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37B99F2-C08E-4BDD-A79B-24F5AB3B82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E5EC6C1-FDE9-4992-A63E-7A8BBA17AB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9139AE7-8731-4749-9710-C309C5A9A2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E250C3-6919-49A0-B331-0DF11A603534}"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F97B6DD-CB03-4D9D-9984-97F3258B35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6831D16-4F6F-4A8E-9FB3-0E524D8F2C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1FB0F2F-439A-4A50-B311-75A165B7C2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7A9AD-A00A-454C-B925-4AABAC2534E3}"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C4CD9B3-66BE-4DD0-9A90-D800CDE9D0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457EA83-A1BE-4DE4-8982-2BCF59E56B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3122253-844A-494A-9BEE-1E98AB4762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DE6BD5-4F66-43B1-9C5F-14665505EBF2}"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7823A20-F548-4299-8367-9326DCAB27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8DD826A-D75F-4B1A-ADD2-0ED0994EFA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C5E0D412-802A-4798-B481-216966B4CF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7ACC58-FF66-4120-AFB5-6546E2565FED}"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E1381B2-B6CE-4F2E-9A2F-1BE91DB7F8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D73E8CA4-67F7-4B96-8FEA-6185754F3A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59454C9-EB52-43F1-8CFB-B8664A606C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FEE822-798F-4F53-854B-8A026349324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FD1A0BE-130E-493A-BB08-377D21E486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96660D5-FD04-4C08-B107-C881C0F943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C9782A0-FFDC-4978-B0F8-F8D7CE743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85BE0B-D47D-48E5-8944-ABEEE2F2F984}"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4E4B238-3744-47B3-84F0-ABC1E30467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A9F2FE7-E0D7-444C-9D0C-7EB2D9F32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E6F0931-3D7C-453B-AA21-0F3DED9742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C58852-03F5-4A8E-BB8A-55CF6A91479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EC7A068D-6173-470A-A629-C923B7111B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E94D30E7-6A21-40B8-B69F-9EF87B6398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DF4D368-F27E-43C3-9AD3-C62B813D9D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0BA56E-51A9-48A7-860D-DF05E5273E93}"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84D8A3F-261D-4B64-AF98-4419573984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94A6EB7-0F3B-42B9-9901-D119BD438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C57811E-E5D3-473D-B1D1-0AF864AE76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23342B-F99A-4E8B-8664-D24DC1500E5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65053B7-7313-4080-BDC6-42090F50CB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03E8F9F-3E9F-46AE-A5D5-2864E2AB23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1E3D82D-3FB8-4B9A-BFBD-5F78CED880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9BCB3E-6715-4E7E-A3ED-517E5736CA3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A28B9F7-8F7D-4C5A-95B7-8A257342FC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EBAA92E-00D2-454A-BD48-5685D45068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7677E85-C2B6-41FE-AA3C-2757EDF4E0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444E89-7B8D-4A24-A95F-BB61DC513667}"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1DB1D11-A9FB-454B-8958-F3CEBC3B44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E439321-21A3-4A5A-BC82-DBD7AF1791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F272B86-E6FB-4CB0-BE34-1BFF43D8A6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162D42-D1DC-48DA-8106-E74BB75B782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69B8E03-8560-4385-A0A9-1F5EE184AB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5733DC8A-C9DB-41BD-B824-4676F508A0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B102F76-F06C-4285-95FD-2835C11316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4C7974-F517-42E6-B1F0-1F8616CABD88}"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6A7E95E-5897-415A-89A9-8090A0E339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A33DE2E-7C45-46F1-A10A-866463A869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CDBE4D48-7E18-49F7-B2E7-0D7705715F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71B8EC-1A3D-442B-B094-5825B65EC9B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F628D01-F246-4257-AFBC-4E253E5EE4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73408F2-39E5-4912-B6D6-997D363522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1DA6140-0C19-40CA-8B09-CA612A0D4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BB3E11-FC33-4A54-8FBB-D22A5D6B436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800901D-62A0-4BDD-939C-A715B27745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1DC6FDE-D5DC-4985-B549-2E7787600E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80E297B-590B-49A9-8ACA-990D5BC176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A9C0D-5B8D-40F9-B2CB-99A3579F76A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A5D924A0-1B81-455F-B834-F385997F9F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F0BA40EA-C46F-41FB-9178-31A9957B0D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F4030C4-6CEC-4073-917B-BCFB10BEE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2ED0EF-EC4E-4775-9AAC-FBB6D8FBE8A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9B51CDF-55EE-4C35-8D52-6DDB469C17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04D89F0-606C-4109-98BA-0C1541C4D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83DFCA9-8CAA-4D8A-8E2D-DF9F9E61E8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3E6994-FAF6-4EB8-8CB6-A6433F87B91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6DE1A7D3-2CB5-4401-9E36-1A14DD57EE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6DD54FB-B2B3-40D5-B278-34A602D081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C1606916-9C19-440B-A8AB-44582EE81D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7152F7-B549-4B43-84E1-1C279BB6DC6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8611F14-0A8E-4049-BDFA-1B4A03981C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A1F63E1D-0A1F-4335-A81B-1DBEF0E103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07999EC-B380-49DB-9BAB-4531927B6B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7D9F3A-ED9C-4EE7-AAA5-A051FE50A62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2010759-CA4B-4BC4-9B87-C06A781243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5E3047F-AF2B-493C-AB12-AB3246360D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370B0E7-7FF9-40E2-B0C0-67F3969C81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224E93-BB2E-44F5-A2E3-B63DF8FE2F2D}"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F17EC1C-87D5-4C49-9B66-16CE6271C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6D8F405-85A3-4673-BEA3-BD4A1FEAF4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C35FF3E-6439-4261-85B3-0DDFCBB60D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85E7E6-7102-4D4A-BE4A-52101110177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90275AD-B089-48BC-B403-651EC03A0D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88BE369F-9F5A-400D-A297-EBF21FF803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B601F072-7F14-45AA-B651-7C65B724EE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7D009-3441-4469-BCB9-D53368C6603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2D43EEA-4E54-430C-90FF-0F3CF608BF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DCF8609-9F24-4945-B5B7-25CB5E2CF2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C51D6BD1-0ABB-4524-9BBE-B3C51C8D6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C82694-0410-4BCA-9840-31A54A5A6358}"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DF6C25F8-D849-4B98-BD08-6E91F28244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56877F53-F2F8-4FA4-8003-49144A2706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602A60B-80E0-48EB-89CF-D4F0A523BD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B2673-BEA1-4085-BD57-64BEA99A85E2}"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443BC95-9D6D-4CA1-AF55-91010993BE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FD34F23-C929-4D3D-99B3-496CC4E1B3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C7B059E2-F73A-48BA-B796-21ADCC2844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D2AC76-A762-48D9-9DD8-03BA1C1B6233}"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AE5D1C4E-0E06-42E9-8F50-83A1B37F23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53DB45D7-99C0-4E7E-98EF-8A96ABF636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219E7B4A-8657-4499-AD77-D2B4899CF0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DA5891-24D9-4F5D-B59A-EAE6303D7110}"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5F645D36-10A5-4716-A6FD-73F65AE82E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A76A1AD-0E81-4BBD-B426-E4FCDBD0C4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11B06F30-FD37-48BB-A015-D040E3C238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255990-6EC5-465F-941B-42707D1AAD28}"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C29FD2E-8BAB-46B7-BB27-7C5754034B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D62231C2-89F2-42A8-9CC7-D23C14F705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288ED5FA-B9EA-4F6F-AC2D-AB0D6B4D73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AAEA6D-3489-4EF2-9895-DF239212F9FD}"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D0BB8DE6-3A91-48E4-A494-4305C0007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3D123CF7-4E03-47D0-911F-7657607A30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2177F843-843B-41CD-8048-9BCB5188F7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641C4A-A2C7-4AC5-9D28-D8D9738436C6}"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014FCAD1-D7CC-45B3-8957-9386BABAF1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7C39113C-0529-4E13-B21A-04379E218B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B5FC03B2-FB4C-4280-B8ED-E90084B4E1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021ACD-ABD4-43BD-A0D1-0D62D4BFB24E}"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DB5D4BF7-548A-42B8-B717-EDB1D52936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B97B96D2-FEEB-4CDF-A7D0-A6298B75CF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95E80EC4-C815-4C58-B343-F967083FFD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FC3756-C303-49E6-BC1B-8D99EE0CEBF3}"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0FDF126-42AE-49B4-92A1-B78BF03351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5C4C3CD-7A3E-43F8-90CF-9F3001A691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09AE73A-F6E6-4D7E-9B0D-A6969557B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C69647-3FC8-4ECE-AE5F-345814CA18B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D552E162-D364-4FC8-BF14-29CBB52CB4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A6AC0307-67BC-4530-9CFD-2FA8423B1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120277CE-4733-45CA-A6CD-7BFD26E8C4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8EE318-802A-4F33-BD5F-65145F7E8FC7}"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C22EB540-8448-4956-B3EA-52842601F1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C4C715A3-3F74-4975-B24E-8626F83DF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EEF8245C-6BBD-4794-BD37-D99D63E251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878E6E-6DCA-4599-A353-9E08435E6325}"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45C2205E-1F3E-45FB-A373-E1AEB0C73C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80D3DC15-23C3-41A4-B732-290B19D0F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3592F80E-67EF-4F4E-97C0-37E99E1443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BF2B53-4FD6-43ED-A623-4BFBE3AF120A}"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E3778CCB-1606-48B6-BB1A-EC25481546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C28D5CBE-C1AC-4BA8-A4A2-895C5215C2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5FF0FBD2-4C9B-4DA7-BA51-54C01B0587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FB8E8D-CF73-4082-A87F-65D06534063F}"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0497266-21D9-4BDF-B51A-726A38585F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6F4D983-9733-4F75-8280-37BA9088A3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E7C32CE-79C2-4058-9436-48A42DC90D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35705F-BDEF-450F-913D-C19F9F80E5D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8D31090-EDB9-4FBC-BC9E-CD92A7FB5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6236A56-CB72-4831-BAFA-AE71AFE971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B14798D-6A09-4992-B85B-7C5F79CF9A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541E9A-9C63-4C85-86E0-1F3BFFF2F736}"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429F761-A926-44B8-A6B9-F4A747D94C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1124FCA-BD57-4464-88B5-24D0D6A44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F9AB0F4-2DC5-4746-87EA-7788EB8327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E72F9D-072C-44F0-AACB-C17DE5C84D2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55B8F2E-235A-443E-851A-AD5D212AE4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DEF9E99-F383-4F2D-97FA-66704ED2D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17994AD-9EE9-43BD-B42E-B093CF9977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DDC504-D96C-47AD-98AD-66E19D850D6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BF1760F-404D-404B-836F-92F1005F961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900CC6C-D47D-4BA8-AE49-B99D3F9A5A4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43AB4CA-731B-4F51-A4A8-B6290F15553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B57F6AD-692A-4341-885F-D1AD06FD013A}"/>
              </a:ext>
            </a:extLst>
          </p:cNvPr>
          <p:cNvSpPr>
            <a:spLocks noGrp="1"/>
          </p:cNvSpPr>
          <p:nvPr>
            <p:ph type="sldNum" sz="quarter" idx="12"/>
          </p:nvPr>
        </p:nvSpPr>
        <p:spPr>
          <a:xfrm>
            <a:off x="8229600" y="6473825"/>
            <a:ext cx="758825" cy="247650"/>
          </a:xfrm>
        </p:spPr>
        <p:txBody>
          <a:bodyPr/>
          <a:lstStyle>
            <a:lvl1pPr>
              <a:defRPr smtClean="0"/>
            </a:lvl1pPr>
          </a:lstStyle>
          <a:p>
            <a:pPr>
              <a:defRPr/>
            </a:pPr>
            <a:fld id="{A4351C2B-126E-4AF8-812A-8BE1E2F6DD79}" type="slidenum">
              <a:rPr lang="en-US" altLang="en-US"/>
              <a:pPr>
                <a:defRPr/>
              </a:pPr>
              <a:t>‹#›</a:t>
            </a:fld>
            <a:endParaRPr lang="en-US" altLang="en-US"/>
          </a:p>
        </p:txBody>
      </p:sp>
    </p:spTree>
    <p:extLst>
      <p:ext uri="{BB962C8B-B14F-4D97-AF65-F5344CB8AC3E}">
        <p14:creationId xmlns:p14="http://schemas.microsoft.com/office/powerpoint/2010/main" val="160664620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83EA8A16-69DF-4324-88A7-D635BD00739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7F1AAD1-A070-431B-A21F-1B87A64FAC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0D0352C-ECD0-4758-9D3C-B44B5F0F1D79}"/>
              </a:ext>
            </a:extLst>
          </p:cNvPr>
          <p:cNvSpPr>
            <a:spLocks noGrp="1"/>
          </p:cNvSpPr>
          <p:nvPr>
            <p:ph type="sldNum" sz="quarter" idx="12"/>
          </p:nvPr>
        </p:nvSpPr>
        <p:spPr/>
        <p:txBody>
          <a:bodyPr/>
          <a:lstStyle>
            <a:lvl1pPr>
              <a:defRPr/>
            </a:lvl1pPr>
          </a:lstStyle>
          <a:p>
            <a:pPr>
              <a:defRPr/>
            </a:pPr>
            <a:fld id="{56911298-FE74-47D4-8BF9-867A776142C8}" type="slidenum">
              <a:rPr lang="en-US" altLang="en-US"/>
              <a:pPr>
                <a:defRPr/>
              </a:pPr>
              <a:t>‹#›</a:t>
            </a:fld>
            <a:endParaRPr lang="en-US" altLang="en-US"/>
          </a:p>
        </p:txBody>
      </p:sp>
    </p:spTree>
    <p:extLst>
      <p:ext uri="{BB962C8B-B14F-4D97-AF65-F5344CB8AC3E}">
        <p14:creationId xmlns:p14="http://schemas.microsoft.com/office/powerpoint/2010/main" val="84048862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EFA38-C927-4A6E-8006-948DE4E665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4DDD957-4E2D-4BC7-9634-DD0C8695DA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EF699A7-7B04-4205-A9B7-017F0B99BA05}"/>
              </a:ext>
            </a:extLst>
          </p:cNvPr>
          <p:cNvSpPr>
            <a:spLocks noGrp="1"/>
          </p:cNvSpPr>
          <p:nvPr>
            <p:ph type="sldNum" sz="quarter" idx="12"/>
          </p:nvPr>
        </p:nvSpPr>
        <p:spPr/>
        <p:txBody>
          <a:bodyPr/>
          <a:lstStyle>
            <a:lvl1pPr>
              <a:defRPr smtClean="0"/>
            </a:lvl1pPr>
          </a:lstStyle>
          <a:p>
            <a:pPr>
              <a:defRPr/>
            </a:pPr>
            <a:fld id="{23179962-749D-4909-9502-62F74EE823C4}" type="slidenum">
              <a:rPr lang="en-US" altLang="en-US"/>
              <a:pPr>
                <a:defRPr/>
              </a:pPr>
              <a:t>‹#›</a:t>
            </a:fld>
            <a:endParaRPr lang="en-US" altLang="en-US"/>
          </a:p>
        </p:txBody>
      </p:sp>
    </p:spTree>
    <p:extLst>
      <p:ext uri="{BB962C8B-B14F-4D97-AF65-F5344CB8AC3E}">
        <p14:creationId xmlns:p14="http://schemas.microsoft.com/office/powerpoint/2010/main" val="302167090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5B57DA2-C3DE-4F4B-AB1F-92FC045FB94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B97B793-705A-44C1-A8B8-817E40492F4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D86E7A7-CB62-40E8-BC8B-3C9492B17617}"/>
              </a:ext>
            </a:extLst>
          </p:cNvPr>
          <p:cNvSpPr>
            <a:spLocks noGrp="1"/>
          </p:cNvSpPr>
          <p:nvPr>
            <p:ph type="sldNum" sz="quarter" idx="12"/>
          </p:nvPr>
        </p:nvSpPr>
        <p:spPr>
          <a:xfrm>
            <a:off x="8229600" y="6473825"/>
            <a:ext cx="758825" cy="247650"/>
          </a:xfrm>
        </p:spPr>
        <p:txBody>
          <a:bodyPr/>
          <a:lstStyle>
            <a:lvl1pPr>
              <a:defRPr smtClean="0"/>
            </a:lvl1pPr>
          </a:lstStyle>
          <a:p>
            <a:pPr>
              <a:defRPr/>
            </a:pPr>
            <a:fld id="{84E03DB1-D9E8-4A17-80E6-C080CB3AF5A6}" type="slidenum">
              <a:rPr lang="en-US" altLang="en-US"/>
              <a:pPr>
                <a:defRPr/>
              </a:pPr>
              <a:t>‹#›</a:t>
            </a:fld>
            <a:endParaRPr lang="en-US" altLang="en-US"/>
          </a:p>
        </p:txBody>
      </p:sp>
    </p:spTree>
    <p:extLst>
      <p:ext uri="{BB962C8B-B14F-4D97-AF65-F5344CB8AC3E}">
        <p14:creationId xmlns:p14="http://schemas.microsoft.com/office/powerpoint/2010/main" val="13147826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B9DEDEB-C620-4E1F-998B-04A7B9B859D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9D3261BB-FC2C-4AA7-80AF-F29C5B267EB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A0D7CF6-454F-4645-B4F4-15D5E3A4839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690DD3F-05E4-4924-9208-DBB997335004}"/>
              </a:ext>
            </a:extLst>
          </p:cNvPr>
          <p:cNvSpPr>
            <a:spLocks noGrp="1"/>
          </p:cNvSpPr>
          <p:nvPr>
            <p:ph type="sldNum" sz="quarter" idx="12"/>
          </p:nvPr>
        </p:nvSpPr>
        <p:spPr/>
        <p:txBody>
          <a:bodyPr/>
          <a:lstStyle>
            <a:lvl1pPr>
              <a:defRPr smtClean="0"/>
            </a:lvl1pPr>
          </a:lstStyle>
          <a:p>
            <a:pPr>
              <a:defRPr/>
            </a:pPr>
            <a:fld id="{5CDA01C5-7D9E-4893-94FB-776A14860C51}" type="slidenum">
              <a:rPr lang="en-US" altLang="en-US"/>
              <a:pPr>
                <a:defRPr/>
              </a:pPr>
              <a:t>‹#›</a:t>
            </a:fld>
            <a:endParaRPr lang="en-US" altLang="en-US"/>
          </a:p>
        </p:txBody>
      </p:sp>
    </p:spTree>
    <p:extLst>
      <p:ext uri="{BB962C8B-B14F-4D97-AF65-F5344CB8AC3E}">
        <p14:creationId xmlns:p14="http://schemas.microsoft.com/office/powerpoint/2010/main" val="370777913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A5AA3EB-7880-427F-94E2-FC33A38A3D5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CCC2D51-31AE-4192-B38A-1BA24CED1C8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0260B510-BE6B-468E-938D-EFDA213AC6C6}"/>
              </a:ext>
            </a:extLst>
          </p:cNvPr>
          <p:cNvSpPr>
            <a:spLocks noGrp="1"/>
          </p:cNvSpPr>
          <p:nvPr>
            <p:ph type="sldNum" sz="quarter" idx="12"/>
          </p:nvPr>
        </p:nvSpPr>
        <p:spPr/>
        <p:txBody>
          <a:bodyPr/>
          <a:lstStyle>
            <a:lvl1pPr>
              <a:defRPr/>
            </a:lvl1pPr>
          </a:lstStyle>
          <a:p>
            <a:pPr>
              <a:defRPr/>
            </a:pPr>
            <a:fld id="{82872490-B082-43F0-B94E-8B4D3A553187}" type="slidenum">
              <a:rPr lang="en-US" altLang="en-US"/>
              <a:pPr>
                <a:defRPr/>
              </a:pPr>
              <a:t>‹#›</a:t>
            </a:fld>
            <a:endParaRPr lang="en-US" altLang="en-US"/>
          </a:p>
        </p:txBody>
      </p:sp>
    </p:spTree>
    <p:extLst>
      <p:ext uri="{BB962C8B-B14F-4D97-AF65-F5344CB8AC3E}">
        <p14:creationId xmlns:p14="http://schemas.microsoft.com/office/powerpoint/2010/main" val="284548123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7D79AAD-8C81-48BB-B8D9-DD3D17B23EE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1A17156-59FE-4E26-882F-DB82CE3F252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17CED71-1F00-440A-A1E6-347F5869064F}"/>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176E871-BB3D-487C-B68D-FA4AAA3E95A1}"/>
              </a:ext>
            </a:extLst>
          </p:cNvPr>
          <p:cNvSpPr>
            <a:spLocks noGrp="1"/>
          </p:cNvSpPr>
          <p:nvPr>
            <p:ph type="sldNum" sz="quarter" idx="12"/>
          </p:nvPr>
        </p:nvSpPr>
        <p:spPr>
          <a:xfrm>
            <a:off x="8229600" y="6477000"/>
            <a:ext cx="762000" cy="247650"/>
          </a:xfrm>
        </p:spPr>
        <p:txBody>
          <a:bodyPr/>
          <a:lstStyle>
            <a:lvl1pPr>
              <a:defRPr smtClean="0"/>
            </a:lvl1pPr>
          </a:lstStyle>
          <a:p>
            <a:pPr>
              <a:defRPr/>
            </a:pPr>
            <a:fld id="{41E4BC48-3888-4D61-BAEE-BA7495765133}" type="slidenum">
              <a:rPr lang="en-US" altLang="en-US"/>
              <a:pPr>
                <a:defRPr/>
              </a:pPr>
              <a:t>‹#›</a:t>
            </a:fld>
            <a:endParaRPr lang="en-US" altLang="en-US"/>
          </a:p>
        </p:txBody>
      </p:sp>
    </p:spTree>
    <p:extLst>
      <p:ext uri="{BB962C8B-B14F-4D97-AF65-F5344CB8AC3E}">
        <p14:creationId xmlns:p14="http://schemas.microsoft.com/office/powerpoint/2010/main" val="414863464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4981597-8E59-4467-8AE8-C75875989F66}"/>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3C0F76C-8249-4763-9B8B-A6D2E1F6C46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6132AF7-AD11-409C-8D04-706E6EC191F0}"/>
              </a:ext>
            </a:extLst>
          </p:cNvPr>
          <p:cNvSpPr>
            <a:spLocks noGrp="1"/>
          </p:cNvSpPr>
          <p:nvPr>
            <p:ph type="sldNum" sz="quarter" idx="12"/>
          </p:nvPr>
        </p:nvSpPr>
        <p:spPr/>
        <p:txBody>
          <a:bodyPr/>
          <a:lstStyle>
            <a:lvl1pPr>
              <a:defRPr/>
            </a:lvl1pPr>
          </a:lstStyle>
          <a:p>
            <a:pPr>
              <a:defRPr/>
            </a:pPr>
            <a:fld id="{AC7CE08D-F9EE-40A3-AADD-939A7B6AD824}" type="slidenum">
              <a:rPr lang="en-US" altLang="en-US"/>
              <a:pPr>
                <a:defRPr/>
              </a:pPr>
              <a:t>‹#›</a:t>
            </a:fld>
            <a:endParaRPr lang="en-US" altLang="en-US"/>
          </a:p>
        </p:txBody>
      </p:sp>
    </p:spTree>
    <p:extLst>
      <p:ext uri="{BB962C8B-B14F-4D97-AF65-F5344CB8AC3E}">
        <p14:creationId xmlns:p14="http://schemas.microsoft.com/office/powerpoint/2010/main" val="393023716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6E65E8C5-9C0B-4099-A213-1F11612C2B02}"/>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0D208A13-3119-420F-83B7-AB4DE075D9B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4CBE57F-6C67-4D62-8080-A6C0B9E044C9}"/>
              </a:ext>
            </a:extLst>
          </p:cNvPr>
          <p:cNvSpPr>
            <a:spLocks noGrp="1"/>
          </p:cNvSpPr>
          <p:nvPr>
            <p:ph type="sldNum" sz="quarter" idx="12"/>
          </p:nvPr>
        </p:nvSpPr>
        <p:spPr/>
        <p:txBody>
          <a:bodyPr/>
          <a:lstStyle>
            <a:lvl1pPr>
              <a:defRPr smtClean="0"/>
            </a:lvl1pPr>
          </a:lstStyle>
          <a:p>
            <a:pPr>
              <a:defRPr/>
            </a:pPr>
            <a:fld id="{0EB9F84E-6FE7-4868-AF70-50960E7DB2A9}" type="slidenum">
              <a:rPr lang="en-US" altLang="en-US"/>
              <a:pPr>
                <a:defRPr/>
              </a:pPr>
              <a:t>‹#›</a:t>
            </a:fld>
            <a:endParaRPr lang="en-US" altLang="en-US"/>
          </a:p>
        </p:txBody>
      </p:sp>
    </p:spTree>
    <p:extLst>
      <p:ext uri="{BB962C8B-B14F-4D97-AF65-F5344CB8AC3E}">
        <p14:creationId xmlns:p14="http://schemas.microsoft.com/office/powerpoint/2010/main" val="167312526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855F73B-0BC5-4EF2-83C6-7FD9BB1BC7F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B7F80337-01F0-45FD-BC69-1DCBA1CD00E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62C36E2-A290-4D29-A16E-BCF0DF874A1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CB1AB5E-C763-46CC-A563-38A8F857D5FB}"/>
              </a:ext>
            </a:extLst>
          </p:cNvPr>
          <p:cNvSpPr>
            <a:spLocks noGrp="1"/>
          </p:cNvSpPr>
          <p:nvPr>
            <p:ph type="sldNum" sz="quarter" idx="12"/>
          </p:nvPr>
        </p:nvSpPr>
        <p:spPr/>
        <p:txBody>
          <a:bodyPr/>
          <a:lstStyle>
            <a:lvl1pPr>
              <a:defRPr smtClean="0"/>
            </a:lvl1pPr>
          </a:lstStyle>
          <a:p>
            <a:pPr>
              <a:defRPr/>
            </a:pPr>
            <a:fld id="{864B4E13-7552-47D4-B070-E484641F6149}" type="slidenum">
              <a:rPr lang="en-US" altLang="en-US"/>
              <a:pPr>
                <a:defRPr/>
              </a:pPr>
              <a:t>‹#›</a:t>
            </a:fld>
            <a:endParaRPr lang="en-US" altLang="en-US"/>
          </a:p>
        </p:txBody>
      </p:sp>
    </p:spTree>
    <p:extLst>
      <p:ext uri="{BB962C8B-B14F-4D97-AF65-F5344CB8AC3E}">
        <p14:creationId xmlns:p14="http://schemas.microsoft.com/office/powerpoint/2010/main" val="373446319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41488DE-A792-463B-8871-472CC17008B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77A1BE3-45A0-4C95-A594-C70DD6A148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30EB425-B64D-4055-A16E-19E5CA352DCA}"/>
              </a:ext>
            </a:extLst>
          </p:cNvPr>
          <p:cNvSpPr>
            <a:spLocks noGrp="1"/>
          </p:cNvSpPr>
          <p:nvPr>
            <p:ph type="sldNum" sz="quarter" idx="12"/>
          </p:nvPr>
        </p:nvSpPr>
        <p:spPr/>
        <p:txBody>
          <a:bodyPr/>
          <a:lstStyle>
            <a:lvl1pPr>
              <a:defRPr smtClean="0"/>
            </a:lvl1pPr>
          </a:lstStyle>
          <a:p>
            <a:pPr>
              <a:defRPr/>
            </a:pPr>
            <a:fld id="{1933A9F3-B948-4D4A-87E1-02E1E9EE3CD8}" type="slidenum">
              <a:rPr lang="en-US" altLang="en-US"/>
              <a:pPr>
                <a:defRPr/>
              </a:pPr>
              <a:t>‹#›</a:t>
            </a:fld>
            <a:endParaRPr lang="en-US" altLang="en-US"/>
          </a:p>
        </p:txBody>
      </p:sp>
    </p:spTree>
    <p:extLst>
      <p:ext uri="{BB962C8B-B14F-4D97-AF65-F5344CB8AC3E}">
        <p14:creationId xmlns:p14="http://schemas.microsoft.com/office/powerpoint/2010/main" val="164317157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575BAB9-A60E-4E65-A8F8-AB255E071D7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DD6AEF32-908B-40E1-B500-8D11904E32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004EA1D-1D40-461F-9D46-0FF6493896E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E11EA17-45A2-442F-80B8-8E642A97D4A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AC8A39E-D0E6-4A18-8037-78F482CDDBC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8FC7EA6-BB4A-4C14-B5BB-1A7458C1B87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D73855C-B547-4458-956F-E383B98E95D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3636B6F-62D5-41F0-9804-F34801F0D49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A65A8D39-E11D-4163-B7AF-B54D407275A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16" r:id="rId1"/>
    <p:sldLayoutId id="2147484817" r:id="rId2"/>
    <p:sldLayoutId id="2147484818" r:id="rId3"/>
    <p:sldLayoutId id="2147484813" r:id="rId4"/>
    <p:sldLayoutId id="2147484819" r:id="rId5"/>
    <p:sldLayoutId id="2147484814" r:id="rId6"/>
    <p:sldLayoutId id="2147484820" r:id="rId7"/>
    <p:sldLayoutId id="2147484821" r:id="rId8"/>
    <p:sldLayoutId id="2147484822" r:id="rId9"/>
    <p:sldLayoutId id="2147484815" r:id="rId10"/>
    <p:sldLayoutId id="214748482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42B2794-BC30-4EBE-B465-20397BA1CD6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What’s  a  real live  </a:t>
            </a:r>
            <a:r>
              <a:rPr lang="en-US" sz="6600" b="1" dirty="0" err="1">
                <a:solidFill>
                  <a:srgbClr val="002060"/>
                </a:solidFill>
                <a:effectLst>
                  <a:outerShdw blurRad="38100" dist="38100" dir="2700000" algn="tl">
                    <a:srgbClr val="000000">
                      <a:alpha val="43137"/>
                    </a:srgbClr>
                  </a:outerShdw>
                </a:effectLst>
              </a:rPr>
              <a:t>christian</a:t>
            </a:r>
            <a:r>
              <a:rPr lang="en-US" sz="6600" b="1" dirty="0">
                <a:solidFill>
                  <a:srgbClr val="002060"/>
                </a:solidFill>
                <a:effectLst>
                  <a:outerShdw blurRad="38100" dist="38100" dir="2700000" algn="tl">
                    <a:srgbClr val="000000">
                      <a:alpha val="43137"/>
                    </a:srgbClr>
                  </a:outerShdw>
                </a:effectLst>
              </a:rPr>
              <a:t> look  like?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F58D63-F693-4D1B-9C0B-CA63206253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B5C1AD-6D37-480B-826A-B60E88CE388B}"/>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Paul describes himself as an apostle.</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Apostle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one sent out, a  	chosen messenger.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ἀπόστολος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93800AA-12AD-41DB-AA4F-19AA73613E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83D282-92FE-485F-90A6-3173E89103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4F6C2A-D2CC-4F38-97AB-F114E254086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Paul describes himself as an apostle.</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Apostle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one sent out, a 	chosen messenger.</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How was Paul chosen?</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Acts 9:1-18</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ἀπόστολος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A0999FB-5B51-4506-8172-CBBB876DD6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00410E-A029-4269-ACA8-3491E30AE4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555E83-9160-465E-9F85-5BE6009077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p:txBody>
      </p:sp>
      <p:sp>
        <p:nvSpPr>
          <p:cNvPr id="4" name="Rectangle 3">
            <a:extLst>
              <a:ext uri="{FF2B5EF4-FFF2-40B4-BE49-F238E27FC236}">
                <a16:creationId xmlns:a16="http://schemas.microsoft.com/office/drawing/2014/main" id="{85B138CE-61F7-4603-9754-56BD8A21F02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4FA0F1-AFD2-45BD-959D-D878BB5F3F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25955-A75D-4DC0-817C-41BF747080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8:23 - As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Titus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my partner and fellow worker among you; as for our brothers, they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representatives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(apostles) of the churches and an honor to Christ.</a:t>
            </a:r>
          </a:p>
        </p:txBody>
      </p:sp>
      <p:sp>
        <p:nvSpPr>
          <p:cNvPr id="4" name="Rectangle 3">
            <a:extLst>
              <a:ext uri="{FF2B5EF4-FFF2-40B4-BE49-F238E27FC236}">
                <a16:creationId xmlns:a16="http://schemas.microsoft.com/office/drawing/2014/main" id="{6C1AEB6F-B2F4-44C5-A3EE-B101A15E57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1DC458-24E6-4535-BF62-12756A1ED5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CBF189-CF53-4B2B-9E6A-BB9B06C6AC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1:19 - I saw none of the 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apostles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only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James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Lord’s brother.</a:t>
            </a:r>
          </a:p>
        </p:txBody>
      </p:sp>
      <p:sp>
        <p:nvSpPr>
          <p:cNvPr id="4" name="Rectangle 3">
            <a:extLst>
              <a:ext uri="{FF2B5EF4-FFF2-40B4-BE49-F238E27FC236}">
                <a16:creationId xmlns:a16="http://schemas.microsoft.com/office/drawing/2014/main" id="{126FB5E1-3AD6-4F7E-96FE-A1AF555D4AB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063330-7641-41F5-A1D5-D9BBDBB4D2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F3CCA1-AB6C-42A0-9ADC-3447DF9FCD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14:14 - But when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apostles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Barnabas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Paul heard of this, they tore their clothes and rushed out into the crowd . . .</a:t>
            </a:r>
          </a:p>
        </p:txBody>
      </p:sp>
      <p:sp>
        <p:nvSpPr>
          <p:cNvPr id="4" name="Rectangle 3">
            <a:extLst>
              <a:ext uri="{FF2B5EF4-FFF2-40B4-BE49-F238E27FC236}">
                <a16:creationId xmlns:a16="http://schemas.microsoft.com/office/drawing/2014/main" id="{0C28A8B0-14EA-4748-835F-E488AE6BDB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905B03-D605-4B63-8B57-C14C4A2748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F0460F-C8CD-4180-87C5-7965E6AFC65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16:7 - Greet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Andronicus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Junias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my relatives who have been in prison with me. They are outstanding among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apostles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they were in Christ before I was.</a:t>
            </a:r>
          </a:p>
        </p:txBody>
      </p:sp>
      <p:sp>
        <p:nvSpPr>
          <p:cNvPr id="4" name="Rectangle 3">
            <a:extLst>
              <a:ext uri="{FF2B5EF4-FFF2-40B4-BE49-F238E27FC236}">
                <a16:creationId xmlns:a16="http://schemas.microsoft.com/office/drawing/2014/main" id="{FD4BABF9-6099-491A-A4D1-EB36A58EF9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1C4C78-4B79-42FE-BEC2-67E884A2D2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C30EDA-18C4-4861-AAD4-570BC734441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called apostles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2:25 - But I think it is necessary to send back to you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Epaphroditus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my brother, fellow worker and fellow soldier, who is also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messenger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(apostle), whom you sent to take care of my needs.</a:t>
            </a:r>
          </a:p>
        </p:txBody>
      </p:sp>
      <p:sp>
        <p:nvSpPr>
          <p:cNvPr id="4" name="Rectangle 3">
            <a:extLst>
              <a:ext uri="{FF2B5EF4-FFF2-40B4-BE49-F238E27FC236}">
                <a16:creationId xmlns:a16="http://schemas.microsoft.com/office/drawing/2014/main" id="{69801F47-44BE-4B19-B79F-DA1D20A824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C0C7C5-16B4-4796-9EFF-585C1DE4F7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5BCD80-46E4-44F6-AE8B-5BE0D61A366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has chosen each of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rPr>
              <a:t>special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messengers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07FE37A-617B-4762-AA3C-75BF73C56A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2E243E-649A-462A-8C7F-08B1C8D689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EAED31-1FB3-4EC1-B78A-7AD2C55479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has chosen each of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rPr>
              <a:t>special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messengers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28:19-20 - Therefore go and make disciples of all nations, baptizing them in the name of the Father and of the Son and of the Holy Spirit, and teaching them to obey everything I have commanded you. And surely I am with you always, to the very end of the age.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46A6D46-BCCA-441A-A37F-8884E77DBDA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94E01C-2AB8-43BB-BB23-8281BF2923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1CD274-A088-4047-A333-AF10215EE163}"/>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Paul, an apostle of Christ Jesus by the will of God, and Timothy our brother, To the holy and faithful brothers in Christ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Colosse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Grace and peace to you from God our Father.</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195BBC-BC60-493F-BF7D-A74222C8A3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5AFA99-ED83-48A9-A6FA-DD3EE5ED50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has chosen each of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rPr>
              <a:t>special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messengers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6:5-6 - They chose Stephen, a man full of faith and of the Holy Spirit; also Philip,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Procorus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Nicanor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Timon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Parmenas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Nicolas from Antioch, a convert to Judaism.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presented these men to the apostles, who prayed and laid their hands on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0F78643-4CCF-4466-8103-2F321AE3B5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4A11BD-7446-4BB8-A4B3-11FF7F2957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939AFF-B195-49D4-A0B9-873B83AA71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has chosen each of you to be His </a:t>
            </a:r>
            <a:r>
              <a:rPr lang="en-US" sz="4400" b="1" u="sng" dirty="0">
                <a:solidFill>
                  <a:srgbClr val="990033"/>
                </a:solidFill>
                <a:effectLst>
                  <a:outerShdw blurRad="38100" dist="38100" dir="2700000" algn="tl">
                    <a:srgbClr val="000000">
                      <a:alpha val="43137"/>
                    </a:srgbClr>
                  </a:outerShdw>
                </a:effectLst>
                <a:latin typeface="Arial Narrow" pitchFamily="34" charset="0"/>
              </a:rPr>
              <a:t>special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messengers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8:2-4 - Godly men buried Stephen and mourned deeply for him. But Saul began to destroy the church. Going from house to house, he dragged off men and women and put them in prison.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had been scattered preached the word wherever they went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6BFF80D-4146-44E4-AE7F-962435A465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A6F9F8-D9EF-4189-B54F-3784273BF65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87173B-4DE8-4578-A206-2C4E4D6F541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Apostle Paul was a Real Live Christian </a:t>
            </a:r>
            <a:r>
              <a:rPr lang="en-US" sz="1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Colossians were Real Life Christians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v2-8</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64C672-B581-4D29-8477-23861D3C831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10EF9D-3DC0-43AF-B78D-562318ED978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came from all segments of 	their society.</a:t>
            </a:r>
          </a:p>
        </p:txBody>
      </p:sp>
      <p:sp>
        <p:nvSpPr>
          <p:cNvPr id="4" name="Rectangle 3">
            <a:extLst>
              <a:ext uri="{FF2B5EF4-FFF2-40B4-BE49-F238E27FC236}">
                <a16:creationId xmlns:a16="http://schemas.microsoft.com/office/drawing/2014/main" id="{A13D109D-895F-40D5-BE58-4AF1C8EEEEE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1418FC-4AB9-45DD-AFAB-AA3EC71A61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F59F8A-7A5A-4E0E-8856-E5F20DE07305}"/>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They came from all segments of 	their society.</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Grace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was the common Greek 	(Gentile) greeting.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χάρις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F862987-A56D-44F1-BDFF-3763ADEE167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219BE1-0D1C-4419-9CD3-18DC1DA112E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D52EE5-3D71-4F2C-94DD-9B7A5ECDCA01}"/>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They came from all segments of 	their society.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Grace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was the common Greek 	(Gentile) greeting.</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Peace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was the common 	Jewish greeting.</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χάρις</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εἰρήνη</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591BF50B-DF6E-4FC4-9455-17B676FC4D1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722239-DC57-4E17-96F1-8C41CFD95D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A24F63-5F22-44AB-981C-292FD18E34A1}"/>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came from all segments of 	their society.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They were a mixed group, but they didn’t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a:t>
            </a:r>
            <a:r>
              <a:rPr lang="en-US" sz="4400" b="1" dirty="0">
                <a:solidFill>
                  <a:srgbClr val="990033"/>
                </a:solidFill>
                <a:effectLst>
                  <a:outerShdw blurRad="38100" dist="38100" dir="2700000" algn="tl">
                    <a:srgbClr val="000000">
                      <a:alpha val="43137"/>
                    </a:srgbClr>
                  </a:outerShdw>
                </a:effectLst>
                <a:latin typeface="Arial Narrow" pitchFamily="34" charset="0"/>
              </a:rPr>
              <a:t> themselves.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3:27-29 - for all of you who were baptized into Christ have clothed yourselves with Christ. There is neither Jew nor Greek, slave nor free, male nor female, for you are all one in Christ Jesus. If you belong to Christ, then you are Abraham’s seed, and heirs according to the promise.</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0FC2F51-0E6E-495A-94AF-B3ECA45CD12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76E7F9-6A2C-4FBA-9A80-2D40A7FBFFE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97093C-4DB2-4326-8677-39B3254945F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Their character was affected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relationships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1:2 - To the holy and faithful brothers in Christ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Colosse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Grace and peace to you from God our Father</a:t>
            </a:r>
          </a:p>
        </p:txBody>
      </p:sp>
      <p:sp>
        <p:nvSpPr>
          <p:cNvPr id="4" name="Rectangle 3">
            <a:extLst>
              <a:ext uri="{FF2B5EF4-FFF2-40B4-BE49-F238E27FC236}">
                <a16:creationId xmlns:a16="http://schemas.microsoft.com/office/drawing/2014/main" id="{C750A2FE-367C-458A-8E90-EFCA648E1D3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EC6739-4AEC-4AB2-A80E-1252C01CFFF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EBE40D-4894-40D7-BAD5-72B824DB1E72}"/>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Their character was affected by their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relationships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1:2 - To the holy and faithful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brothers in Christ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Colosse: Grace and peace to you from God our Father.</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ctr">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Brothers</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in Christ.</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ἀδελφός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4707139-AC6C-4399-89EB-3FA22980A8C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BD17E8-C97D-420D-A3D7-5B336642820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9D71CF-C733-48C0-8591-2440741A5861}"/>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Their character was affected by their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relationships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1:2 - To the holy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faithful</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brothers in Christ at Colosse: Grace and peace to you from God our Father.</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ctr">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Faithful</a:t>
            </a:r>
            <a:r>
              <a:rPr lang="en-US" altLang="en-US" sz="44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in their relationships.</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πιστός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0318912-2B20-4833-9FA8-00F9D66E22D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84A768-D82A-41A1-9124-014E3AAC03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065A0B-2703-4BDF-9B43-2AFD5247F334}"/>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1:3-6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always thank God, the Father of our Lord Jesus Christ, when we pray for you, because we have heard of your faith in Christ Jesus and of the love you have for all the saints — the faith and love that spring from the hope that is stored up for you in heaven and that you have already heard about in the word of truth, the gospel that has come to you.</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2FA3AA-019E-4873-A54F-D6BD094B840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9D59ED-4A00-432E-8065-533DBCC91F3A}"/>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Their character was affected by their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relationships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1:2 - To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faithful brothers in Christ at Colosse: Grace and peace to you from God our Father.</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just">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Holy</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saints, set apart, dedicated to God, sacred; as far as their relationship with the world.</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BA78982-C3D4-487F-B6A8-096C0777BEE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CC137F-2463-487E-86CA-100BC0289F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D6F914-FB95-42EB-9533-A3EF9A5ADCD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Their faith was expressed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1:4 - because we have heard of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love you have for all the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saints.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Bible faith is . . .</a:t>
            </a:r>
          </a:p>
        </p:txBody>
      </p:sp>
      <p:sp>
        <p:nvSpPr>
          <p:cNvPr id="4" name="Rectangle 3">
            <a:extLst>
              <a:ext uri="{FF2B5EF4-FFF2-40B4-BE49-F238E27FC236}">
                <a16:creationId xmlns:a16="http://schemas.microsoft.com/office/drawing/2014/main" id="{9D204AEE-D9CA-48AC-9D2A-FF5B5718DD1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B8D99-DB24-4373-89CE-F2A7A1EB980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62946F-2CD8-4FB6-B43A-FA053252299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Their faith was expressed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1:4 - because we have heard of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love you have for all the saints.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More than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intellectual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belief</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767FB76-01F0-4AF6-97F2-EA2B9A06C2B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D17DA9-24F2-4F83-A01F-DE4FADCB5F5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BB4527-0082-4518-A0AD-D059DE4515B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Their faith was expressed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1:4 - because we have heard of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love you have for all the saints.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conviction</a:t>
            </a:r>
            <a:r>
              <a:rPr lang="en-US" sz="4400" b="1" dirty="0">
                <a:solidFill>
                  <a:srgbClr val="990033"/>
                </a:solidFill>
                <a:effectLst>
                  <a:outerShdw blurRad="38100" dist="38100" dir="2700000" algn="tl">
                    <a:srgbClr val="000000">
                      <a:alpha val="43137"/>
                    </a:srgbClr>
                  </a:outerShdw>
                </a:effectLst>
                <a:latin typeface="Arial Narrow" pitchFamily="34" charset="0"/>
              </a:rPr>
              <a:t> that God 	demonstrated His love on the 	cross.</a:t>
            </a:r>
          </a:p>
        </p:txBody>
      </p:sp>
      <p:sp>
        <p:nvSpPr>
          <p:cNvPr id="4" name="Rectangle 3">
            <a:extLst>
              <a:ext uri="{FF2B5EF4-FFF2-40B4-BE49-F238E27FC236}">
                <a16:creationId xmlns:a16="http://schemas.microsoft.com/office/drawing/2014/main" id="{81EADD66-3B3F-4009-95CC-325BF93AA30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D8F11D-55A1-4FFC-84EF-4CAFB51FF78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22D212-7AE0-47D9-823B-33A30E71FEA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Their faith was expressed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1:4 - because we have heard of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love you have for all the saints.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It’s </a:t>
            </a:r>
            <a:r>
              <a:rPr lang="en-US" sz="4400" b="1" u="sng" dirty="0">
                <a:solidFill>
                  <a:srgbClr val="990033"/>
                </a:solidFill>
                <a:effectLst>
                  <a:outerShdw blurRad="38100" dist="38100" dir="2700000" algn="tl">
                    <a:srgbClr val="000000">
                      <a:alpha val="43137"/>
                    </a:srgbClr>
                  </a:outerShdw>
                </a:effectLst>
                <a:latin typeface="Arial Narrow" pitchFamily="34" charset="0"/>
              </a:rPr>
              <a:t>identification</a:t>
            </a:r>
            <a:r>
              <a:rPr lang="en-US" sz="4400" b="1" dirty="0">
                <a:solidFill>
                  <a:srgbClr val="990033"/>
                </a:solidFill>
                <a:effectLst>
                  <a:outerShdw blurRad="38100" dist="38100" dir="2700000" algn="tl">
                    <a:srgbClr val="000000">
                      <a:alpha val="43137"/>
                    </a:srgbClr>
                  </a:outerShdw>
                </a:effectLst>
                <a:latin typeface="Arial Narrow" pitchFamily="34" charset="0"/>
              </a:rPr>
              <a:t> with that 	gospel message.</a:t>
            </a:r>
          </a:p>
        </p:txBody>
      </p:sp>
      <p:sp>
        <p:nvSpPr>
          <p:cNvPr id="4" name="Rectangle 3">
            <a:extLst>
              <a:ext uri="{FF2B5EF4-FFF2-40B4-BE49-F238E27FC236}">
                <a16:creationId xmlns:a16="http://schemas.microsoft.com/office/drawing/2014/main" id="{D2FEC933-ECB9-49DF-8CCA-5DD01F68214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32C07B-BAD5-43C4-981B-1D140EDAD7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6CA884-1E57-426B-9BA5-D8C3CBEA22E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Their faith was expressed by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1:4 - because we have heard of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have for all the saints.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It’s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demonstration</a:t>
            </a:r>
            <a:r>
              <a:rPr lang="en-US" sz="4400" b="1" dirty="0">
                <a:solidFill>
                  <a:srgbClr val="990033"/>
                </a:solidFill>
                <a:effectLst>
                  <a:outerShdw blurRad="38100" dist="38100" dir="2700000" algn="tl">
                    <a:srgbClr val="000000">
                      <a:alpha val="43137"/>
                    </a:srgbClr>
                  </a:outerShdw>
                </a:effectLst>
                <a:latin typeface="Arial Narrow" pitchFamily="34" charset="0"/>
              </a:rPr>
              <a:t> of that 	trust in love to others.</a:t>
            </a:r>
          </a:p>
        </p:txBody>
      </p:sp>
      <p:sp>
        <p:nvSpPr>
          <p:cNvPr id="4" name="Rectangle 3">
            <a:extLst>
              <a:ext uri="{FF2B5EF4-FFF2-40B4-BE49-F238E27FC236}">
                <a16:creationId xmlns:a16="http://schemas.microsoft.com/office/drawing/2014/main" id="{A44851C6-8D85-471E-815E-0AE65350785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38EBA3-114B-4879-B0DB-31BE72F1D9B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52627-E891-4C90-816B-D8F34F7EC72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2:14-18 - What good is it, my brothers, if a man claims to have faith but has no deeds? Can such faith save him?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Suppose a brother or sister is without clothes and daily food.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one of you says to him, “Go, I wish you well; keep warm and well fed,” but does nothing about his physical needs, what good is it?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same way, faith by itself, if it is not accompanied by action, is dead.  But someone will say, “You have faith; I have deeds.”  Show me your faith without deeds, and I will show you my faith by what I do.</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AB99A8F-FD38-47C1-8922-C658C7691B0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B3CEB8-F3CA-4106-A524-E8A3BF14AB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D7B3E7-2243-4427-8A53-6A5E07997D7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did this faith happen?</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1:5-6 - the faith and love that spring from the hope that is stored up for you in heaven and that you have already heard about in the word of truth, the gospel that has come to you. All over the world this gospel is bearing fruit and growing, just as it has been doing among you since the day you heard it and understood God’s grace in all its truth. </a:t>
            </a:r>
          </a:p>
        </p:txBody>
      </p:sp>
      <p:sp>
        <p:nvSpPr>
          <p:cNvPr id="4" name="Rectangle 3">
            <a:extLst>
              <a:ext uri="{FF2B5EF4-FFF2-40B4-BE49-F238E27FC236}">
                <a16:creationId xmlns:a16="http://schemas.microsoft.com/office/drawing/2014/main" id="{9E01DF61-0FA2-4A9F-9EFF-1B35BE6CCDC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D65D19-F2F0-4434-A61B-77AFF8D4035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1E8B21-3F2C-4B76-9FB0-341931A980F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did this faith happen?</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1:5-6 - the faith and love that spring from the hope that is stored up for you in heaven and that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already heard about in the word of truth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the gospel that has come to you. All over the world this gospel is bearing fruit and growing, just as it has been doing among you since the day you heard it and understood God’s grace in all its truth. </a:t>
            </a:r>
          </a:p>
        </p:txBody>
      </p:sp>
      <p:sp>
        <p:nvSpPr>
          <p:cNvPr id="4" name="Rectangle 3">
            <a:extLst>
              <a:ext uri="{FF2B5EF4-FFF2-40B4-BE49-F238E27FC236}">
                <a16:creationId xmlns:a16="http://schemas.microsoft.com/office/drawing/2014/main" id="{C6DCC8EC-AD47-4549-99C3-CA024678AD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7D6E34-B739-40AA-9C06-70F41943D1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8BC1E0-5BA6-4FA9-AA5A-EF5B0F5AD32B}"/>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D. How did this faith happen?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1:5-6 - the faith and love that spring from the hope that is stored up for you in heaven and that you have already heard about in the word of truth, the gospel that has come to you. All over the world this gospel is bearing fruit and growing, just as it has been doing among you since the day you heard it and understood God’s grace in all its truth.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Consequently, faith comes from hearing the message, and the message is heard through the word of Christ. </a:t>
            </a:r>
          </a:p>
        </p:txBody>
      </p:sp>
      <p:sp>
        <p:nvSpPr>
          <p:cNvPr id="4" name="Rectangle 3">
            <a:extLst>
              <a:ext uri="{FF2B5EF4-FFF2-40B4-BE49-F238E27FC236}">
                <a16:creationId xmlns:a16="http://schemas.microsoft.com/office/drawing/2014/main" id="{BFB8248A-6E78-47F3-A602-2A14FD1FABC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E15453-59B0-49F9-AC90-B2F5D8A821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DF6A6D-34A2-4484-8CED-08C03810C484}"/>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1:6-8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over the world this gospel is bearing fruit and growing, just as it has been doing among you since the day you heard it and understood God’s grace in all its truth. You learned it from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dear fellow servant, who is a faithful minister of Christ on our behalf, and who also told us of your love in the Spirit.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340C3F-F191-4431-82D3-B040B79D82E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20EAD7-18B2-464F-B073-BAA72A7716C5}"/>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did this faith happen?</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1:5-6 - the faith and love that spring from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hope that is stored up for you in heaven</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you have already heard about in the word of truth, the gospel that has come to you. All over the world this gospel is bearing fruit and growing, just as it has been doing among you since the day you heard it and understood God’s grace in all its truth. </a:t>
            </a:r>
          </a:p>
        </p:txBody>
      </p:sp>
      <p:sp>
        <p:nvSpPr>
          <p:cNvPr id="4" name="Rectangle 3">
            <a:extLst>
              <a:ext uri="{FF2B5EF4-FFF2-40B4-BE49-F238E27FC236}">
                <a16:creationId xmlns:a16="http://schemas.microsoft.com/office/drawing/2014/main" id="{CF391FA5-9C04-46F4-8428-DA575A7C308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3F7730-9310-4084-BA37-ECECEDA22F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D20B7E-71DD-4924-8C33-84D1B7D6249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did this faith happen?</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1:5-6 - the faith and love that spring from the hope that is stored up for you in heaven and that you have already heard about in the word of truth, the gospel that has come to you. All over the world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gospel is bearing fruit and growing, just as it has been doing among you</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since the day you heard it and understood God’s grace in all its truth. </a:t>
            </a:r>
          </a:p>
        </p:txBody>
      </p:sp>
      <p:sp>
        <p:nvSpPr>
          <p:cNvPr id="4" name="Rectangle 3">
            <a:extLst>
              <a:ext uri="{FF2B5EF4-FFF2-40B4-BE49-F238E27FC236}">
                <a16:creationId xmlns:a16="http://schemas.microsoft.com/office/drawing/2014/main" id="{F83A8190-2262-4D8E-BDA5-7EB595F9AA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9DAEEE-0A38-485C-B308-AEF0A52238F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6AF48B-9CA7-4DA2-B6CD-08DCD1A18A8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Who demonstrated this faith?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dear fellow servant, who is a faithful minister of Christ on our behalf.</a:t>
            </a:r>
          </a:p>
        </p:txBody>
      </p:sp>
      <p:sp>
        <p:nvSpPr>
          <p:cNvPr id="4" name="Rectangle 3">
            <a:extLst>
              <a:ext uri="{FF2B5EF4-FFF2-40B4-BE49-F238E27FC236}">
                <a16:creationId xmlns:a16="http://schemas.microsoft.com/office/drawing/2014/main" id="{74ACCF38-A039-411D-AC40-4A3F64B875B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933FB5-7C1F-4141-8785-1A9CC38EE3D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5256F-6FA4-40B8-85E3-7E7F9198F4B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Who demonstrated this faith?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dear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fellow servant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faithful minister of Christ on our behalf.</a:t>
            </a:r>
          </a:p>
        </p:txBody>
      </p:sp>
      <p:sp>
        <p:nvSpPr>
          <p:cNvPr id="4" name="Rectangle 3">
            <a:extLst>
              <a:ext uri="{FF2B5EF4-FFF2-40B4-BE49-F238E27FC236}">
                <a16:creationId xmlns:a16="http://schemas.microsoft.com/office/drawing/2014/main" id="{4E98B468-8D01-4EC7-B3F6-A79207D29B8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1A9047-8DAA-465A-BEEE-2A4221617B0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7082AB-1D1A-432C-9F1D-E38D5D295F9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Who demonstrated this faith?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dear fellow servant,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 minister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(deacon) of Christ on our behalf.</a:t>
            </a:r>
          </a:p>
        </p:txBody>
      </p:sp>
      <p:sp>
        <p:nvSpPr>
          <p:cNvPr id="4" name="Rectangle 3">
            <a:extLst>
              <a:ext uri="{FF2B5EF4-FFF2-40B4-BE49-F238E27FC236}">
                <a16:creationId xmlns:a16="http://schemas.microsoft.com/office/drawing/2014/main" id="{C1A34985-01DE-481C-B1DE-E1A3FA3BF0A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Colossians were Real Live Christians.</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DE8962-9ACF-41F0-8C5A-1C4FC2A1884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49D478-3700-4AC3-98FE-A3C9A688833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Apostle Paul was a Real Live Christian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Colossians were Real Life Christians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v2-8</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What are a Real Live Christian’s Goals?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v9-14</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7D094D-819A-4B45-AB8B-1B57B60D6C4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784311-868D-4152-880F-6C7C1326C1B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filled</a:t>
            </a:r>
            <a:r>
              <a:rPr lang="en-US" sz="4400" b="1" dirty="0">
                <a:solidFill>
                  <a:srgbClr val="990033"/>
                </a:solidFill>
                <a:effectLst>
                  <a:outerShdw blurRad="38100" dist="38100" dir="2700000" algn="tl">
                    <a:srgbClr val="000000">
                      <a:alpha val="43137"/>
                    </a:srgbClr>
                  </a:outerShdw>
                </a:effectLst>
                <a:latin typeface="Arial Narrow" pitchFamily="34" charset="0"/>
              </a:rPr>
              <a:t> with the knowledge of God’s will.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1:9 - For this reason, since the day we heard about you, we have not stopped praying for you and asking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fill you with the knowledge of his will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all spiritual wisdom and understanding.</a:t>
            </a:r>
          </a:p>
        </p:txBody>
      </p:sp>
      <p:sp>
        <p:nvSpPr>
          <p:cNvPr id="4" name="Rectangle 3">
            <a:extLst>
              <a:ext uri="{FF2B5EF4-FFF2-40B4-BE49-F238E27FC236}">
                <a16:creationId xmlns:a16="http://schemas.microsoft.com/office/drawing/2014/main" id="{A159E75A-A922-419E-9DB8-D24E14A50D3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510559-4EB5-44D2-96FD-581C8F35F4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02B00F-449D-4DCF-911E-D0FF623DEC40}"/>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filled</a:t>
            </a:r>
            <a:r>
              <a:rPr lang="en-US" sz="4400" b="1" dirty="0">
                <a:solidFill>
                  <a:srgbClr val="990033"/>
                </a:solidFill>
                <a:effectLst>
                  <a:outerShdw blurRad="38100" dist="38100" dir="2700000" algn="tl">
                    <a:srgbClr val="000000">
                      <a:alpha val="43137"/>
                    </a:srgbClr>
                  </a:outerShdw>
                </a:effectLst>
                <a:latin typeface="Arial Narrow" pitchFamily="34" charset="0"/>
              </a:rPr>
              <a:t> with the knowledge of God’s will.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live a life </a:t>
            </a:r>
            <a:r>
              <a:rPr lang="en-US" sz="4400" b="1" u="sng" dirty="0">
                <a:solidFill>
                  <a:srgbClr val="990033"/>
                </a:solidFill>
                <a:effectLst>
                  <a:outerShdw blurRad="38100" dist="38100" dir="2700000" algn="tl">
                    <a:srgbClr val="000000">
                      <a:alpha val="43137"/>
                    </a:srgbClr>
                  </a:outerShdw>
                </a:effectLst>
                <a:latin typeface="Arial Narrow" pitchFamily="34" charset="0"/>
              </a:rPr>
              <a:t>worthy</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1:10 - And we pray this in order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you may live a life worthy of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may please him in every way: bearing fruit in every good work, growing in the knowledge of God.</a:t>
            </a:r>
          </a:p>
        </p:txBody>
      </p:sp>
      <p:sp>
        <p:nvSpPr>
          <p:cNvPr id="4" name="Rectangle 3">
            <a:extLst>
              <a:ext uri="{FF2B5EF4-FFF2-40B4-BE49-F238E27FC236}">
                <a16:creationId xmlns:a16="http://schemas.microsoft.com/office/drawing/2014/main" id="{3E5566AB-8679-42A1-92E9-DB2F90066A8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D95263-FBD1-447C-93BF-4B4AF96A3F3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7CED11-B8B1-4846-98BF-3D04724006D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To be strengthened with spiritual power so you can have </a:t>
            </a:r>
            <a:r>
              <a:rPr lang="en-US" sz="4400" b="1" u="sng" dirty="0">
                <a:solidFill>
                  <a:srgbClr val="990033"/>
                </a:solidFill>
                <a:effectLst>
                  <a:outerShdw blurRad="38100" dist="38100" dir="2700000" algn="tl">
                    <a:srgbClr val="000000">
                      <a:alpha val="43137"/>
                    </a:srgbClr>
                  </a:outerShdw>
                </a:effectLst>
                <a:latin typeface="Arial Narrow" pitchFamily="34" charset="0"/>
              </a:rPr>
              <a:t>endurance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patience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1:11 - being strengthened with all power according to his glorious might so that you may have great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endurance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patience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fully giving thanks to the Father . . .</a:t>
            </a:r>
          </a:p>
        </p:txBody>
      </p:sp>
      <p:sp>
        <p:nvSpPr>
          <p:cNvPr id="4" name="Rectangle 3">
            <a:extLst>
              <a:ext uri="{FF2B5EF4-FFF2-40B4-BE49-F238E27FC236}">
                <a16:creationId xmlns:a16="http://schemas.microsoft.com/office/drawing/2014/main" id="{C37BB31D-7CDF-4927-AF38-3D704AE08E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D637C2-85D8-47E8-B79A-5C851C8B1DE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D5302D-B727-4543-AAA5-08685572188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result in an attitude of </a:t>
            </a:r>
            <a:r>
              <a:rPr lang="en-US" sz="4400" b="1" u="sng" dirty="0">
                <a:solidFill>
                  <a:srgbClr val="990033"/>
                </a:solidFill>
                <a:effectLst>
                  <a:outerShdw blurRad="38100" dist="38100" dir="2700000" algn="tl">
                    <a:srgbClr val="000000">
                      <a:alpha val="43137"/>
                    </a:srgbClr>
                  </a:outerShdw>
                </a:effectLst>
                <a:latin typeface="Arial Narrow" pitchFamily="34" charset="0"/>
              </a:rPr>
              <a:t>thanksgiving</a:t>
            </a:r>
            <a:r>
              <a:rPr lang="en-US" sz="4400" b="1" dirty="0">
                <a:solidFill>
                  <a:srgbClr val="990033"/>
                </a:solidFill>
                <a:effectLst>
                  <a:outerShdw blurRad="38100" dist="38100" dir="2700000" algn="tl">
                    <a:srgbClr val="000000">
                      <a:alpha val="43137"/>
                    </a:srgbClr>
                  </a:outerShdw>
                </a:effectLst>
                <a:latin typeface="Arial Narrow" pitchFamily="34" charset="0"/>
              </a:rPr>
              <a:t> for God’s blessings.</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1:12-14 -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giving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the Father, who has qualified you to share in the inheritance of the saints in the kingdom of light.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has rescued us from the dominion of darkness and brought us into the kingdom of the Son he loves,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whom we have redemption, the forgiveness of sins. </a:t>
            </a:r>
          </a:p>
        </p:txBody>
      </p:sp>
      <p:sp>
        <p:nvSpPr>
          <p:cNvPr id="4" name="Rectangle 3">
            <a:extLst>
              <a:ext uri="{FF2B5EF4-FFF2-40B4-BE49-F238E27FC236}">
                <a16:creationId xmlns:a16="http://schemas.microsoft.com/office/drawing/2014/main" id="{C91A8B93-EA3B-4136-9F21-7490ED5B4CD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1CB99B-DB62-405E-A589-3462E78A6E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5B143D-E601-4DBF-AA35-E126CAFD134F}"/>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since the day we heard about you, we have not stopped praying for you and asking God to fill you with the knowledge of his will through all spiritual wisdom and understanding.</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E7405-B52C-4899-8F69-5BA4B287CD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FF7046-73DD-4D26-AD7B-B16EFE466D4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result in an attitude of </a:t>
            </a:r>
            <a:r>
              <a:rPr lang="en-US" sz="4400" b="1" u="sng" dirty="0">
                <a:solidFill>
                  <a:srgbClr val="990033"/>
                </a:solidFill>
                <a:effectLst>
                  <a:outerShdw blurRad="38100" dist="38100" dir="2700000" algn="tl">
                    <a:srgbClr val="000000">
                      <a:alpha val="43137"/>
                    </a:srgbClr>
                  </a:outerShdw>
                </a:effectLst>
                <a:latin typeface="Arial Narrow" pitchFamily="34" charset="0"/>
              </a:rPr>
              <a:t>thanksgiving</a:t>
            </a:r>
            <a:r>
              <a:rPr lang="en-US" sz="4400" b="1" dirty="0">
                <a:solidFill>
                  <a:srgbClr val="990033"/>
                </a:solidFill>
                <a:effectLst>
                  <a:outerShdw blurRad="38100" dist="38100" dir="2700000" algn="tl">
                    <a:srgbClr val="000000">
                      <a:alpha val="43137"/>
                    </a:srgbClr>
                  </a:outerShdw>
                </a:effectLst>
                <a:latin typeface="Arial Narrow" pitchFamily="34" charset="0"/>
              </a:rPr>
              <a:t> for God’s blessings.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blessing of an </a:t>
            </a:r>
            <a:r>
              <a:rPr lang="en-US" sz="4400" b="1" u="sng" dirty="0">
                <a:solidFill>
                  <a:srgbClr val="990033"/>
                </a:solidFill>
                <a:effectLst>
                  <a:outerShdw blurRad="38100" dist="38100" dir="2700000" algn="tl">
                    <a:srgbClr val="000000">
                      <a:alpha val="43137"/>
                    </a:srgbClr>
                  </a:outerShdw>
                </a:effectLst>
                <a:latin typeface="Arial Narrow" pitchFamily="34" charset="0"/>
              </a:rPr>
              <a:t>inheritance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1:12-14 - giving thanks to the Father, who has qualified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share in the inheritance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saints in the kingdom of light.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has rescued us from the dominion of darkness and brought us into the kingdom of the Son he loves,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whom we have redemption, the forgiveness of sins. </a:t>
            </a:r>
          </a:p>
        </p:txBody>
      </p:sp>
      <p:sp>
        <p:nvSpPr>
          <p:cNvPr id="4" name="Rectangle 3">
            <a:extLst>
              <a:ext uri="{FF2B5EF4-FFF2-40B4-BE49-F238E27FC236}">
                <a16:creationId xmlns:a16="http://schemas.microsoft.com/office/drawing/2014/main" id="{664468ED-A6EE-46EA-AD25-AC580B3A6EF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3629BC-4C1C-4781-B688-969B2166A97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877F5C-A1F9-445F-8DA8-0A6B3B7BFD0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result in an attitude of </a:t>
            </a:r>
            <a:r>
              <a:rPr lang="en-US" sz="4400" b="1" u="sng" dirty="0">
                <a:solidFill>
                  <a:srgbClr val="990033"/>
                </a:solidFill>
                <a:effectLst>
                  <a:outerShdw blurRad="38100" dist="38100" dir="2700000" algn="tl">
                    <a:srgbClr val="000000">
                      <a:alpha val="43137"/>
                    </a:srgbClr>
                  </a:outerShdw>
                </a:effectLst>
                <a:latin typeface="Arial Narrow" pitchFamily="34" charset="0"/>
              </a:rPr>
              <a:t>thanksgiving</a:t>
            </a:r>
            <a:r>
              <a:rPr lang="en-US" sz="4400" b="1" dirty="0">
                <a:solidFill>
                  <a:srgbClr val="990033"/>
                </a:solidFill>
                <a:effectLst>
                  <a:outerShdw blurRad="38100" dist="38100" dir="2700000" algn="tl">
                    <a:srgbClr val="000000">
                      <a:alpha val="43137"/>
                    </a:srgbClr>
                  </a:outerShdw>
                </a:effectLst>
                <a:latin typeface="Arial Narrow" pitchFamily="34" charset="0"/>
              </a:rPr>
              <a:t> for God’s blessings.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blessing of </a:t>
            </a:r>
            <a:r>
              <a:rPr lang="en-US" sz="4400" b="1" u="sng" dirty="0">
                <a:solidFill>
                  <a:srgbClr val="990033"/>
                </a:solidFill>
                <a:effectLst>
                  <a:outerShdw blurRad="38100" dist="38100" dir="2700000" algn="tl">
                    <a:srgbClr val="000000">
                      <a:alpha val="43137"/>
                    </a:srgbClr>
                  </a:outerShdw>
                </a:effectLst>
                <a:latin typeface="Arial Narrow" pitchFamily="34" charset="0"/>
              </a:rPr>
              <a:t>deliverance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1:12-14 - giving thanks to the Father, who has qualified you to share in the inheritance of the saints in the kingdom of light.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rescued us from the dominion of 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brought us into the kingdom of the Son he loves,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whom we have redemption, the forgiveness of sins. </a:t>
            </a:r>
          </a:p>
        </p:txBody>
      </p:sp>
      <p:sp>
        <p:nvSpPr>
          <p:cNvPr id="4" name="Rectangle 3">
            <a:extLst>
              <a:ext uri="{FF2B5EF4-FFF2-40B4-BE49-F238E27FC236}">
                <a16:creationId xmlns:a16="http://schemas.microsoft.com/office/drawing/2014/main" id="{47B7FDA7-7754-47AE-847F-666E707F4C1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585ABD-0B84-4C0E-8756-ED39C87520D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CD169C-1639-40CB-9F89-E5FCCE1C908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To result in an attitude of </a:t>
            </a:r>
            <a:r>
              <a:rPr lang="en-US" sz="4400" b="1" u="sng" dirty="0">
                <a:solidFill>
                  <a:srgbClr val="990033"/>
                </a:solidFill>
                <a:effectLst>
                  <a:outerShdw blurRad="38100" dist="38100" dir="2700000" algn="tl">
                    <a:srgbClr val="000000">
                      <a:alpha val="43137"/>
                    </a:srgbClr>
                  </a:outerShdw>
                </a:effectLst>
                <a:latin typeface="Arial Narrow" pitchFamily="34" charset="0"/>
              </a:rPr>
              <a:t>thanksgiving</a:t>
            </a:r>
            <a:r>
              <a:rPr lang="en-US" sz="4400" b="1" dirty="0">
                <a:solidFill>
                  <a:srgbClr val="990033"/>
                </a:solidFill>
                <a:effectLst>
                  <a:outerShdw blurRad="38100" dist="38100" dir="2700000" algn="tl">
                    <a:srgbClr val="000000">
                      <a:alpha val="43137"/>
                    </a:srgbClr>
                  </a:outerShdw>
                </a:effectLst>
                <a:latin typeface="Arial Narrow" pitchFamily="34" charset="0"/>
              </a:rPr>
              <a:t> for God’s blessings.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blessing of </a:t>
            </a:r>
            <a:r>
              <a:rPr lang="en-US" sz="4400" b="1" u="sng" dirty="0">
                <a:solidFill>
                  <a:srgbClr val="990033"/>
                </a:solidFill>
                <a:effectLst>
                  <a:outerShdw blurRad="38100" dist="38100" dir="2700000" algn="tl">
                    <a:srgbClr val="000000">
                      <a:alpha val="43137"/>
                    </a:srgbClr>
                  </a:outerShdw>
                </a:effectLst>
                <a:latin typeface="Arial Narrow" pitchFamily="34" charset="0"/>
              </a:rPr>
              <a:t>redemption</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forgiveness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1:12-14 - giving thanks to the Father, who has qualified you to share in the inheritance of the saints in the kingdom of light.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has rescued us from the dominion of darkness and brought us into the kingdom of the Son he loves,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in whom we have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redemption</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forgiveness of sins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D310F955-2417-4B4E-A3AA-EB1F74EA61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 are a Real Live Christian’s Goals?</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7E9303-4048-4B1E-BEBC-EDEE03EE074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72A55B-7B61-42F1-9358-E6283723F6F9}"/>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world wants to see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real live Christian.</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Hopefully they will see you &amp; discover the genuine product!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713044-EF94-4921-9508-B0F6E29C62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954DB8-FAD1-4CAC-8837-9C9022C5F7A4}"/>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1:10-12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pray this in order that you may live a life worthy of the Lord and may please him in every way: bearing fruit in every good work, growing in the knowledge of God, being strengthened with all power according to his glorious might so that you may have great endurance and patience, and joyfully giving thanks to the Father, who has qualified you to share in the inheritance of the saints in the kingdom of light.</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087809-C452-451F-A2AF-EBF173F637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B53F32-B1F7-4E62-8F3C-7D29144099D5}"/>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has rescued us from the dominion of darkness and brought us into the kingdom of the Son he loves, in whom we have redemption, the forgiveness of sins.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7ADB65-C66F-4150-A064-9B2838967F2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5B3C54-FD99-454C-BE60-8B1F74C0632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Apostle Paul was a Real Live Christian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80ADC4-1D6A-46C4-B41B-71803EA806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CCA1CF-D377-4D48-9D14-33DC3E1750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Paul describes himself as an apostle.</a:t>
            </a:r>
          </a:p>
        </p:txBody>
      </p:sp>
      <p:sp>
        <p:nvSpPr>
          <p:cNvPr id="4" name="Rectangle 3">
            <a:extLst>
              <a:ext uri="{FF2B5EF4-FFF2-40B4-BE49-F238E27FC236}">
                <a16:creationId xmlns:a16="http://schemas.microsoft.com/office/drawing/2014/main" id="{4E373894-305E-46EC-A459-E9AA82A2FB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Apostle Paul was a Real Live Christian.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23200</TotalTime>
  <Words>3225</Words>
  <Application>Microsoft Office PowerPoint</Application>
  <PresentationFormat>On-screen Show (4:3)</PresentationFormat>
  <Paragraphs>293</Paragraphs>
  <Slides>53</Slides>
  <Notes>53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 Narrow</vt:lpstr>
      <vt:lpstr>Arial</vt:lpstr>
      <vt:lpstr>Lucida Sans Unicode</vt:lpstr>
      <vt:lpstr>Wingdings 2</vt:lpstr>
      <vt:lpstr>Calibri</vt:lpstr>
      <vt:lpstr>Times New Roman</vt:lpstr>
      <vt:lpstr>Segoe UI Symbol</vt:lpstr>
      <vt:lpstr>Trek</vt:lpstr>
      <vt:lpstr>What’s  a  real live  christian look  like?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1346</cp:revision>
  <dcterms:created xsi:type="dcterms:W3CDTF">2005-04-23T22:37:40Z</dcterms:created>
  <dcterms:modified xsi:type="dcterms:W3CDTF">2021-02-11T00:29:18Z</dcterms:modified>
</cp:coreProperties>
</file>