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handoutMasterIdLst>
    <p:handoutMasterId r:id="rId49"/>
  </p:handoutMasterIdLst>
  <p:sldIdLst>
    <p:sldId id="398" r:id="rId2"/>
    <p:sldId id="466" r:id="rId3"/>
    <p:sldId id="467" r:id="rId4"/>
    <p:sldId id="452" r:id="rId5"/>
    <p:sldId id="465" r:id="rId6"/>
    <p:sldId id="505" r:id="rId7"/>
    <p:sldId id="441" r:id="rId8"/>
    <p:sldId id="362" r:id="rId9"/>
    <p:sldId id="379" r:id="rId10"/>
    <p:sldId id="468" r:id="rId11"/>
    <p:sldId id="469" r:id="rId12"/>
    <p:sldId id="470" r:id="rId13"/>
    <p:sldId id="471" r:id="rId14"/>
    <p:sldId id="472" r:id="rId15"/>
    <p:sldId id="473" r:id="rId16"/>
    <p:sldId id="474" r:id="rId17"/>
    <p:sldId id="475" r:id="rId18"/>
    <p:sldId id="476" r:id="rId19"/>
    <p:sldId id="477" r:id="rId20"/>
    <p:sldId id="478" r:id="rId21"/>
    <p:sldId id="479" r:id="rId22"/>
    <p:sldId id="480" r:id="rId23"/>
    <p:sldId id="481" r:id="rId24"/>
    <p:sldId id="482" r:id="rId25"/>
    <p:sldId id="483" r:id="rId26"/>
    <p:sldId id="484" r:id="rId27"/>
    <p:sldId id="485" r:id="rId28"/>
    <p:sldId id="486" r:id="rId29"/>
    <p:sldId id="487" r:id="rId30"/>
    <p:sldId id="488" r:id="rId31"/>
    <p:sldId id="489" r:id="rId32"/>
    <p:sldId id="490" r:id="rId33"/>
    <p:sldId id="491" r:id="rId34"/>
    <p:sldId id="492" r:id="rId35"/>
    <p:sldId id="493" r:id="rId36"/>
    <p:sldId id="494" r:id="rId37"/>
    <p:sldId id="495" r:id="rId38"/>
    <p:sldId id="496" r:id="rId39"/>
    <p:sldId id="497" r:id="rId40"/>
    <p:sldId id="498" r:id="rId41"/>
    <p:sldId id="499" r:id="rId42"/>
    <p:sldId id="500" r:id="rId43"/>
    <p:sldId id="501" r:id="rId44"/>
    <p:sldId id="502" r:id="rId45"/>
    <p:sldId id="503" r:id="rId46"/>
    <p:sldId id="504" r:id="rId47"/>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645" autoAdjust="0"/>
    <p:restoredTop sz="90388"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050">
            <a:extLst>
              <a:ext uri="{FF2B5EF4-FFF2-40B4-BE49-F238E27FC236}">
                <a16:creationId xmlns:a16="http://schemas.microsoft.com/office/drawing/2014/main" id="{CC9707EF-2811-42AF-866B-438680A1B363}"/>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2051">
            <a:extLst>
              <a:ext uri="{FF2B5EF4-FFF2-40B4-BE49-F238E27FC236}">
                <a16:creationId xmlns:a16="http://schemas.microsoft.com/office/drawing/2014/main" id="{D66CAE11-23C8-48B1-B5A6-F50E1341B4FD}"/>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2052">
            <a:extLst>
              <a:ext uri="{FF2B5EF4-FFF2-40B4-BE49-F238E27FC236}">
                <a16:creationId xmlns:a16="http://schemas.microsoft.com/office/drawing/2014/main" id="{DA885749-5194-4397-8405-4C3B8FD3C8F4}"/>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2053">
            <a:extLst>
              <a:ext uri="{FF2B5EF4-FFF2-40B4-BE49-F238E27FC236}">
                <a16:creationId xmlns:a16="http://schemas.microsoft.com/office/drawing/2014/main" id="{9FE92451-A505-4534-8286-B37790B206EE}"/>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08BCCE23-BC0B-42AF-B607-2E0CE1B63F2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93E98E5-DE9C-45F7-9300-F25FA78EFCB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6D6AC71E-1818-4B80-B9C0-1B3D2139156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C748B506-23B8-4B66-AAE8-BA9177E084B5}" type="datetimeFigureOut">
              <a:rPr lang="en-US"/>
              <a:pPr>
                <a:defRPr/>
              </a:pPr>
              <a:t>2/10/2021</a:t>
            </a:fld>
            <a:endParaRPr lang="en-US"/>
          </a:p>
        </p:txBody>
      </p:sp>
      <p:sp>
        <p:nvSpPr>
          <p:cNvPr id="4" name="Slide Image Placeholder 3">
            <a:extLst>
              <a:ext uri="{FF2B5EF4-FFF2-40B4-BE49-F238E27FC236}">
                <a16:creationId xmlns:a16="http://schemas.microsoft.com/office/drawing/2014/main" id="{6F78CDA2-D400-492B-BF94-D030E0CA1B4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55A11CA3-B236-4B59-B436-2A6B290B692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C0AA70D-FDD1-4E55-8E61-149B466412D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3038DFD4-7B49-4F42-A53A-F4AF4817691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712BB84-8D0C-476B-8F48-A631CF37602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DA0AE6E-2BB0-44A4-84F1-F91800CDD991}"/>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C8D7003F-C232-4180-8434-02449C42BB01}"/>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CA72FD0D-1C37-4844-89D5-C0A3459672B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DBCB9C9E-334E-4D83-A36B-94B2E576230A}"/>
              </a:ext>
            </a:extLst>
          </p:cNvPr>
          <p:cNvSpPr>
            <a:spLocks noGrp="1"/>
          </p:cNvSpPr>
          <p:nvPr>
            <p:ph type="sldNum" sz="quarter" idx="12"/>
          </p:nvPr>
        </p:nvSpPr>
        <p:spPr>
          <a:xfrm>
            <a:off x="8229600" y="6473825"/>
            <a:ext cx="758825" cy="247650"/>
          </a:xfrm>
        </p:spPr>
        <p:txBody>
          <a:bodyPr/>
          <a:lstStyle>
            <a:lvl1pPr>
              <a:defRPr/>
            </a:lvl1pPr>
          </a:lstStyle>
          <a:p>
            <a:pPr>
              <a:defRPr/>
            </a:pPr>
            <a:fld id="{51820B1C-16A6-4399-B588-FF2F0697A681}" type="slidenum">
              <a:rPr lang="en-US" altLang="en-US"/>
              <a:pPr>
                <a:defRPr/>
              </a:pPr>
              <a:t>‹#›</a:t>
            </a:fld>
            <a:endParaRPr lang="en-US" altLang="en-US"/>
          </a:p>
        </p:txBody>
      </p:sp>
    </p:spTree>
    <p:extLst>
      <p:ext uri="{BB962C8B-B14F-4D97-AF65-F5344CB8AC3E}">
        <p14:creationId xmlns:p14="http://schemas.microsoft.com/office/powerpoint/2010/main" val="124875262"/>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64F2C3DB-9A1B-4816-B452-566C7918151E}"/>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AA642445-28FF-4ED8-B7EC-7FD5A78AF74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334DC29F-1CF1-471B-8802-2DE2AF470219}"/>
              </a:ext>
            </a:extLst>
          </p:cNvPr>
          <p:cNvSpPr>
            <a:spLocks noGrp="1"/>
          </p:cNvSpPr>
          <p:nvPr>
            <p:ph type="sldNum" sz="quarter" idx="12"/>
          </p:nvPr>
        </p:nvSpPr>
        <p:spPr/>
        <p:txBody>
          <a:bodyPr/>
          <a:lstStyle>
            <a:lvl1pPr>
              <a:defRPr/>
            </a:lvl1pPr>
          </a:lstStyle>
          <a:p>
            <a:pPr>
              <a:defRPr/>
            </a:pPr>
            <a:fld id="{41EADB6B-E346-4CD0-B52F-478FF3BBEE47}" type="slidenum">
              <a:rPr lang="en-US" altLang="en-US"/>
              <a:pPr>
                <a:defRPr/>
              </a:pPr>
              <a:t>‹#›</a:t>
            </a:fld>
            <a:endParaRPr lang="en-US" altLang="en-US"/>
          </a:p>
        </p:txBody>
      </p:sp>
    </p:spTree>
    <p:extLst>
      <p:ext uri="{BB962C8B-B14F-4D97-AF65-F5344CB8AC3E}">
        <p14:creationId xmlns:p14="http://schemas.microsoft.com/office/powerpoint/2010/main" val="394656827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0E2FFC-BB46-4C7F-8A28-ADE51E3B919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9FF389C-528A-41C4-9CB5-CDADB4CAA49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EA5E7F9-A29F-42F9-8FDB-2BFB8B71F03E}"/>
              </a:ext>
            </a:extLst>
          </p:cNvPr>
          <p:cNvSpPr>
            <a:spLocks noGrp="1"/>
          </p:cNvSpPr>
          <p:nvPr>
            <p:ph type="sldNum" sz="quarter" idx="12"/>
          </p:nvPr>
        </p:nvSpPr>
        <p:spPr/>
        <p:txBody>
          <a:bodyPr/>
          <a:lstStyle>
            <a:lvl1pPr>
              <a:defRPr/>
            </a:lvl1pPr>
          </a:lstStyle>
          <a:p>
            <a:pPr>
              <a:defRPr/>
            </a:pPr>
            <a:fld id="{91C2467A-9959-4218-858A-9F3364AF1927}" type="slidenum">
              <a:rPr lang="en-US" altLang="en-US"/>
              <a:pPr>
                <a:defRPr/>
              </a:pPr>
              <a:t>‹#›</a:t>
            </a:fld>
            <a:endParaRPr lang="en-US" altLang="en-US"/>
          </a:p>
        </p:txBody>
      </p:sp>
    </p:spTree>
    <p:extLst>
      <p:ext uri="{BB962C8B-B14F-4D97-AF65-F5344CB8AC3E}">
        <p14:creationId xmlns:p14="http://schemas.microsoft.com/office/powerpoint/2010/main" val="266214121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F46225DD-B27D-40A0-8049-0B3EADFB195E}"/>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2640C79F-182A-4919-BF00-03754C89A21D}"/>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1B147CF0-942B-463D-AA5B-FCF5828A44CF}"/>
              </a:ext>
            </a:extLst>
          </p:cNvPr>
          <p:cNvSpPr>
            <a:spLocks noGrp="1"/>
          </p:cNvSpPr>
          <p:nvPr>
            <p:ph type="sldNum" sz="quarter" idx="12"/>
          </p:nvPr>
        </p:nvSpPr>
        <p:spPr>
          <a:xfrm>
            <a:off x="8229600" y="6473825"/>
            <a:ext cx="758825" cy="247650"/>
          </a:xfrm>
        </p:spPr>
        <p:txBody>
          <a:bodyPr/>
          <a:lstStyle>
            <a:lvl1pPr>
              <a:defRPr/>
            </a:lvl1pPr>
          </a:lstStyle>
          <a:p>
            <a:pPr>
              <a:defRPr/>
            </a:pPr>
            <a:fld id="{9005757A-3D41-48F0-9E02-F41BCE16AA55}" type="slidenum">
              <a:rPr lang="en-US" altLang="en-US"/>
              <a:pPr>
                <a:defRPr/>
              </a:pPr>
              <a:t>‹#›</a:t>
            </a:fld>
            <a:endParaRPr lang="en-US" altLang="en-US"/>
          </a:p>
        </p:txBody>
      </p:sp>
    </p:spTree>
    <p:extLst>
      <p:ext uri="{BB962C8B-B14F-4D97-AF65-F5344CB8AC3E}">
        <p14:creationId xmlns:p14="http://schemas.microsoft.com/office/powerpoint/2010/main" val="271078515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F36DF189-6071-49A4-AF87-C66457C9D316}"/>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8694DC9E-9099-4A74-8A7F-F633100B9CFE}"/>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C60433A7-687B-444F-98DC-BB924838209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A2D4155E-9928-4860-A2FA-856D9ABF2325}"/>
              </a:ext>
            </a:extLst>
          </p:cNvPr>
          <p:cNvSpPr>
            <a:spLocks noGrp="1"/>
          </p:cNvSpPr>
          <p:nvPr>
            <p:ph type="sldNum" sz="quarter" idx="12"/>
          </p:nvPr>
        </p:nvSpPr>
        <p:spPr/>
        <p:txBody>
          <a:bodyPr/>
          <a:lstStyle>
            <a:lvl1pPr>
              <a:defRPr/>
            </a:lvl1pPr>
          </a:lstStyle>
          <a:p>
            <a:pPr>
              <a:defRPr/>
            </a:pPr>
            <a:fld id="{94AC5237-B1E9-4047-9E7A-F5DB44AA1C71}" type="slidenum">
              <a:rPr lang="en-US" altLang="en-US"/>
              <a:pPr>
                <a:defRPr/>
              </a:pPr>
              <a:t>‹#›</a:t>
            </a:fld>
            <a:endParaRPr lang="en-US" altLang="en-US"/>
          </a:p>
        </p:txBody>
      </p:sp>
    </p:spTree>
    <p:extLst>
      <p:ext uri="{BB962C8B-B14F-4D97-AF65-F5344CB8AC3E}">
        <p14:creationId xmlns:p14="http://schemas.microsoft.com/office/powerpoint/2010/main" val="2358489549"/>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F557230D-FCA2-472F-B799-C1FC2B80172F}"/>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C8884AB9-FBE7-41E9-BF56-44F57F23169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D77DC32E-C0C4-42DB-B250-93DB480C9D31}"/>
              </a:ext>
            </a:extLst>
          </p:cNvPr>
          <p:cNvSpPr>
            <a:spLocks noGrp="1"/>
          </p:cNvSpPr>
          <p:nvPr>
            <p:ph type="sldNum" sz="quarter" idx="12"/>
          </p:nvPr>
        </p:nvSpPr>
        <p:spPr/>
        <p:txBody>
          <a:bodyPr/>
          <a:lstStyle>
            <a:lvl1pPr>
              <a:defRPr/>
            </a:lvl1pPr>
          </a:lstStyle>
          <a:p>
            <a:pPr>
              <a:defRPr/>
            </a:pPr>
            <a:fld id="{FA3A11C6-D3BF-4907-B6A5-B27D65D74115}" type="slidenum">
              <a:rPr lang="en-US" altLang="en-US"/>
              <a:pPr>
                <a:defRPr/>
              </a:pPr>
              <a:t>‹#›</a:t>
            </a:fld>
            <a:endParaRPr lang="en-US" altLang="en-US"/>
          </a:p>
        </p:txBody>
      </p:sp>
    </p:spTree>
    <p:extLst>
      <p:ext uri="{BB962C8B-B14F-4D97-AF65-F5344CB8AC3E}">
        <p14:creationId xmlns:p14="http://schemas.microsoft.com/office/powerpoint/2010/main" val="506204639"/>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15AA4568-1E73-4D8E-AA79-7BB560AE7B6E}"/>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4DB1B929-9912-4A4E-8223-D0FD25CFE161}"/>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D24A1818-492B-4156-98D0-6393349D0016}"/>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A87C3C98-6DE8-4EBE-A6CA-2125C3CCC5EA}"/>
              </a:ext>
            </a:extLst>
          </p:cNvPr>
          <p:cNvSpPr>
            <a:spLocks noGrp="1"/>
          </p:cNvSpPr>
          <p:nvPr>
            <p:ph type="sldNum" sz="quarter" idx="12"/>
          </p:nvPr>
        </p:nvSpPr>
        <p:spPr>
          <a:xfrm>
            <a:off x="8229600" y="6477000"/>
            <a:ext cx="762000" cy="247650"/>
          </a:xfrm>
        </p:spPr>
        <p:txBody>
          <a:bodyPr/>
          <a:lstStyle>
            <a:lvl1pPr>
              <a:defRPr/>
            </a:lvl1pPr>
          </a:lstStyle>
          <a:p>
            <a:pPr>
              <a:defRPr/>
            </a:pPr>
            <a:fld id="{5A1B8455-9379-4047-8511-86C229603E11}" type="slidenum">
              <a:rPr lang="en-US" altLang="en-US"/>
              <a:pPr>
                <a:defRPr/>
              </a:pPr>
              <a:t>‹#›</a:t>
            </a:fld>
            <a:endParaRPr lang="en-US" altLang="en-US"/>
          </a:p>
        </p:txBody>
      </p:sp>
    </p:spTree>
    <p:extLst>
      <p:ext uri="{BB962C8B-B14F-4D97-AF65-F5344CB8AC3E}">
        <p14:creationId xmlns:p14="http://schemas.microsoft.com/office/powerpoint/2010/main" val="3743887092"/>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F322CB10-78F6-4E45-96DB-8C882D5B1654}"/>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E55A5359-94DD-43C3-86B1-89CE17CB26D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EAE34ED0-E8AD-4C76-9D8A-A716BF9A5D1D}"/>
              </a:ext>
            </a:extLst>
          </p:cNvPr>
          <p:cNvSpPr>
            <a:spLocks noGrp="1"/>
          </p:cNvSpPr>
          <p:nvPr>
            <p:ph type="sldNum" sz="quarter" idx="12"/>
          </p:nvPr>
        </p:nvSpPr>
        <p:spPr/>
        <p:txBody>
          <a:bodyPr/>
          <a:lstStyle>
            <a:lvl1pPr>
              <a:defRPr/>
            </a:lvl1pPr>
          </a:lstStyle>
          <a:p>
            <a:pPr>
              <a:defRPr/>
            </a:pPr>
            <a:fld id="{21C745D0-2BED-4DC4-8E40-40D1F497A1B8}" type="slidenum">
              <a:rPr lang="en-US" altLang="en-US"/>
              <a:pPr>
                <a:defRPr/>
              </a:pPr>
              <a:t>‹#›</a:t>
            </a:fld>
            <a:endParaRPr lang="en-US" altLang="en-US"/>
          </a:p>
        </p:txBody>
      </p:sp>
    </p:spTree>
    <p:extLst>
      <p:ext uri="{BB962C8B-B14F-4D97-AF65-F5344CB8AC3E}">
        <p14:creationId xmlns:p14="http://schemas.microsoft.com/office/powerpoint/2010/main" val="395421342"/>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76FA3EDA-FD09-420F-9913-C9926A01175A}"/>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A70D6FC8-6926-46C1-B97B-0287F0B316D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EDD25597-C774-484E-8E9B-B8F38E95B4B9}"/>
              </a:ext>
            </a:extLst>
          </p:cNvPr>
          <p:cNvSpPr>
            <a:spLocks noGrp="1"/>
          </p:cNvSpPr>
          <p:nvPr>
            <p:ph type="sldNum" sz="quarter" idx="12"/>
          </p:nvPr>
        </p:nvSpPr>
        <p:spPr/>
        <p:txBody>
          <a:bodyPr/>
          <a:lstStyle>
            <a:lvl1pPr>
              <a:defRPr/>
            </a:lvl1pPr>
          </a:lstStyle>
          <a:p>
            <a:pPr>
              <a:defRPr/>
            </a:pPr>
            <a:fld id="{6D6DEA82-6013-417A-B2F9-38E82B2EDC15}" type="slidenum">
              <a:rPr lang="en-US" altLang="en-US"/>
              <a:pPr>
                <a:defRPr/>
              </a:pPr>
              <a:t>‹#›</a:t>
            </a:fld>
            <a:endParaRPr lang="en-US" altLang="en-US"/>
          </a:p>
        </p:txBody>
      </p:sp>
    </p:spTree>
    <p:extLst>
      <p:ext uri="{BB962C8B-B14F-4D97-AF65-F5344CB8AC3E}">
        <p14:creationId xmlns:p14="http://schemas.microsoft.com/office/powerpoint/2010/main" val="849703573"/>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30EAC3EB-24B6-4C03-9032-D1D24794A921}"/>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5B7DC2F1-0C0F-4950-BE2E-06941A71DC64}"/>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C940BB8E-78A6-44A9-A1C2-13A4171AF65E}"/>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F0703631-50BA-40CD-A42B-A5203EF2F180}"/>
              </a:ext>
            </a:extLst>
          </p:cNvPr>
          <p:cNvSpPr>
            <a:spLocks noGrp="1"/>
          </p:cNvSpPr>
          <p:nvPr>
            <p:ph type="sldNum" sz="quarter" idx="12"/>
          </p:nvPr>
        </p:nvSpPr>
        <p:spPr/>
        <p:txBody>
          <a:bodyPr/>
          <a:lstStyle>
            <a:lvl1pPr>
              <a:defRPr/>
            </a:lvl1pPr>
          </a:lstStyle>
          <a:p>
            <a:pPr>
              <a:defRPr/>
            </a:pPr>
            <a:fld id="{8889B525-B9CE-48FF-A607-EC497C193791}" type="slidenum">
              <a:rPr lang="en-US" altLang="en-US"/>
              <a:pPr>
                <a:defRPr/>
              </a:pPr>
              <a:t>‹#›</a:t>
            </a:fld>
            <a:endParaRPr lang="en-US" altLang="en-US"/>
          </a:p>
        </p:txBody>
      </p:sp>
    </p:spTree>
    <p:extLst>
      <p:ext uri="{BB962C8B-B14F-4D97-AF65-F5344CB8AC3E}">
        <p14:creationId xmlns:p14="http://schemas.microsoft.com/office/powerpoint/2010/main" val="2167451619"/>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30832A68-D107-4FCE-B2A0-990C243DEE6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33C605B-3B47-4F98-81E4-19C04C52A43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C55B87A6-63F4-4522-A0E7-C0E7251CB645}"/>
              </a:ext>
            </a:extLst>
          </p:cNvPr>
          <p:cNvSpPr>
            <a:spLocks noGrp="1"/>
          </p:cNvSpPr>
          <p:nvPr>
            <p:ph type="sldNum" sz="quarter" idx="12"/>
          </p:nvPr>
        </p:nvSpPr>
        <p:spPr/>
        <p:txBody>
          <a:bodyPr/>
          <a:lstStyle>
            <a:lvl1pPr>
              <a:defRPr/>
            </a:lvl1pPr>
          </a:lstStyle>
          <a:p>
            <a:pPr>
              <a:defRPr/>
            </a:pPr>
            <a:fld id="{90374870-EA9D-4578-BAB9-76A636406BB8}" type="slidenum">
              <a:rPr lang="en-US" altLang="en-US"/>
              <a:pPr>
                <a:defRPr/>
              </a:pPr>
              <a:t>‹#›</a:t>
            </a:fld>
            <a:endParaRPr lang="en-US" altLang="en-US"/>
          </a:p>
        </p:txBody>
      </p:sp>
    </p:spTree>
    <p:extLst>
      <p:ext uri="{BB962C8B-B14F-4D97-AF65-F5344CB8AC3E}">
        <p14:creationId xmlns:p14="http://schemas.microsoft.com/office/powerpoint/2010/main" val="112207780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F2F0495C-6D70-4227-9396-2B82A926A72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029" name="Text Placeholder 7">
            <a:extLst>
              <a:ext uri="{FF2B5EF4-FFF2-40B4-BE49-F238E27FC236}">
                <a16:creationId xmlns:a16="http://schemas.microsoft.com/office/drawing/2014/main" id="{96FEC3FF-62F3-4A8B-89A7-5896457BC99B}"/>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4AC25A92-A7A0-4976-BE80-1CDCBD1651C7}"/>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E13B1DE9-076F-4DD5-A6DB-0C35EB7647CF}"/>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8BFED445-2AAC-42AE-85CE-D9AEB07F788D}"/>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pPr>
              <a:defRPr/>
            </a:pPr>
            <a:fld id="{DDE2CAB0-9F57-4500-8818-3289FCCC1773}"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B5400D8C-528B-4ADC-9F66-EDBB9ED9C48F}"/>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8CEAD7F3-F91D-467C-8134-5B005132D069}"/>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2" name="Straight Connector 11">
            <a:extLst>
              <a:ext uri="{FF2B5EF4-FFF2-40B4-BE49-F238E27FC236}">
                <a16:creationId xmlns:a16="http://schemas.microsoft.com/office/drawing/2014/main" id="{3ECFC2CF-1189-40F2-B5D3-58441099A184}"/>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56" r:id="rId4"/>
    <p:sldLayoutId id="2147483762" r:id="rId5"/>
    <p:sldLayoutId id="2147483757" r:id="rId6"/>
    <p:sldLayoutId id="2147483763" r:id="rId7"/>
    <p:sldLayoutId id="2147483764" r:id="rId8"/>
    <p:sldLayoutId id="2147483765" r:id="rId9"/>
    <p:sldLayoutId id="2147483758" r:id="rId10"/>
    <p:sldLayoutId id="214748376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26AE8D65-463E-47CE-A25E-2C0386722F4B}"/>
              </a:ext>
            </a:extLst>
          </p:cNvPr>
          <p:cNvSpPr>
            <a:spLocks noGrp="1" noChangeArrowheads="1"/>
          </p:cNvSpPr>
          <p:nvPr>
            <p:ph type="title"/>
          </p:nvPr>
        </p:nvSpPr>
        <p:spPr>
          <a:xfrm>
            <a:off x="533400" y="1066800"/>
            <a:ext cx="7772400" cy="5410200"/>
          </a:xfrm>
        </p:spPr>
        <p:txBody>
          <a:bodyPr anchor="t"/>
          <a:lstStyle/>
          <a:p>
            <a:pPr algn="ctr" eaLnBrk="1" fontAlgn="auto" hangingPunct="1">
              <a:spcAft>
                <a:spcPts val="0"/>
              </a:spcAft>
              <a:defRPr/>
            </a:pPr>
            <a:br>
              <a:rPr lang="en-US" sz="6600" b="1" dirty="0">
                <a:solidFill>
                  <a:srgbClr val="002060"/>
                </a:solidFill>
                <a:effectLst>
                  <a:outerShdw blurRad="38100" dist="38100" dir="2700000" algn="tl">
                    <a:srgbClr val="000000">
                      <a:alpha val="43137"/>
                    </a:srgbClr>
                  </a:outerShdw>
                </a:effectLst>
                <a:latin typeface="Arial" charset="0"/>
              </a:rPr>
            </a:br>
            <a:r>
              <a:rPr lang="en-US" sz="6600" b="1" dirty="0">
                <a:solidFill>
                  <a:srgbClr val="002060"/>
                </a:solidFill>
                <a:effectLst>
                  <a:outerShdw blurRad="38100" dist="38100" dir="2700000" algn="tl">
                    <a:srgbClr val="000000">
                      <a:alpha val="43137"/>
                    </a:srgbClr>
                  </a:outerShdw>
                </a:effectLst>
                <a:latin typeface="Arial" charset="0"/>
              </a:rPr>
              <a:t>Be  an Advertisement</a:t>
            </a:r>
            <a:br>
              <a:rPr lang="en-US" sz="6600" b="1" dirty="0">
                <a:solidFill>
                  <a:srgbClr val="002060"/>
                </a:solidFill>
                <a:effectLst>
                  <a:outerShdw blurRad="38100" dist="38100" dir="2700000" algn="tl">
                    <a:srgbClr val="000000">
                      <a:alpha val="43137"/>
                    </a:srgbClr>
                  </a:outerShdw>
                </a:effectLst>
                <a:latin typeface="Arial" charset="0"/>
              </a:rPr>
            </a:br>
            <a:r>
              <a:rPr lang="en-US" sz="6600" b="1" dirty="0">
                <a:solidFill>
                  <a:srgbClr val="002060"/>
                </a:solidFill>
                <a:effectLst>
                  <a:outerShdw blurRad="38100" dist="38100" dir="2700000" algn="tl">
                    <a:srgbClr val="000000">
                      <a:alpha val="43137"/>
                    </a:srgbClr>
                  </a:outerShdw>
                </a:effectLst>
                <a:latin typeface="Arial" charset="0"/>
              </a:rPr>
              <a:t>for  God</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050">
            <a:extLst>
              <a:ext uri="{FF2B5EF4-FFF2-40B4-BE49-F238E27FC236}">
                <a16:creationId xmlns:a16="http://schemas.microsoft.com/office/drawing/2014/main" id="{AC4F3B87-CBDB-4102-B07C-70F6AF47F49E}"/>
              </a:ext>
            </a:extLst>
          </p:cNvPr>
          <p:cNvSpPr>
            <a:spLocks noGrp="1" noChangeArrowheads="1"/>
          </p:cNvSpPr>
          <p:nvPr>
            <p:ph type="title"/>
          </p:nvPr>
        </p:nvSpPr>
        <p:spPr>
          <a:xfrm>
            <a:off x="685800" y="304800"/>
            <a:ext cx="7772400" cy="762000"/>
          </a:xfrm>
        </p:spPr>
        <p:txBody>
          <a:bodyPr/>
          <a:lstStyle/>
          <a:p>
            <a:pPr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 Through Your Prayer Life</a:t>
            </a:r>
          </a:p>
        </p:txBody>
      </p:sp>
      <p:sp>
        <p:nvSpPr>
          <p:cNvPr id="194563" name="Rectangle 2051">
            <a:extLst>
              <a:ext uri="{FF2B5EF4-FFF2-40B4-BE49-F238E27FC236}">
                <a16:creationId xmlns:a16="http://schemas.microsoft.com/office/drawing/2014/main" id="{0D9E0F05-AF1A-4DF6-AE0E-5C29A3B6B980}"/>
              </a:ext>
            </a:extLst>
          </p:cNvPr>
          <p:cNvSpPr>
            <a:spLocks noGrp="1" noChangeArrowheads="1"/>
          </p:cNvSpPr>
          <p:nvPr>
            <p:ph idx="1"/>
          </p:nvPr>
        </p:nvSpPr>
        <p:spPr>
          <a:xfrm>
            <a:off x="457200" y="1066800"/>
            <a:ext cx="7772400" cy="5791200"/>
          </a:xfrm>
        </p:spPr>
        <p:txBody>
          <a:bodyPr>
            <a:normAutofit/>
          </a:bodyPr>
          <a:lstStyle/>
          <a:p>
            <a:pPr marL="609600" indent="-609600" algn="just" eaLnBrk="1" fontAlgn="auto" hangingPunct="1">
              <a:spcAft>
                <a:spcPts val="0"/>
              </a:spcAft>
              <a:buFont typeface="Wingdings 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You can have real </a:t>
            </a:r>
            <a:r>
              <a:rPr lang="en-US" sz="4400" b="1" u="sng" dirty="0">
                <a:solidFill>
                  <a:srgbClr val="990033"/>
                </a:solidFill>
                <a:effectLst>
                  <a:outerShdw blurRad="38100" dist="38100" dir="2700000" algn="tl">
                    <a:srgbClr val="000000">
                      <a:alpha val="43137"/>
                    </a:srgbClr>
                  </a:outerShdw>
                </a:effectLst>
                <a:latin typeface="Arial Narrow" pitchFamily="34" charset="0"/>
              </a:rPr>
              <a:t>joy</a:t>
            </a:r>
            <a:r>
              <a:rPr lang="en-US" sz="4400" b="1" dirty="0">
                <a:solidFill>
                  <a:srgbClr val="990033"/>
                </a:solidFill>
                <a:effectLst>
                  <a:outerShdw blurRad="38100" dist="38100" dir="2700000" algn="tl">
                    <a:srgbClr val="000000">
                      <a:alpha val="43137"/>
                    </a:srgbClr>
                  </a:outerShdw>
                </a:effectLst>
                <a:latin typeface="Arial Narrow" pitchFamily="34" charset="0"/>
              </a:rPr>
              <a:t> in your 	prayer life.</a:t>
            </a:r>
            <a:endParaRPr lang="en-US" sz="2800" b="1" dirty="0">
              <a:solidFill>
                <a:srgbClr val="990033"/>
              </a:solidFill>
              <a:latin typeface="Arial" charset="0"/>
            </a:endParaRPr>
          </a:p>
          <a:p>
            <a:pPr marL="609600" indent="-609600" algn="just" eaLnBrk="1" fontAlgn="auto" hangingPunct="1">
              <a:spcAft>
                <a:spcPts val="0"/>
              </a:spcAft>
              <a:buFontTx/>
              <a:buNone/>
              <a:defRPr/>
            </a:pPr>
            <a:r>
              <a:rPr lang="en-US" sz="2800" b="1" dirty="0">
                <a:effectLst>
                  <a:outerShdw blurRad="38100" dist="38100" dir="2700000" algn="tl">
                    <a:srgbClr val="000000">
                      <a:alpha val="43137"/>
                    </a:srgbClr>
                  </a:outerShdw>
                </a:effectLst>
                <a:latin typeface="Arial" pitchFamily="34" charset="0"/>
                <a:cs typeface="Arial" pitchFamily="34" charset="0"/>
              </a:rPr>
              <a:t>Ephesians 5:19 - </a:t>
            </a:r>
            <a:r>
              <a:rPr lang="en-US" sz="2800" b="1" noProof="1">
                <a:effectLst>
                  <a:outerShdw blurRad="38100" dist="38100" dir="2700000" algn="tl">
                    <a:srgbClr val="000000">
                      <a:alpha val="43137"/>
                    </a:srgbClr>
                  </a:outerShdw>
                </a:effectLst>
                <a:latin typeface="Arial" pitchFamily="34" charset="0"/>
                <a:cs typeface="Arial" pitchFamily="34" charset="0"/>
              </a:rPr>
              <a:t>Speak to one another with psalms, hymns and spiritual songs. Sing and make music in your heart to the Lord,</a:t>
            </a:r>
            <a:endParaRPr lang="en-US" sz="2800" b="1" dirty="0">
              <a:solidFill>
                <a:srgbClr val="993300"/>
              </a:solidFill>
              <a:latin typeface="Arial Narrow" pitchFamily="34" charset="0"/>
            </a:endParaRPr>
          </a:p>
          <a:p>
            <a:pPr marL="609600" indent="-609600" algn="just" eaLnBrk="1" fontAlgn="auto" hangingPunct="1">
              <a:spcAft>
                <a:spcPts val="0"/>
              </a:spcAft>
              <a:buFontTx/>
              <a:buNone/>
              <a:defRPr/>
            </a:pPr>
            <a:r>
              <a:rPr lang="en-US" sz="4400" b="1" dirty="0">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2. You can be a positive 	witness when you rejoice in 	your prayer life!</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D34B8E7A-2554-42FA-B47B-64BE45FDEC90}"/>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 Through your prayer life</a:t>
            </a:r>
          </a:p>
        </p:txBody>
      </p:sp>
      <p:sp>
        <p:nvSpPr>
          <p:cNvPr id="172035" name="Rectangle 3">
            <a:extLst>
              <a:ext uri="{FF2B5EF4-FFF2-40B4-BE49-F238E27FC236}">
                <a16:creationId xmlns:a16="http://schemas.microsoft.com/office/drawing/2014/main" id="{CFA822CF-225F-4DB5-BD2F-629736AC2FDE}"/>
              </a:ext>
            </a:extLst>
          </p:cNvPr>
          <p:cNvSpPr>
            <a:spLocks noGrp="1" noChangeArrowheads="1"/>
          </p:cNvSpPr>
          <p:nvPr>
            <p:ph idx="1"/>
          </p:nvPr>
        </p:nvSpPr>
        <p:spPr>
          <a:xfrm>
            <a:off x="457200" y="1066800"/>
            <a:ext cx="8077200" cy="5791200"/>
          </a:xfrm>
        </p:spPr>
        <p:txBody>
          <a:bodyPr>
            <a:normAutofit/>
          </a:bodyPr>
          <a:lstStyle/>
          <a:p>
            <a:pPr marL="609600" indent="-609600" algn="just" eaLnBrk="1" fontAlgn="auto" hangingPunct="1">
              <a:spcAft>
                <a:spcPts val="0"/>
              </a:spcAf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Prayer is a cause of </a:t>
            </a:r>
            <a:r>
              <a:rPr lang="en-US" sz="4400" b="1" u="sng" dirty="0">
                <a:solidFill>
                  <a:srgbClr val="990033"/>
                </a:solidFill>
                <a:effectLst>
                  <a:outerShdw blurRad="38100" dist="38100" dir="2700000" algn="tl">
                    <a:srgbClr val="000000">
                      <a:alpha val="43137"/>
                    </a:srgbClr>
                  </a:outerShdw>
                </a:effectLst>
                <a:latin typeface="Arial Narrow" pitchFamily="34" charset="0"/>
              </a:rPr>
              <a:t>rejoicing</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v4.</a:t>
            </a:r>
          </a:p>
          <a:p>
            <a:pPr marL="609600" indent="-609600" algn="just" eaLnBrk="1" fontAlgn="auto" hangingPunct="1">
              <a:spcAft>
                <a:spcPts val="0"/>
              </a:spcAf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Prayer gives you </a:t>
            </a:r>
            <a:r>
              <a:rPr lang="en-US" sz="4400" b="1" u="sng" dirty="0">
                <a:solidFill>
                  <a:srgbClr val="990033"/>
                </a:solidFill>
                <a:effectLst>
                  <a:outerShdw blurRad="38100" dist="38100" dir="2700000" algn="tl">
                    <a:srgbClr val="000000">
                      <a:alpha val="43137"/>
                    </a:srgbClr>
                  </a:outerShdw>
                </a:effectLst>
                <a:latin typeface="Arial Narrow" pitchFamily="34" charset="0"/>
              </a:rPr>
              <a:t>hope</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p>
            <a:pPr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Let your gentleness be evident to all. The Lord is near. - v5</a:t>
            </a:r>
          </a:p>
          <a:p>
            <a:pPr marL="609600" indent="-609600" eaLnBrk="1" fontAlgn="auto" hangingPunct="1">
              <a:spcAft>
                <a:spcPts val="0"/>
              </a:spcAft>
              <a:buFontTx/>
              <a:buNone/>
              <a:defRPr/>
            </a:pPr>
            <a:endParaRPr lang="en-US" sz="2800" b="1" dirty="0">
              <a:latin typeface="Arial" charset="0"/>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164316E6-AB57-4E00-8F12-8FD8ACCE4D1D}"/>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 Through your prayer life</a:t>
            </a:r>
          </a:p>
        </p:txBody>
      </p:sp>
      <p:sp>
        <p:nvSpPr>
          <p:cNvPr id="172035" name="Rectangle 3">
            <a:extLst>
              <a:ext uri="{FF2B5EF4-FFF2-40B4-BE49-F238E27FC236}">
                <a16:creationId xmlns:a16="http://schemas.microsoft.com/office/drawing/2014/main" id="{C99E77EB-E39E-4D71-8D1A-7AEA5C21B3A9}"/>
              </a:ext>
            </a:extLst>
          </p:cNvPr>
          <p:cNvSpPr>
            <a:spLocks noGrp="1" noChangeArrowheads="1"/>
          </p:cNvSpPr>
          <p:nvPr>
            <p:ph idx="1"/>
          </p:nvPr>
        </p:nvSpPr>
        <p:spPr>
          <a:xfrm>
            <a:off x="457200" y="1066800"/>
            <a:ext cx="8077200" cy="5791200"/>
          </a:xfrm>
        </p:spPr>
        <p:txBody>
          <a:bodyPr>
            <a:normAutofit/>
          </a:bodyPr>
          <a:lstStyle/>
          <a:p>
            <a:pPr marL="609600" indent="-609600" algn="just" eaLnBrk="1" fontAlgn="auto" hangingPunct="1">
              <a:spcAft>
                <a:spcPts val="0"/>
              </a:spcAf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Prayer gives you </a:t>
            </a:r>
            <a:r>
              <a:rPr lang="en-US" sz="4400" b="1" u="sng" dirty="0">
                <a:solidFill>
                  <a:srgbClr val="990033"/>
                </a:solidFill>
                <a:effectLst>
                  <a:outerShdw blurRad="38100" dist="38100" dir="2700000" algn="tl">
                    <a:srgbClr val="000000">
                      <a:alpha val="43137"/>
                    </a:srgbClr>
                  </a:outerShdw>
                </a:effectLst>
                <a:latin typeface="Arial Narrow" pitchFamily="34" charset="0"/>
              </a:rPr>
              <a:t>hope</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v5</a:t>
            </a:r>
          </a:p>
          <a:p>
            <a:pPr marL="609600" indent="-609600" algn="just" eaLnBrk="1" fontAlgn="auto" hangingPunct="1">
              <a:spcAft>
                <a:spcPts val="0"/>
              </a:spcAf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Because you know the Lord is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hand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4:5 - wait till the Lord comes. He will bring to light what is hidden in darkness and will expose the motives of men’s hearts. At that time each will receive his praise from God.</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FF956D18-62D9-4044-AD4A-B3977A53A81C}"/>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 Through your prayer life</a:t>
            </a:r>
          </a:p>
        </p:txBody>
      </p:sp>
      <p:sp>
        <p:nvSpPr>
          <p:cNvPr id="172035" name="Rectangle 3">
            <a:extLst>
              <a:ext uri="{FF2B5EF4-FFF2-40B4-BE49-F238E27FC236}">
                <a16:creationId xmlns:a16="http://schemas.microsoft.com/office/drawing/2014/main" id="{24102A29-E26D-4D21-944A-28AC79AE8412}"/>
              </a:ext>
            </a:extLst>
          </p:cNvPr>
          <p:cNvSpPr>
            <a:spLocks noGrp="1" noChangeArrowheads="1"/>
          </p:cNvSpPr>
          <p:nvPr>
            <p:ph idx="1"/>
          </p:nvPr>
        </p:nvSpPr>
        <p:spPr>
          <a:xfrm>
            <a:off x="457200" y="1066800"/>
            <a:ext cx="8077200" cy="5791200"/>
          </a:xfrm>
        </p:spPr>
        <p:txBody>
          <a:bodyPr>
            <a:normAutofit/>
          </a:bodyPr>
          <a:lstStyle/>
          <a:p>
            <a:pPr marL="609600" indent="-609600" algn="just" eaLnBrk="1" fontAlgn="auto" hangingPunct="1">
              <a:spcAft>
                <a:spcPts val="0"/>
              </a:spcAf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Prayer gives you </a:t>
            </a:r>
            <a:r>
              <a:rPr lang="en-US" sz="4400" b="1" u="sng" dirty="0">
                <a:solidFill>
                  <a:srgbClr val="990033"/>
                </a:solidFill>
                <a:effectLst>
                  <a:outerShdw blurRad="38100" dist="38100" dir="2700000" algn="tl">
                    <a:srgbClr val="000000">
                      <a:alpha val="43137"/>
                    </a:srgbClr>
                  </a:outerShdw>
                </a:effectLst>
                <a:latin typeface="Arial Narrow" pitchFamily="34" charset="0"/>
              </a:rPr>
              <a:t>hope</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v5</a:t>
            </a:r>
          </a:p>
          <a:p>
            <a:pPr marL="609600" indent="-609600" algn="just" eaLnBrk="1" fontAlgn="auto" hangingPunct="1">
              <a:spcAft>
                <a:spcPts val="0"/>
              </a:spcAf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He Who is near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understands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4:15-16 - For we do not have a high priest who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unable to sympathize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our weaknesses, but we have one who has been tempted in every way, just as we are — yet was without sin.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Let us then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approach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throne of grace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 confidence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we may receive mercy and find grace to help us in our time of need.</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2CD5EA55-F5E8-4966-9EDF-9098DA2C2E15}"/>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 Through your prayer life</a:t>
            </a:r>
          </a:p>
        </p:txBody>
      </p:sp>
      <p:sp>
        <p:nvSpPr>
          <p:cNvPr id="172035" name="Rectangle 3">
            <a:extLst>
              <a:ext uri="{FF2B5EF4-FFF2-40B4-BE49-F238E27FC236}">
                <a16:creationId xmlns:a16="http://schemas.microsoft.com/office/drawing/2014/main" id="{3DC0199B-0D79-4E3D-BE7C-403763183918}"/>
              </a:ext>
            </a:extLst>
          </p:cNvPr>
          <p:cNvSpPr>
            <a:spLocks noGrp="1" noChangeArrowheads="1"/>
          </p:cNvSpPr>
          <p:nvPr>
            <p:ph idx="1"/>
          </p:nvPr>
        </p:nvSpPr>
        <p:spPr>
          <a:xfrm>
            <a:off x="457200" y="1066800"/>
            <a:ext cx="8077200" cy="5791200"/>
          </a:xfrm>
        </p:spPr>
        <p:txBody>
          <a:bodyPr>
            <a:normAutofit/>
          </a:bodyPr>
          <a:lstStyle/>
          <a:p>
            <a:pPr marL="609600" indent="-609600" algn="just" eaLnBrk="1" fontAlgn="auto" hangingPunct="1">
              <a:spcAft>
                <a:spcPts val="0"/>
              </a:spcAf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Prayer is a cause of </a:t>
            </a:r>
            <a:r>
              <a:rPr lang="en-US" sz="4400" b="1" u="sng" dirty="0">
                <a:solidFill>
                  <a:srgbClr val="990033"/>
                </a:solidFill>
                <a:effectLst>
                  <a:outerShdw blurRad="38100" dist="38100" dir="2700000" algn="tl">
                    <a:srgbClr val="000000">
                      <a:alpha val="43137"/>
                    </a:srgbClr>
                  </a:outerShdw>
                </a:effectLst>
                <a:latin typeface="Arial Narrow" pitchFamily="34" charset="0"/>
              </a:rPr>
              <a:t>rejoicing</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v4.</a:t>
            </a:r>
          </a:p>
          <a:p>
            <a:pPr marL="609600" indent="-609600" algn="just" eaLnBrk="1" fontAlgn="auto" hangingPunct="1">
              <a:spcAft>
                <a:spcPts val="0"/>
              </a:spcAf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Prayer gives you </a:t>
            </a:r>
            <a:r>
              <a:rPr lang="en-US" sz="4400" b="1" u="sng" dirty="0">
                <a:solidFill>
                  <a:srgbClr val="990033"/>
                </a:solidFill>
                <a:effectLst>
                  <a:outerShdw blurRad="38100" dist="38100" dir="2700000" algn="tl">
                    <a:srgbClr val="000000">
                      <a:alpha val="43137"/>
                    </a:srgbClr>
                  </a:outerShdw>
                </a:effectLst>
                <a:latin typeface="Arial Narrow" pitchFamily="34" charset="0"/>
              </a:rPr>
              <a:t>hope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v5</a:t>
            </a:r>
          </a:p>
          <a:p>
            <a:pPr marL="609600" indent="-609600" eaLnBrk="1" fontAlgn="auto" hangingPunct="1">
              <a:spcAft>
                <a:spcPts val="0"/>
              </a:spcAf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Prayer is the opportunity to ex-press your </a:t>
            </a:r>
            <a:r>
              <a:rPr lang="en-US" sz="4400" b="1" u="sng" dirty="0">
                <a:solidFill>
                  <a:srgbClr val="990033"/>
                </a:solidFill>
                <a:effectLst>
                  <a:outerShdw blurRad="38100" dist="38100" dir="2700000" algn="tl">
                    <a:srgbClr val="000000">
                      <a:alpha val="43137"/>
                    </a:srgbClr>
                  </a:outerShdw>
                </a:effectLst>
                <a:latin typeface="Arial Narrow" pitchFamily="34" charset="0"/>
              </a:rPr>
              <a:t>gratitude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not be anxious about anything, but in everything, by prayer and petition, with thanksgiving, present your requests to God. - v6</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EDFFC30E-8604-4A4F-A0F3-6F02262721DE}"/>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 Through your prayer life</a:t>
            </a:r>
          </a:p>
        </p:txBody>
      </p:sp>
      <p:sp>
        <p:nvSpPr>
          <p:cNvPr id="172035" name="Rectangle 3">
            <a:extLst>
              <a:ext uri="{FF2B5EF4-FFF2-40B4-BE49-F238E27FC236}">
                <a16:creationId xmlns:a16="http://schemas.microsoft.com/office/drawing/2014/main" id="{88579915-FF54-4B04-A556-CCB4407085D0}"/>
              </a:ext>
            </a:extLst>
          </p:cNvPr>
          <p:cNvSpPr>
            <a:spLocks noGrp="1" noChangeArrowheads="1"/>
          </p:cNvSpPr>
          <p:nvPr>
            <p:ph idx="1"/>
          </p:nvPr>
        </p:nvSpPr>
        <p:spPr>
          <a:xfrm>
            <a:off x="457200" y="1066800"/>
            <a:ext cx="8077200" cy="5791200"/>
          </a:xfrm>
        </p:spPr>
        <p:txBody>
          <a:bodyPr>
            <a:normAutofit/>
          </a:bodyPr>
          <a:lstStyle/>
          <a:p>
            <a:pPr marL="609600" indent="-609600" algn="just" eaLnBrk="1" fontAlgn="auto" hangingPunct="1">
              <a:spcAft>
                <a:spcPts val="0"/>
              </a:spcAf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Prayer is a cause of </a:t>
            </a:r>
            <a:r>
              <a:rPr lang="en-US" sz="4400" b="1" u="sng" dirty="0">
                <a:solidFill>
                  <a:srgbClr val="990033"/>
                </a:solidFill>
                <a:effectLst>
                  <a:outerShdw blurRad="38100" dist="38100" dir="2700000" algn="tl">
                    <a:srgbClr val="000000">
                      <a:alpha val="43137"/>
                    </a:srgbClr>
                  </a:outerShdw>
                </a:effectLst>
                <a:latin typeface="Arial Narrow" pitchFamily="34" charset="0"/>
              </a:rPr>
              <a:t>rejoicing</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v4.</a:t>
            </a:r>
          </a:p>
          <a:p>
            <a:pPr marL="609600" indent="-609600" algn="just" eaLnBrk="1" fontAlgn="auto" hangingPunct="1">
              <a:spcAft>
                <a:spcPts val="0"/>
              </a:spcAf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Prayer gives you </a:t>
            </a:r>
            <a:r>
              <a:rPr lang="en-US" sz="4400" b="1" u="sng" dirty="0">
                <a:solidFill>
                  <a:srgbClr val="990033"/>
                </a:solidFill>
                <a:effectLst>
                  <a:outerShdw blurRad="38100" dist="38100" dir="2700000" algn="tl">
                    <a:srgbClr val="000000">
                      <a:alpha val="43137"/>
                    </a:srgbClr>
                  </a:outerShdw>
                </a:effectLst>
                <a:latin typeface="Arial Narrow" pitchFamily="34" charset="0"/>
              </a:rPr>
              <a:t>hope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v5</a:t>
            </a:r>
          </a:p>
          <a:p>
            <a:pPr marL="609600" indent="-609600" eaLnBrk="1" fontAlgn="auto" hangingPunct="1">
              <a:spcAft>
                <a:spcPts val="0"/>
              </a:spcAf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Prayer is the opportunity to ex-press your </a:t>
            </a:r>
            <a:r>
              <a:rPr lang="en-US" sz="4400" b="1" u="sng" dirty="0">
                <a:solidFill>
                  <a:srgbClr val="990033"/>
                </a:solidFill>
                <a:effectLst>
                  <a:outerShdw blurRad="38100" dist="38100" dir="2700000" algn="tl">
                    <a:srgbClr val="000000">
                      <a:alpha val="43137"/>
                    </a:srgbClr>
                  </a:outerShdw>
                </a:effectLst>
                <a:latin typeface="Arial Narrow" pitchFamily="34" charset="0"/>
              </a:rPr>
              <a:t>gratitude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v6</a:t>
            </a:r>
          </a:p>
          <a:p>
            <a:pPr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5:20 - always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giving thanks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God the Father for everything, in the name of our Lord Jesus Christ.</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9F97B9DD-F96A-4D89-B334-731E51E92FDC}"/>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 Through your prayer life</a:t>
            </a:r>
          </a:p>
        </p:txBody>
      </p:sp>
      <p:sp>
        <p:nvSpPr>
          <p:cNvPr id="172035" name="Rectangle 3">
            <a:extLst>
              <a:ext uri="{FF2B5EF4-FFF2-40B4-BE49-F238E27FC236}">
                <a16:creationId xmlns:a16="http://schemas.microsoft.com/office/drawing/2014/main" id="{86E65CDB-792C-420D-8686-99EC6AD0BB6A}"/>
              </a:ext>
            </a:extLst>
          </p:cNvPr>
          <p:cNvSpPr>
            <a:spLocks noGrp="1" noChangeArrowheads="1"/>
          </p:cNvSpPr>
          <p:nvPr>
            <p:ph idx="1"/>
          </p:nvPr>
        </p:nvSpPr>
        <p:spPr>
          <a:xfrm>
            <a:off x="457200" y="1066800"/>
            <a:ext cx="8077200" cy="5791200"/>
          </a:xfrm>
        </p:spPr>
        <p:txBody>
          <a:bodyPr>
            <a:normAutofit/>
          </a:bodyPr>
          <a:lstStyle/>
          <a:p>
            <a:pPr marL="609600" indent="-609600" algn="just" eaLnBrk="1" fontAlgn="auto" hangingPunct="1">
              <a:spcAft>
                <a:spcPts val="0"/>
              </a:spcAft>
              <a:buFontTx/>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Your life needs to be in a 	constant </a:t>
            </a:r>
            <a:r>
              <a:rPr lang="en-US" sz="4400" b="1" u="sng" dirty="0">
                <a:solidFill>
                  <a:srgbClr val="990033"/>
                </a:solidFill>
                <a:effectLst>
                  <a:outerShdw blurRad="38100" dist="38100" dir="2700000" algn="tl">
                    <a:srgbClr val="000000">
                      <a:alpha val="43137"/>
                    </a:srgbClr>
                  </a:outerShdw>
                </a:effectLst>
                <a:latin typeface="Arial Narrow" pitchFamily="34" charset="0"/>
              </a:rPr>
              <a:t>attitude</a:t>
            </a:r>
            <a:r>
              <a:rPr lang="en-US" sz="4400" b="1" dirty="0">
                <a:solidFill>
                  <a:srgbClr val="990033"/>
                </a:solidFill>
                <a:effectLst>
                  <a:outerShdw blurRad="38100" dist="38100" dir="2700000" algn="tl">
                    <a:srgbClr val="000000">
                      <a:alpha val="43137"/>
                    </a:srgbClr>
                  </a:outerShdw>
                </a:effectLst>
                <a:latin typeface="Arial Narrow" pitchFamily="34" charset="0"/>
              </a:rPr>
              <a:t> of prayer 	because of the cross.</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92C7BAF7-28A4-4838-A79D-71FBBA323221}"/>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 Through your prayer life</a:t>
            </a:r>
          </a:p>
        </p:txBody>
      </p:sp>
      <p:sp>
        <p:nvSpPr>
          <p:cNvPr id="172035" name="Rectangle 3">
            <a:extLst>
              <a:ext uri="{FF2B5EF4-FFF2-40B4-BE49-F238E27FC236}">
                <a16:creationId xmlns:a16="http://schemas.microsoft.com/office/drawing/2014/main" id="{4E5E4DCB-8859-4D0D-B0DE-FCE5B983A0FE}"/>
              </a:ext>
            </a:extLst>
          </p:cNvPr>
          <p:cNvSpPr>
            <a:spLocks noGrp="1" noChangeArrowheads="1"/>
          </p:cNvSpPr>
          <p:nvPr>
            <p:ph idx="1"/>
          </p:nvPr>
        </p:nvSpPr>
        <p:spPr>
          <a:xfrm>
            <a:off x="457200" y="1066800"/>
            <a:ext cx="8077200" cy="5791200"/>
          </a:xfrm>
        </p:spPr>
        <p:txBody>
          <a:bodyPr>
            <a:normAutofit/>
          </a:bodyPr>
          <a:lstStyle/>
          <a:p>
            <a:pPr marL="609600" indent="-609600" algn="just" eaLnBrk="1" fontAlgn="auto" hangingPunct="1">
              <a:spcAft>
                <a:spcPts val="0"/>
              </a:spcAft>
              <a:buFontTx/>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Your life needs to be in a 	constant attitude of prayer 	because of the cross.</a:t>
            </a:r>
          </a:p>
          <a:p>
            <a:pPr marL="609600" indent="-609600" algn="just" eaLnBrk="1" fontAlgn="auto" hangingPunct="1">
              <a:spcAft>
                <a:spcPts val="0"/>
              </a:spcAf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Because of prayer you don’t 	need to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anxious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about 	anything.</a:t>
            </a:r>
          </a:p>
          <a:p>
            <a:pPr marL="609600" indent="-609600" algn="ctr" eaLnBrk="1" fontAlgn="auto" hangingPunct="1">
              <a:spcAft>
                <a:spcPts val="0"/>
              </a:spcAft>
              <a:buFontTx/>
              <a:buNone/>
              <a:defRPr/>
            </a:pP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Lord is near!</a:t>
            </a:r>
            <a:endParaRPr lang="en-US" sz="2800" b="1" dirty="0">
              <a:solidFill>
                <a:srgbClr val="339966"/>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C7464E34-61F6-4A50-8E50-B05BC513B041}"/>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 Through your prayer life</a:t>
            </a:r>
          </a:p>
        </p:txBody>
      </p:sp>
      <p:sp>
        <p:nvSpPr>
          <p:cNvPr id="172035" name="Rectangle 3">
            <a:extLst>
              <a:ext uri="{FF2B5EF4-FFF2-40B4-BE49-F238E27FC236}">
                <a16:creationId xmlns:a16="http://schemas.microsoft.com/office/drawing/2014/main" id="{4C5EF1B8-571B-4D00-A0A4-D150E5164EA5}"/>
              </a:ext>
            </a:extLst>
          </p:cNvPr>
          <p:cNvSpPr>
            <a:spLocks noGrp="1" noChangeArrowheads="1"/>
          </p:cNvSpPr>
          <p:nvPr>
            <p:ph idx="1"/>
          </p:nvPr>
        </p:nvSpPr>
        <p:spPr>
          <a:xfrm>
            <a:off x="457200" y="1066800"/>
            <a:ext cx="8077200" cy="5791200"/>
          </a:xfrm>
        </p:spPr>
        <p:txBody>
          <a:bodyPr>
            <a:normAutofit/>
          </a:bodyPr>
          <a:lstStyle/>
          <a:p>
            <a:pPr marL="609600" indent="-609600" algn="just" eaLnBrk="1" fontAlgn="auto" hangingPunct="1">
              <a:spcAft>
                <a:spcPts val="0"/>
              </a:spcAf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Prayer is a cause of </a:t>
            </a:r>
            <a:r>
              <a:rPr lang="en-US" sz="4400" b="1" u="sng" dirty="0">
                <a:solidFill>
                  <a:srgbClr val="990033"/>
                </a:solidFill>
                <a:effectLst>
                  <a:outerShdw blurRad="38100" dist="38100" dir="2700000" algn="tl">
                    <a:srgbClr val="000000">
                      <a:alpha val="43137"/>
                    </a:srgbClr>
                  </a:outerShdw>
                </a:effectLst>
                <a:latin typeface="Arial Narrow" pitchFamily="34" charset="0"/>
              </a:rPr>
              <a:t>rejoicing</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v4.</a:t>
            </a:r>
          </a:p>
          <a:p>
            <a:pPr marL="609600" indent="-609600" algn="just" eaLnBrk="1" fontAlgn="auto" hangingPunct="1">
              <a:spcAft>
                <a:spcPts val="0"/>
              </a:spcAf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Prayer gives you </a:t>
            </a:r>
            <a:r>
              <a:rPr lang="en-US" sz="4400" b="1" u="sng" dirty="0">
                <a:solidFill>
                  <a:srgbClr val="990033"/>
                </a:solidFill>
                <a:effectLst>
                  <a:outerShdw blurRad="38100" dist="38100" dir="2700000" algn="tl">
                    <a:srgbClr val="000000">
                      <a:alpha val="43137"/>
                    </a:srgbClr>
                  </a:outerShdw>
                </a:effectLst>
                <a:latin typeface="Arial Narrow" pitchFamily="34" charset="0"/>
              </a:rPr>
              <a:t>hope</a:t>
            </a:r>
            <a:r>
              <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v5</a:t>
            </a:r>
          </a:p>
          <a:p>
            <a:pPr marL="609600" indent="-609600" eaLnBrk="1" fontAlgn="auto" hangingPunct="1">
              <a:spcAft>
                <a:spcPts val="0"/>
              </a:spcAf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Prayer is the opportunity to ex-press your </a:t>
            </a:r>
            <a:r>
              <a:rPr lang="en-US" sz="4400" b="1" u="sng" dirty="0">
                <a:solidFill>
                  <a:srgbClr val="990033"/>
                </a:solidFill>
                <a:effectLst>
                  <a:outerShdw blurRad="38100" dist="38100" dir="2700000" algn="tl">
                    <a:srgbClr val="000000">
                      <a:alpha val="43137"/>
                    </a:srgbClr>
                  </a:outerShdw>
                </a:effectLst>
                <a:latin typeface="Arial Narrow" pitchFamily="34" charset="0"/>
              </a:rPr>
              <a:t>gratitude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v6</a:t>
            </a:r>
          </a:p>
          <a:p>
            <a:pPr algn="just" eaLnBrk="1" fontAlgn="auto" hangingPunct="1">
              <a:spcAft>
                <a:spcPts val="0"/>
              </a:spcAft>
              <a:buFont typeface="Wingdings 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D. Prayer is the source of God’s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peace</a:t>
            </a:r>
          </a:p>
          <a:p>
            <a:pPr algn="just" eaLnBrk="1" fontAlgn="auto" hangingPunct="1">
              <a:spcAft>
                <a:spcPts val="0"/>
              </a:spcAft>
              <a:buFont typeface="Wingdings 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the peace of God, which transcends all understanding, will guard your hearts and your minds in Christ Jesus. - v7</a:t>
            </a:r>
            <a:endParaRPr lang="en-US" sz="2600" b="1" i="1" u="sng"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eaLnBrk="1" fontAlgn="auto" hangingPunct="1">
              <a:spcAft>
                <a:spcPts val="0"/>
              </a:spcAft>
              <a:buFont typeface="Wingdings 2"/>
              <a:buNone/>
              <a:defRPr/>
            </a:pPr>
            <a:endParaRPr lang="en-US" sz="4400" b="1" u="sng" dirty="0">
              <a:solidFill>
                <a:srgbClr val="C00000"/>
              </a:solidFill>
              <a:effectLst>
                <a:outerShdw blurRad="38100" dist="38100" dir="2700000" algn="tl">
                  <a:srgbClr val="000000">
                    <a:alpha val="43137"/>
                  </a:srgbClr>
                </a:outerShdw>
              </a:effectLst>
              <a:latin typeface="Arial Narrow" pitchFamily="34" charset="0"/>
              <a:cs typeface="Arial" pitchFamily="34" charset="0"/>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8680978D-F6F9-4298-9136-DE233B3A9944}"/>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 Through your prayer life</a:t>
            </a:r>
          </a:p>
        </p:txBody>
      </p:sp>
      <p:sp>
        <p:nvSpPr>
          <p:cNvPr id="172035" name="Rectangle 3">
            <a:extLst>
              <a:ext uri="{FF2B5EF4-FFF2-40B4-BE49-F238E27FC236}">
                <a16:creationId xmlns:a16="http://schemas.microsoft.com/office/drawing/2014/main" id="{AD80B3BB-8471-4E97-98AD-6F30B9382058}"/>
              </a:ext>
            </a:extLst>
          </p:cNvPr>
          <p:cNvSpPr>
            <a:spLocks noGrp="1" noChangeArrowheads="1"/>
          </p:cNvSpPr>
          <p:nvPr>
            <p:ph idx="1"/>
          </p:nvPr>
        </p:nvSpPr>
        <p:spPr>
          <a:xfrm>
            <a:off x="457200" y="1066800"/>
            <a:ext cx="8077200" cy="5791200"/>
          </a:xfrm>
        </p:spPr>
        <p:txBody>
          <a:bodyPr>
            <a:normAutofit/>
          </a:bodyPr>
          <a:lstStyle/>
          <a:p>
            <a:pPr marL="609600" indent="-609600" algn="just" eaLnBrk="1" fontAlgn="auto" hangingPunct="1">
              <a:spcAft>
                <a:spcPts val="0"/>
              </a:spcAft>
              <a:buFontTx/>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This peace </a:t>
            </a:r>
            <a:r>
              <a:rPr lang="en-US" sz="4400" b="1" u="sng" dirty="0">
                <a:solidFill>
                  <a:srgbClr val="990033"/>
                </a:solidFill>
                <a:effectLst>
                  <a:outerShdw blurRad="38100" dist="38100" dir="2700000" algn="tl">
                    <a:srgbClr val="000000">
                      <a:alpha val="43137"/>
                    </a:srgbClr>
                  </a:outerShdw>
                </a:effectLst>
                <a:latin typeface="Arial Narrow" pitchFamily="34" charset="0"/>
              </a:rPr>
              <a:t>transcends</a:t>
            </a:r>
            <a:r>
              <a:rPr lang="en-US" sz="4400" b="1" dirty="0">
                <a:solidFill>
                  <a:srgbClr val="990033"/>
                </a:solidFill>
                <a:effectLst>
                  <a:outerShdw blurRad="38100" dist="38100" dir="2700000" algn="tl">
                    <a:srgbClr val="000000">
                      <a:alpha val="43137"/>
                    </a:srgbClr>
                  </a:outerShdw>
                </a:effectLst>
                <a:latin typeface="Arial Narrow" pitchFamily="34" charset="0"/>
              </a:rPr>
              <a:t> all 	understanding.</a:t>
            </a:r>
            <a:endPar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a:extLst>
              <a:ext uri="{FF2B5EF4-FFF2-40B4-BE49-F238E27FC236}">
                <a16:creationId xmlns:a16="http://schemas.microsoft.com/office/drawing/2014/main" id="{6A70FFE3-5831-4841-93E0-9B63C05D073E}"/>
              </a:ext>
            </a:extLst>
          </p:cNvPr>
          <p:cNvSpPr>
            <a:spLocks noGrp="1" noChangeArrowheads="1"/>
          </p:cNvSpPr>
          <p:nvPr>
            <p:ph type="title"/>
          </p:nvPr>
        </p:nvSpPr>
        <p:spPr>
          <a:xfrm>
            <a:off x="685800" y="609600"/>
            <a:ext cx="7772400" cy="76200"/>
          </a:xfrm>
        </p:spPr>
        <p:txBody>
          <a:bodyPr/>
          <a:lstStyle/>
          <a:p>
            <a:pPr eaLnBrk="1" fontAlgn="auto" hangingPunct="1">
              <a:spcAft>
                <a:spcPts val="0"/>
              </a:spcAft>
              <a:defRPr/>
            </a:pPr>
            <a:endParaRPr lang="en-US"/>
          </a:p>
        </p:txBody>
      </p:sp>
      <p:sp>
        <p:nvSpPr>
          <p:cNvPr id="291843" name="Rectangle 3">
            <a:extLst>
              <a:ext uri="{FF2B5EF4-FFF2-40B4-BE49-F238E27FC236}">
                <a16:creationId xmlns:a16="http://schemas.microsoft.com/office/drawing/2014/main" id="{1483F9C4-358C-4DD9-BAEB-E7884BAC3758}"/>
              </a:ext>
            </a:extLst>
          </p:cNvPr>
          <p:cNvSpPr>
            <a:spLocks noGrp="1" noChangeArrowheads="1"/>
          </p:cNvSpPr>
          <p:nvPr>
            <p:ph idx="1"/>
          </p:nvPr>
        </p:nvSpPr>
        <p:spPr>
          <a:xfrm>
            <a:off x="685800" y="1066800"/>
            <a:ext cx="7772400" cy="5791200"/>
          </a:xfrm>
        </p:spPr>
        <p:txBody>
          <a:bodyPr>
            <a:normAutofit/>
          </a:bodyPr>
          <a:lstStyle/>
          <a:p>
            <a:pPr algn="just" eaLnBrk="1" fontAlgn="auto" hangingPunct="1">
              <a:spcAft>
                <a:spcPts val="0"/>
              </a:spcAf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4:4-7</a:t>
            </a:r>
          </a:p>
          <a:p>
            <a:pPr algn="just" eaLnBrk="1" fontAlgn="auto" hangingPunct="1">
              <a:spcAft>
                <a:spcPts val="0"/>
              </a:spcAf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Rejoice in the Lord always. I will say it again: Rejoice! Let your gentleness be evident to all. The Lord is near. Do not be anxious about anything, but in everything, by prayer and petition, with thanksgiving, present your requests to God. And the peace of God, which transcends all understanding, will guard your hearts and your minds in Christ Jesus.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28258856-5FBD-40FB-8849-5B3D9CE5B64E}"/>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 Through your prayer life</a:t>
            </a:r>
          </a:p>
        </p:txBody>
      </p:sp>
      <p:sp>
        <p:nvSpPr>
          <p:cNvPr id="172035" name="Rectangle 3">
            <a:extLst>
              <a:ext uri="{FF2B5EF4-FFF2-40B4-BE49-F238E27FC236}">
                <a16:creationId xmlns:a16="http://schemas.microsoft.com/office/drawing/2014/main" id="{F518EA9F-BB86-4641-AFEB-BFC9EF6AD54D}"/>
              </a:ext>
            </a:extLst>
          </p:cNvPr>
          <p:cNvSpPr>
            <a:spLocks noGrp="1" noChangeArrowheads="1"/>
          </p:cNvSpPr>
          <p:nvPr>
            <p:ph idx="1"/>
          </p:nvPr>
        </p:nvSpPr>
        <p:spPr>
          <a:xfrm>
            <a:off x="457200" y="1066800"/>
            <a:ext cx="8077200" cy="5791200"/>
          </a:xfrm>
        </p:spPr>
        <p:txBody>
          <a:bodyPr>
            <a:normAutofit/>
          </a:bodyPr>
          <a:lstStyle/>
          <a:p>
            <a:pPr marL="609600" indent="-609600" algn="just" eaLnBrk="1" fontAlgn="auto" hangingPunct="1">
              <a:spcAft>
                <a:spcPts val="0"/>
              </a:spcAft>
              <a:buFontTx/>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This peace </a:t>
            </a:r>
            <a:r>
              <a:rPr lang="en-US" sz="4400" b="1" u="sng" dirty="0">
                <a:solidFill>
                  <a:srgbClr val="990033"/>
                </a:solidFill>
                <a:effectLst>
                  <a:outerShdw blurRad="38100" dist="38100" dir="2700000" algn="tl">
                    <a:srgbClr val="000000">
                      <a:alpha val="43137"/>
                    </a:srgbClr>
                  </a:outerShdw>
                </a:effectLst>
                <a:latin typeface="Arial Narrow" pitchFamily="34" charset="0"/>
              </a:rPr>
              <a:t>transcends</a:t>
            </a:r>
            <a:r>
              <a:rPr lang="en-US" sz="4400" b="1" dirty="0">
                <a:solidFill>
                  <a:srgbClr val="990033"/>
                </a:solidFill>
                <a:effectLst>
                  <a:outerShdw blurRad="38100" dist="38100" dir="2700000" algn="tl">
                    <a:srgbClr val="000000">
                      <a:alpha val="43137"/>
                    </a:srgbClr>
                  </a:outerShdw>
                </a:effectLst>
                <a:latin typeface="Arial Narrow" pitchFamily="34" charset="0"/>
              </a:rPr>
              <a:t> all 	understanding.</a:t>
            </a:r>
          </a:p>
          <a:p>
            <a:pPr marL="609600" indent="-609600"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5:7 - Cast all your anxiety on him because he cares for you.</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B4C89FEE-94F9-4466-883D-DCCFACF84D0E}"/>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 Through your prayer life</a:t>
            </a:r>
          </a:p>
        </p:txBody>
      </p:sp>
      <p:sp>
        <p:nvSpPr>
          <p:cNvPr id="172035" name="Rectangle 3">
            <a:extLst>
              <a:ext uri="{FF2B5EF4-FFF2-40B4-BE49-F238E27FC236}">
                <a16:creationId xmlns:a16="http://schemas.microsoft.com/office/drawing/2014/main" id="{019F5812-05BE-4926-880A-B019B69EAF89}"/>
              </a:ext>
            </a:extLst>
          </p:cNvPr>
          <p:cNvSpPr>
            <a:spLocks noGrp="1" noChangeArrowheads="1"/>
          </p:cNvSpPr>
          <p:nvPr>
            <p:ph idx="1"/>
          </p:nvPr>
        </p:nvSpPr>
        <p:spPr>
          <a:xfrm>
            <a:off x="457200" y="1066800"/>
            <a:ext cx="8077200" cy="5791200"/>
          </a:xfrm>
        </p:spPr>
        <p:txBody>
          <a:bodyPr>
            <a:normAutofit/>
          </a:bodyPr>
          <a:lstStyle/>
          <a:p>
            <a:pPr marL="609600" indent="-609600" algn="just" eaLnBrk="1" fontAlgn="auto" hangingPunct="1">
              <a:spcAft>
                <a:spcPts val="0"/>
              </a:spcAft>
              <a:buFontTx/>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2. Why can you have peace?</a:t>
            </a:r>
          </a:p>
          <a:p>
            <a:pPr marL="609600" indent="-609600"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5:7 - Cast all your anxiety on him because he cares for you.</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EF1F869A-35A1-4423-9BBF-8D1EE9DC5375}"/>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 Through your prayer life</a:t>
            </a:r>
          </a:p>
        </p:txBody>
      </p:sp>
      <p:sp>
        <p:nvSpPr>
          <p:cNvPr id="172035" name="Rectangle 3">
            <a:extLst>
              <a:ext uri="{FF2B5EF4-FFF2-40B4-BE49-F238E27FC236}">
                <a16:creationId xmlns:a16="http://schemas.microsoft.com/office/drawing/2014/main" id="{EE239554-72AC-4155-83CB-4A95667F61DC}"/>
              </a:ext>
            </a:extLst>
          </p:cNvPr>
          <p:cNvSpPr>
            <a:spLocks noGrp="1" noChangeArrowheads="1"/>
          </p:cNvSpPr>
          <p:nvPr>
            <p:ph idx="1"/>
          </p:nvPr>
        </p:nvSpPr>
        <p:spPr>
          <a:xfrm>
            <a:off x="457200" y="1066800"/>
            <a:ext cx="8077200" cy="5791200"/>
          </a:xfrm>
        </p:spPr>
        <p:txBody>
          <a:bodyPr>
            <a:normAutofit/>
          </a:bodyPr>
          <a:lstStyle/>
          <a:p>
            <a:pPr marL="609600" indent="-609600" algn="just" eaLnBrk="1" fontAlgn="auto" hangingPunct="1">
              <a:spcAft>
                <a:spcPts val="0"/>
              </a:spcAft>
              <a:buFontTx/>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2. Why can you have peace?</a:t>
            </a:r>
          </a:p>
          <a:p>
            <a:pPr marL="609600" indent="-609600" algn="ctr" eaLnBrk="1" fontAlgn="auto" hangingPunct="1">
              <a:spcAft>
                <a:spcPts val="0"/>
              </a:spcAft>
              <a:buFontTx/>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You are divinely led</a:t>
            </a:r>
          </a:p>
          <a:p>
            <a:pPr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23:3 - He guides me in paths of right-</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eousness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his name’s sake.</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59599BF8-7D94-41BE-A68A-AB76DD588D5A}"/>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 Through your prayer life</a:t>
            </a:r>
          </a:p>
        </p:txBody>
      </p:sp>
      <p:sp>
        <p:nvSpPr>
          <p:cNvPr id="172035" name="Rectangle 3">
            <a:extLst>
              <a:ext uri="{FF2B5EF4-FFF2-40B4-BE49-F238E27FC236}">
                <a16:creationId xmlns:a16="http://schemas.microsoft.com/office/drawing/2014/main" id="{BEC0CB52-4815-4BD1-AAB3-B532949BDF89}"/>
              </a:ext>
            </a:extLst>
          </p:cNvPr>
          <p:cNvSpPr>
            <a:spLocks noGrp="1" noChangeArrowheads="1"/>
          </p:cNvSpPr>
          <p:nvPr>
            <p:ph idx="1"/>
          </p:nvPr>
        </p:nvSpPr>
        <p:spPr>
          <a:xfrm>
            <a:off x="457200" y="1066800"/>
            <a:ext cx="8077200" cy="5791200"/>
          </a:xfrm>
        </p:spPr>
        <p:txBody>
          <a:bodyPr>
            <a:normAutofit/>
          </a:bodyPr>
          <a:lstStyle/>
          <a:p>
            <a:pPr marL="609600" indent="-609600" algn="just" eaLnBrk="1" fontAlgn="auto" hangingPunct="1">
              <a:spcAft>
                <a:spcPts val="0"/>
              </a:spcAft>
              <a:buFontTx/>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2. Why can you have peace?</a:t>
            </a:r>
          </a:p>
          <a:p>
            <a:pPr marL="609600" indent="-609600" algn="ctr" eaLnBrk="1" fontAlgn="auto" hangingPunct="1">
              <a:spcAft>
                <a:spcPts val="0"/>
              </a:spcAft>
              <a:buFontTx/>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You don’t have to be anxious about tomorrow</a:t>
            </a:r>
          </a:p>
          <a:p>
            <a:pPr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6:34 - Therefore do not worry about tomorrow, for tomorrow will worry about itself.</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F5A3737C-20A1-452A-9C0D-D737DC01A988}"/>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 Through your prayer life</a:t>
            </a:r>
          </a:p>
        </p:txBody>
      </p:sp>
      <p:sp>
        <p:nvSpPr>
          <p:cNvPr id="172035" name="Rectangle 3">
            <a:extLst>
              <a:ext uri="{FF2B5EF4-FFF2-40B4-BE49-F238E27FC236}">
                <a16:creationId xmlns:a16="http://schemas.microsoft.com/office/drawing/2014/main" id="{52CEB8D9-D0E1-4D96-B94C-197DEE3E5B79}"/>
              </a:ext>
            </a:extLst>
          </p:cNvPr>
          <p:cNvSpPr>
            <a:spLocks noGrp="1" noChangeArrowheads="1"/>
          </p:cNvSpPr>
          <p:nvPr>
            <p:ph idx="1"/>
          </p:nvPr>
        </p:nvSpPr>
        <p:spPr>
          <a:xfrm>
            <a:off x="457200" y="1066800"/>
            <a:ext cx="8077200" cy="5791200"/>
          </a:xfrm>
        </p:spPr>
        <p:txBody>
          <a:bodyPr>
            <a:normAutofit/>
          </a:bodyPr>
          <a:lstStyle/>
          <a:p>
            <a:pPr marL="609600" indent="-609600" algn="just" eaLnBrk="1" fontAlgn="auto" hangingPunct="1">
              <a:spcAft>
                <a:spcPts val="0"/>
              </a:spcAft>
              <a:buFontTx/>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2. Why can you have peace?</a:t>
            </a:r>
          </a:p>
          <a:p>
            <a:pPr marL="609600" indent="-609600" algn="ctr" eaLnBrk="1" fontAlgn="auto" hangingPunct="1">
              <a:spcAft>
                <a:spcPts val="0"/>
              </a:spcAft>
              <a:buFontTx/>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All things will work out together for your good</a:t>
            </a:r>
          </a:p>
          <a:p>
            <a:pPr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8:28 - And we know that in all things God works for the good of those who love him, who have been called according to his purpose.</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9" name="Rectangle 2051">
            <a:extLst>
              <a:ext uri="{FF2B5EF4-FFF2-40B4-BE49-F238E27FC236}">
                <a16:creationId xmlns:a16="http://schemas.microsoft.com/office/drawing/2014/main" id="{9BC572B6-B0B4-458C-96A8-5963906EEFD1}"/>
              </a:ext>
            </a:extLst>
          </p:cNvPr>
          <p:cNvSpPr>
            <a:spLocks noGrp="1" noChangeArrowheads="1"/>
          </p:cNvSpPr>
          <p:nvPr>
            <p:ph idx="1"/>
          </p:nvPr>
        </p:nvSpPr>
        <p:spPr>
          <a:xfrm>
            <a:off x="685800" y="1066800"/>
            <a:ext cx="7772400" cy="5791200"/>
          </a:xfrm>
        </p:spPr>
        <p:txBody>
          <a:bodyPr>
            <a:normAutofit/>
          </a:bodyPr>
          <a:lstStyle/>
          <a:p>
            <a:pPr algn="just" eaLnBrk="1" fontAlgn="auto" hangingPunct="1">
              <a:spcAft>
                <a:spcPts val="0"/>
              </a:spcAft>
              <a:buFontTx/>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Through Your Prayer Life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v4-7</a:t>
            </a:r>
          </a:p>
          <a:p>
            <a:pPr algn="just" eaLnBrk="1" fontAlgn="auto" hangingPunct="1">
              <a:spcAft>
                <a:spcPts val="0"/>
              </a:spcAft>
              <a:buFontTx/>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Through What You Fill Your Mind With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v8-9</a:t>
            </a:r>
          </a:p>
        </p:txBody>
      </p:sp>
      <p:sp>
        <p:nvSpPr>
          <p:cNvPr id="6" name="Title 5">
            <a:extLst>
              <a:ext uri="{FF2B5EF4-FFF2-40B4-BE49-F238E27FC236}">
                <a16:creationId xmlns:a16="http://schemas.microsoft.com/office/drawing/2014/main" id="{E094DDC0-470C-414F-97EB-C864AA0F5F13}"/>
              </a:ext>
            </a:extLst>
          </p:cNvPr>
          <p:cNvSpPr>
            <a:spLocks noGrp="1"/>
          </p:cNvSpPr>
          <p:nvPr>
            <p:ph type="title"/>
          </p:nvPr>
        </p:nvSpPr>
        <p:spPr>
          <a:xfrm>
            <a:off x="304800" y="228600"/>
            <a:ext cx="8686800" cy="838200"/>
          </a:xfrm>
        </p:spPr>
        <p:txBody>
          <a:bodyPr/>
          <a:lstStyle/>
          <a:p>
            <a:pPr algn="ctr" eaLnBrk="1" fontAlgn="auto" hangingPunct="1">
              <a:spcAft>
                <a:spcPts val="0"/>
              </a:spcAft>
              <a:defRPr/>
            </a:pPr>
            <a:r>
              <a:rPr lang="en-US" sz="2800" b="1" dirty="0">
                <a:effectLst>
                  <a:outerShdw blurRad="38100" dist="38100" dir="2700000" algn="tl">
                    <a:srgbClr val="000000">
                      <a:alpha val="43137"/>
                    </a:srgbClr>
                  </a:outerShdw>
                  <a:reflection blurRad="12700" stA="48000" endA="300" endPos="55000" dir="5400000" sy="-90000" algn="bl" rotWithShape="0"/>
                </a:effectLst>
                <a:latin typeface="Arial Narrow" pitchFamily="34" charset="0"/>
              </a:rPr>
              <a:t>You can be a witness to others . . .</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1DDA85C5-1408-4EE3-8014-A728D9DDF010}"/>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II. Through what you fill your mind with.</a:t>
            </a:r>
          </a:p>
        </p:txBody>
      </p:sp>
      <p:sp>
        <p:nvSpPr>
          <p:cNvPr id="172035" name="Rectangle 3">
            <a:extLst>
              <a:ext uri="{FF2B5EF4-FFF2-40B4-BE49-F238E27FC236}">
                <a16:creationId xmlns:a16="http://schemas.microsoft.com/office/drawing/2014/main" id="{177516D1-4022-4872-8F4A-F33E37297146}"/>
              </a:ext>
            </a:extLst>
          </p:cNvPr>
          <p:cNvSpPr>
            <a:spLocks noGrp="1" noChangeArrowheads="1"/>
          </p:cNvSpPr>
          <p:nvPr>
            <p:ph idx="1"/>
          </p:nvPr>
        </p:nvSpPr>
        <p:spPr>
          <a:xfrm>
            <a:off x="457200" y="1066800"/>
            <a:ext cx="8077200" cy="5791200"/>
          </a:xfrm>
        </p:spPr>
        <p:txBody>
          <a:bodyPr>
            <a:normAutofit/>
          </a:bodyPr>
          <a:lstStyle/>
          <a:p>
            <a:pPr marL="609600" indent="-609600" algn="just" eaLnBrk="1" fontAlgn="auto" hangingPunct="1">
              <a:spcAft>
                <a:spcPts val="0"/>
              </a:spcAf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Fill your mind with godly attitudes. </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Finally, brothers, whatever is true, whatever is noble, whatever is right, whatever is pure, whatever is lovely, whatever is admirable — if anything is excellent or praiseworthy — think about such things. – v8</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955CCE23-CF78-40B9-B406-568E009CBBB3}"/>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II. Through what you fill your mind with.</a:t>
            </a:r>
          </a:p>
        </p:txBody>
      </p:sp>
      <p:sp>
        <p:nvSpPr>
          <p:cNvPr id="172035" name="Rectangle 3">
            <a:extLst>
              <a:ext uri="{FF2B5EF4-FFF2-40B4-BE49-F238E27FC236}">
                <a16:creationId xmlns:a16="http://schemas.microsoft.com/office/drawing/2014/main" id="{8FF44E0F-B2E4-4609-899B-323E37648349}"/>
              </a:ext>
            </a:extLst>
          </p:cNvPr>
          <p:cNvSpPr>
            <a:spLocks noGrp="1" noChangeArrowheads="1"/>
          </p:cNvSpPr>
          <p:nvPr>
            <p:ph idx="1"/>
          </p:nvPr>
        </p:nvSpPr>
        <p:spPr>
          <a:xfrm>
            <a:off x="457200" y="1066800"/>
            <a:ext cx="8077200" cy="5791200"/>
          </a:xfrm>
        </p:spPr>
        <p:txBody>
          <a:bodyPr>
            <a:normAutofit/>
          </a:bodyPr>
          <a:lstStyle/>
          <a:p>
            <a:pPr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Finally, brothers, whatever is true, whatever is noble, whatever is right, whatever is pure, whatever is lovely, whatever is admirable — if anything is excellent or praiseworthy — think about such things. – v8</a:t>
            </a:r>
          </a:p>
          <a:p>
            <a:pPr algn="just" eaLnBrk="1" fontAlgn="auto" hangingPunct="1">
              <a:spcAft>
                <a:spcPts val="0"/>
              </a:spcAft>
              <a:buFont typeface="Wingdings 2"/>
              <a:buNone/>
              <a:defRPr/>
            </a:pPr>
            <a:r>
              <a:rPr lang="en-US" sz="4400" b="1">
                <a:solidFill>
                  <a:srgbClr val="C00000"/>
                </a:solidFill>
                <a:effectLst>
                  <a:outerShdw blurRad="38100" dist="38100" dir="2700000" algn="tl">
                    <a:srgbClr val="000000">
                      <a:alpha val="43137"/>
                    </a:srgbClr>
                  </a:outerShdw>
                </a:effectLst>
                <a:latin typeface="Arial Narrow" pitchFamily="34" charset="0"/>
                <a:cs typeface="Arial"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1</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True worshippers will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worship 	in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Spirit and in truth.</a:t>
            </a:r>
          </a:p>
          <a:p>
            <a:pPr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4:23 - Yet a time is coming and has now come when the true worshipers will worship the Father in spirit and truth</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80D8F2BE-24ED-4F27-B774-5FCFCD4E9421}"/>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II. Through what you fill your mind with.</a:t>
            </a:r>
          </a:p>
        </p:txBody>
      </p:sp>
      <p:sp>
        <p:nvSpPr>
          <p:cNvPr id="172035" name="Rectangle 3">
            <a:extLst>
              <a:ext uri="{FF2B5EF4-FFF2-40B4-BE49-F238E27FC236}">
                <a16:creationId xmlns:a16="http://schemas.microsoft.com/office/drawing/2014/main" id="{F8A5F098-24AB-4EB1-A669-353C5F3A97ED}"/>
              </a:ext>
            </a:extLst>
          </p:cNvPr>
          <p:cNvSpPr>
            <a:spLocks noGrp="1" noChangeArrowheads="1"/>
          </p:cNvSpPr>
          <p:nvPr>
            <p:ph idx="1"/>
          </p:nvPr>
        </p:nvSpPr>
        <p:spPr>
          <a:xfrm>
            <a:off x="457200" y="1066800"/>
            <a:ext cx="8077200" cy="5791200"/>
          </a:xfrm>
        </p:spPr>
        <p:txBody>
          <a:bodyPr>
            <a:normAutofit/>
          </a:bodyPr>
          <a:lstStyle/>
          <a:p>
            <a:pPr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Finally, brothers, whatever is true, whatever is noble, whatever is right, whatever is pure, whatever is lovely, whatever is admirable — if anything is excellent or praiseworthy — think about such things. – v8</a:t>
            </a:r>
          </a:p>
          <a:p>
            <a:pPr algn="just" eaLnBrk="1" fontAlgn="auto" hangingPunct="1">
              <a:spcAft>
                <a:spcPts val="0"/>
              </a:spcAft>
              <a:buFont typeface="Wingdings 2"/>
              <a:buNone/>
              <a:defRPr/>
            </a:pPr>
            <a:r>
              <a:rPr lang="en-US" sz="4400" b="1">
                <a:solidFill>
                  <a:srgbClr val="C00000"/>
                </a:solidFill>
                <a:effectLst>
                  <a:outerShdw blurRad="38100" dist="38100" dir="2700000" algn="tl">
                    <a:srgbClr val="000000">
                      <a:alpha val="43137"/>
                    </a:srgbClr>
                  </a:outerShdw>
                </a:effectLst>
                <a:latin typeface="Arial Narrow" pitchFamily="34" charset="0"/>
                <a:cs typeface="Arial"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1</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True worshippers will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worship 	in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Spirit and in truth.</a:t>
            </a:r>
          </a:p>
          <a:p>
            <a:pPr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14:6 - </a:t>
            </a:r>
            <a:r>
              <a:rPr lang="en-US" sz="2800" b="1" noProof="1">
                <a:solidFill>
                  <a:schemeClr val="tx1"/>
                </a:solidFill>
                <a:effectLst>
                  <a:outerShdw blurRad="38100" dist="38100" dir="2700000" algn="tl">
                    <a:srgbClr val="000000">
                      <a:alpha val="43137"/>
                    </a:srgbClr>
                  </a:outerShdw>
                </a:effectLst>
                <a:latin typeface="Arial" pitchFamily="34" charset="0"/>
                <a:cs typeface="Arial" pitchFamily="34" charset="0"/>
              </a:rPr>
              <a:t>I am the way, the truth &amp;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8C4BEFFE-F6CE-419E-95D0-48E8FFEFD221}"/>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II. Through what you fill your mind with.</a:t>
            </a:r>
          </a:p>
        </p:txBody>
      </p:sp>
      <p:sp>
        <p:nvSpPr>
          <p:cNvPr id="172035" name="Rectangle 3">
            <a:extLst>
              <a:ext uri="{FF2B5EF4-FFF2-40B4-BE49-F238E27FC236}">
                <a16:creationId xmlns:a16="http://schemas.microsoft.com/office/drawing/2014/main" id="{B73FCF0A-F241-4479-9D48-8316E1AB55EB}"/>
              </a:ext>
            </a:extLst>
          </p:cNvPr>
          <p:cNvSpPr>
            <a:spLocks noGrp="1" noChangeArrowheads="1"/>
          </p:cNvSpPr>
          <p:nvPr>
            <p:ph idx="1"/>
          </p:nvPr>
        </p:nvSpPr>
        <p:spPr>
          <a:xfrm>
            <a:off x="457200" y="1066800"/>
            <a:ext cx="8077200" cy="5791200"/>
          </a:xfrm>
        </p:spPr>
        <p:txBody>
          <a:bodyPr>
            <a:normAutofit/>
          </a:bodyPr>
          <a:lstStyle/>
          <a:p>
            <a:pPr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Finally, brothers, whatever is true, whatever is noble, whatever is right, whatever is pure, whatever is lovely, whatever is admirable — if anything is excellent or praiseworthy — think about such things. – v8</a:t>
            </a:r>
          </a:p>
          <a:p>
            <a:pPr algn="just" eaLnBrk="1" fontAlgn="auto" hangingPunct="1">
              <a:spcAft>
                <a:spcPts val="0"/>
              </a:spcAft>
              <a:buFont typeface="Wingdings 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2</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What are the elements</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of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healthy thinking?</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a:extLst>
              <a:ext uri="{FF2B5EF4-FFF2-40B4-BE49-F238E27FC236}">
                <a16:creationId xmlns:a16="http://schemas.microsoft.com/office/drawing/2014/main" id="{B467902C-F10C-4BBC-82C8-349DDFF8E5BA}"/>
              </a:ext>
            </a:extLst>
          </p:cNvPr>
          <p:cNvSpPr>
            <a:spLocks noGrp="1" noChangeArrowheads="1"/>
          </p:cNvSpPr>
          <p:nvPr>
            <p:ph type="title"/>
          </p:nvPr>
        </p:nvSpPr>
        <p:spPr>
          <a:xfrm>
            <a:off x="685800" y="609600"/>
            <a:ext cx="7772400" cy="76200"/>
          </a:xfrm>
        </p:spPr>
        <p:txBody>
          <a:bodyPr/>
          <a:lstStyle/>
          <a:p>
            <a:pPr eaLnBrk="1" fontAlgn="auto" hangingPunct="1">
              <a:spcAft>
                <a:spcPts val="0"/>
              </a:spcAft>
              <a:defRPr/>
            </a:pPr>
            <a:endParaRPr lang="en-US"/>
          </a:p>
        </p:txBody>
      </p:sp>
      <p:sp>
        <p:nvSpPr>
          <p:cNvPr id="291843" name="Rectangle 3">
            <a:extLst>
              <a:ext uri="{FF2B5EF4-FFF2-40B4-BE49-F238E27FC236}">
                <a16:creationId xmlns:a16="http://schemas.microsoft.com/office/drawing/2014/main" id="{8162CAD9-034A-41BC-A4E3-B820F048CF03}"/>
              </a:ext>
            </a:extLst>
          </p:cNvPr>
          <p:cNvSpPr>
            <a:spLocks noGrp="1" noChangeArrowheads="1"/>
          </p:cNvSpPr>
          <p:nvPr>
            <p:ph idx="1"/>
          </p:nvPr>
        </p:nvSpPr>
        <p:spPr>
          <a:xfrm>
            <a:off x="685800" y="1066800"/>
            <a:ext cx="7772400" cy="5791200"/>
          </a:xfrm>
        </p:spPr>
        <p:txBody>
          <a:bodyPr>
            <a:normAutofit/>
          </a:bodyPr>
          <a:lstStyle/>
          <a:p>
            <a:pPr algn="just" eaLnBrk="1" fontAlgn="auto" hangingPunct="1">
              <a:spcAft>
                <a:spcPts val="0"/>
              </a:spcAf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4:8-9</a:t>
            </a:r>
          </a:p>
          <a:p>
            <a:pPr algn="just" eaLnBrk="1" fontAlgn="auto" hangingPunct="1">
              <a:spcAft>
                <a:spcPts val="0"/>
              </a:spcAf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Finally, brothers, whatever is true, whatever is noble, whatever is right, whatever is pure, whatever is lovely, whatever is admirable — if anything is excellent or praiseworthy — think about such things. Whatever you have learned or received or heard from me, or seen in me — put it into practice. And the God of peace will be with you.</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1A8C649B-6AA2-4759-A5FD-F17BD7400151}"/>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II. Through what you fill your mind with.</a:t>
            </a:r>
          </a:p>
        </p:txBody>
      </p:sp>
      <p:sp>
        <p:nvSpPr>
          <p:cNvPr id="172035" name="Rectangle 3">
            <a:extLst>
              <a:ext uri="{FF2B5EF4-FFF2-40B4-BE49-F238E27FC236}">
                <a16:creationId xmlns:a16="http://schemas.microsoft.com/office/drawing/2014/main" id="{0DB9AEE0-06D5-4AFA-98C3-305DBC629FE3}"/>
              </a:ext>
            </a:extLst>
          </p:cNvPr>
          <p:cNvSpPr>
            <a:spLocks noGrp="1" noChangeArrowheads="1"/>
          </p:cNvSpPr>
          <p:nvPr>
            <p:ph idx="1"/>
          </p:nvPr>
        </p:nvSpPr>
        <p:spPr>
          <a:xfrm>
            <a:off x="457200" y="1066800"/>
            <a:ext cx="8077200" cy="5791200"/>
          </a:xfrm>
        </p:spPr>
        <p:txBody>
          <a:bodyPr>
            <a:normAutofit/>
          </a:bodyPr>
          <a:lstStyle/>
          <a:p>
            <a:pPr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Finally, brothers, whatever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true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whatever is noble, whatever is right, whatever is pure, whatever is lovely, whatever is admirable — if anything is excellent or praiseworthy — think about such things. – v8</a:t>
            </a:r>
          </a:p>
          <a:p>
            <a:pPr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a:t>
            </a:r>
            <a:r>
              <a:rPr lang="en-US" sz="4400" b="1" dirty="0">
                <a:solidFill>
                  <a:srgbClr val="C00000"/>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Truth</a:t>
            </a:r>
            <a:r>
              <a:rPr lang="en-US" sz="4400" b="1" dirty="0">
                <a:solidFill>
                  <a:srgbClr val="C00000"/>
                </a:solidFill>
                <a:effectLst>
                  <a:outerShdw blurRad="38100" dist="38100" dir="2700000" algn="tl">
                    <a:srgbClr val="000000">
                      <a:alpha val="43137"/>
                    </a:srgbClr>
                  </a:outerShdw>
                </a:effectLst>
                <a:latin typeface="Arial Narrow" pitchFamily="34" charset="0"/>
                <a:cs typeface="Arial" pitchFamily="34" charset="0"/>
              </a:rPr>
              <a:t>.</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6B81D933-56BD-4DB5-AA10-EBAE0CA1FF54}"/>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II. Through what you fill your mind with.</a:t>
            </a:r>
          </a:p>
        </p:txBody>
      </p:sp>
      <p:sp>
        <p:nvSpPr>
          <p:cNvPr id="172035" name="Rectangle 3">
            <a:extLst>
              <a:ext uri="{FF2B5EF4-FFF2-40B4-BE49-F238E27FC236}">
                <a16:creationId xmlns:a16="http://schemas.microsoft.com/office/drawing/2014/main" id="{40A7ED3A-0D50-40F6-A40C-58C05FBBE888}"/>
              </a:ext>
            </a:extLst>
          </p:cNvPr>
          <p:cNvSpPr>
            <a:spLocks noGrp="1" noChangeArrowheads="1"/>
          </p:cNvSpPr>
          <p:nvPr>
            <p:ph idx="1"/>
          </p:nvPr>
        </p:nvSpPr>
        <p:spPr>
          <a:xfrm>
            <a:off x="457200" y="1066800"/>
            <a:ext cx="8077200" cy="5791200"/>
          </a:xfrm>
        </p:spPr>
        <p:txBody>
          <a:bodyPr>
            <a:normAutofit/>
          </a:bodyPr>
          <a:lstStyle/>
          <a:p>
            <a:pPr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Finally, brothers, whatever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true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noble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is right, whatever is pure, whatever is lovely, whatever is admirable — if anything is excellent or praiseworthy — think about such things. – v8</a:t>
            </a:r>
          </a:p>
          <a:p>
            <a:pPr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n-US" altLang="en-US" sz="4400" b="1">
                <a:solidFill>
                  <a:srgbClr val="C00000"/>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b.</a:t>
            </a:r>
            <a:r>
              <a:rPr lang="en-US" altLang="en-US" sz="4400" b="1">
                <a:solidFill>
                  <a:srgbClr val="C00000"/>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Noble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honest, respectful.</a:t>
            </a:r>
          </a:p>
          <a:p>
            <a:pPr algn="just" eaLnBrk="1" hangingPunct="1">
              <a:buFont typeface="Wingdings 2" panose="05020102010507070707" pitchFamily="18" charset="2"/>
              <a:buNone/>
            </a:pPr>
            <a:endParaRPr lang="en-US" altLang="en-US" sz="2800" b="1" noProof="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lgn="just" eaLnBrk="1" hangingPunct="1">
              <a:buFont typeface="Wingdings 2" panose="05020102010507070707" pitchFamily="18" charset="2"/>
              <a:buNone/>
            </a:pPr>
            <a:endParaRPr lang="en-US" altLang="en-US" sz="2800" b="1" noProof="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lgn="just" eaLnBrk="1" hangingPunct="1">
              <a:buFont typeface="Wingdings 2" panose="05020102010507070707" pitchFamily="18" charset="2"/>
              <a:buNone/>
            </a:pPr>
            <a:endParaRPr lang="en-US" altLang="en-US" sz="2800" b="1" noProof="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lgn="just" eaLnBrk="1" hangingPunct="1">
              <a:buFont typeface="Wingdings 2" panose="05020102010507070707" pitchFamily="18" charset="2"/>
              <a:buNone/>
            </a:pPr>
            <a:endParaRPr lang="en-US" altLang="en-US" sz="2800" b="1" noProof="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lgn="just" eaLnBrk="1" hangingPunct="1">
              <a:buFont typeface="Wingdings 2" panose="05020102010507070707" pitchFamily="18" charset="2"/>
              <a:buNone/>
            </a:pPr>
            <a:r>
              <a:rPr lang="en-US" altLang="en-US" sz="2800" b="1" noProof="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noProof="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σεμνός</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8A2342B1-AB66-4AF5-9C53-49411398E380}"/>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II. Through what you fill your mind with.</a:t>
            </a:r>
          </a:p>
        </p:txBody>
      </p:sp>
      <p:sp>
        <p:nvSpPr>
          <p:cNvPr id="172035" name="Rectangle 3">
            <a:extLst>
              <a:ext uri="{FF2B5EF4-FFF2-40B4-BE49-F238E27FC236}">
                <a16:creationId xmlns:a16="http://schemas.microsoft.com/office/drawing/2014/main" id="{083733BC-C95D-4500-A6B0-AF62AAEE5FB2}"/>
              </a:ext>
            </a:extLst>
          </p:cNvPr>
          <p:cNvSpPr>
            <a:spLocks noGrp="1" noChangeArrowheads="1"/>
          </p:cNvSpPr>
          <p:nvPr>
            <p:ph idx="1"/>
          </p:nvPr>
        </p:nvSpPr>
        <p:spPr>
          <a:xfrm>
            <a:off x="457200" y="1066800"/>
            <a:ext cx="8077200" cy="5791200"/>
          </a:xfrm>
        </p:spPr>
        <p:txBody>
          <a:bodyPr>
            <a:normAutofit/>
          </a:bodyPr>
          <a:lstStyle/>
          <a:p>
            <a:pPr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Finally, brothers, whatever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true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noble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right</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is pure, whatever is lovely, whatever is admirable — if anything is excellent or praiseworthy — think about such things. – v8</a:t>
            </a:r>
          </a:p>
          <a:p>
            <a:pPr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n-US" altLang="en-US" sz="4400" b="1">
                <a:solidFill>
                  <a:srgbClr val="C00000"/>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c.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Right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justice, righteous, 		having a right relationship 		with God &amp; His standards.</a:t>
            </a:r>
          </a:p>
          <a:p>
            <a:pPr algn="just" eaLnBrk="1" hangingPunct="1">
              <a:buFont typeface="Wingdings 2" panose="05020102010507070707" pitchFamily="18" charset="2"/>
              <a:buNone/>
            </a:pPr>
            <a:endParaRPr lang="en-US" altLang="en-US" sz="2800" b="1" noProof="1">
              <a:solidFill>
                <a:srgbClr val="000000"/>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lgn="just" eaLnBrk="1" hangingPunct="1">
              <a:buFont typeface="Wingdings 2" panose="05020102010507070707" pitchFamily="18" charset="2"/>
              <a:buNone/>
            </a:pPr>
            <a:r>
              <a:rPr lang="en-US" altLang="en-US" sz="2800" b="1" noProof="1">
                <a:solidFill>
                  <a:srgbClr val="000000"/>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noProof="1">
                <a:solidFill>
                  <a:srgbClr val="000000"/>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δίκαιος</a:t>
            </a:r>
            <a:endParaRPr lang="en-US" altLang="en-US" sz="2800" b="1">
              <a:solidFill>
                <a:srgbClr val="C00000"/>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D80D4AFA-C50B-4878-A0C7-6567B313D98F}"/>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II. Through what you fill your mind with.</a:t>
            </a:r>
          </a:p>
        </p:txBody>
      </p:sp>
      <p:sp>
        <p:nvSpPr>
          <p:cNvPr id="172035" name="Rectangle 3">
            <a:extLst>
              <a:ext uri="{FF2B5EF4-FFF2-40B4-BE49-F238E27FC236}">
                <a16:creationId xmlns:a16="http://schemas.microsoft.com/office/drawing/2014/main" id="{427DB01E-9B98-4B01-83C1-20927C417717}"/>
              </a:ext>
            </a:extLst>
          </p:cNvPr>
          <p:cNvSpPr>
            <a:spLocks noGrp="1" noChangeArrowheads="1"/>
          </p:cNvSpPr>
          <p:nvPr>
            <p:ph idx="1"/>
          </p:nvPr>
        </p:nvSpPr>
        <p:spPr>
          <a:xfrm>
            <a:off x="457200" y="1066800"/>
            <a:ext cx="8077200" cy="5791200"/>
          </a:xfrm>
        </p:spPr>
        <p:txBody>
          <a:bodyPr>
            <a:normAutofit/>
          </a:bodyPr>
          <a:lstStyle/>
          <a:p>
            <a:pPr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Finally, brothers, whatever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true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noble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right</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pure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is lovely, whatever is admirable — if anything is excellent or praiseworthy — think about such things. – v8</a:t>
            </a:r>
          </a:p>
          <a:p>
            <a:pPr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n-US" altLang="en-US" sz="4400" b="1">
                <a:solidFill>
                  <a:srgbClr val="C00000"/>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d.</a:t>
            </a:r>
            <a:r>
              <a:rPr lang="en-US" altLang="en-US" sz="4400" b="1">
                <a:solidFill>
                  <a:srgbClr val="C00000"/>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Pure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undefiled, innocent, 		remaining unstained from 		the world.</a:t>
            </a:r>
          </a:p>
          <a:p>
            <a:pPr algn="just" eaLnBrk="1" hangingPunct="1">
              <a:buFont typeface="Wingdings 2" panose="05020102010507070707" pitchFamily="18" charset="2"/>
              <a:buNone/>
            </a:pPr>
            <a:endParaRPr lang="en-US" altLang="en-US" sz="2800" b="1">
              <a:solidFill>
                <a:srgbClr val="000000"/>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lgn="just" eaLnBrk="1" hangingPunct="1">
              <a:buFont typeface="Wingdings 2" panose="05020102010507070707" pitchFamily="18" charset="2"/>
              <a:buNone/>
            </a:pPr>
            <a:r>
              <a:rPr lang="en-US" altLang="en-US" sz="2800" b="1">
                <a:solidFill>
                  <a:srgbClr val="000000"/>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rgbClr val="000000"/>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ἁγνά</a:t>
            </a:r>
            <a:r>
              <a:rPr lang="en-US" altLang="en-US" sz="2800" b="1" noProof="1">
                <a:solidFill>
                  <a:srgbClr val="000000"/>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s</a:t>
            </a:r>
            <a:endParaRPr lang="en-US" altLang="en-US" sz="2800" b="1">
              <a:solidFill>
                <a:srgbClr val="C00000"/>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F7CC1D3F-2D0E-47AB-BEB6-F5496CBBA726}"/>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II. Through what you fill your mind with.</a:t>
            </a:r>
          </a:p>
        </p:txBody>
      </p:sp>
      <p:sp>
        <p:nvSpPr>
          <p:cNvPr id="172035" name="Rectangle 3">
            <a:extLst>
              <a:ext uri="{FF2B5EF4-FFF2-40B4-BE49-F238E27FC236}">
                <a16:creationId xmlns:a16="http://schemas.microsoft.com/office/drawing/2014/main" id="{BAE332C1-4F49-49F2-A4E6-01AE2F8E01F1}"/>
              </a:ext>
            </a:extLst>
          </p:cNvPr>
          <p:cNvSpPr>
            <a:spLocks noGrp="1" noChangeArrowheads="1"/>
          </p:cNvSpPr>
          <p:nvPr>
            <p:ph idx="1"/>
          </p:nvPr>
        </p:nvSpPr>
        <p:spPr>
          <a:xfrm>
            <a:off x="457200" y="1066800"/>
            <a:ext cx="8077200" cy="5791200"/>
          </a:xfrm>
        </p:spPr>
        <p:txBody>
          <a:bodyPr>
            <a:normAutofit/>
          </a:bodyPr>
          <a:lstStyle/>
          <a:p>
            <a:pPr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Finally, brothers, whatever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true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noble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right</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pure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lovely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is admirable — if anything is excellent or praiseworthy — think about such things. – v8</a:t>
            </a:r>
          </a:p>
          <a:p>
            <a:pPr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n-US" altLang="en-US" sz="4400" b="1">
                <a:solidFill>
                  <a:srgbClr val="C00000"/>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e.</a:t>
            </a:r>
            <a:r>
              <a:rPr lang="en-US" altLang="en-US" sz="4400" b="1">
                <a:solidFill>
                  <a:srgbClr val="C00000"/>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Lovely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pleasing, agree-			able, loving towards every-		one.</a:t>
            </a:r>
          </a:p>
          <a:p>
            <a:pPr algn="just" eaLnBrk="1" hangingPunct="1">
              <a:buFont typeface="Wingdings 2" panose="05020102010507070707" pitchFamily="18" charset="2"/>
              <a:buNone/>
            </a:pPr>
            <a:endParaRPr lang="en-US" altLang="en-US" sz="2800" b="1" noProof="1">
              <a:solidFill>
                <a:srgbClr val="000000"/>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lgn="just" eaLnBrk="1" hangingPunct="1">
              <a:buFont typeface="Wingdings 2" panose="05020102010507070707" pitchFamily="18" charset="2"/>
              <a:buNone/>
            </a:pPr>
            <a:r>
              <a:rPr lang="en-US" altLang="en-US" sz="2800" b="1" noProof="1">
                <a:solidFill>
                  <a:srgbClr val="000000"/>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noProof="1">
                <a:solidFill>
                  <a:srgbClr val="000000"/>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προσφιλής</a:t>
            </a:r>
            <a:endParaRPr lang="en-US" altLang="en-US" sz="2800" b="1">
              <a:solidFill>
                <a:srgbClr val="C00000"/>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4A380A68-8250-40AE-A79D-908B8A6F47B8}"/>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II. Through what you fill your mind with.</a:t>
            </a:r>
          </a:p>
        </p:txBody>
      </p:sp>
      <p:sp>
        <p:nvSpPr>
          <p:cNvPr id="172035" name="Rectangle 3">
            <a:extLst>
              <a:ext uri="{FF2B5EF4-FFF2-40B4-BE49-F238E27FC236}">
                <a16:creationId xmlns:a16="http://schemas.microsoft.com/office/drawing/2014/main" id="{BAF1CCC6-EC89-4021-915C-33A7AFFB05D2}"/>
              </a:ext>
            </a:extLst>
          </p:cNvPr>
          <p:cNvSpPr>
            <a:spLocks noGrp="1" noChangeArrowheads="1"/>
          </p:cNvSpPr>
          <p:nvPr>
            <p:ph idx="1"/>
          </p:nvPr>
        </p:nvSpPr>
        <p:spPr>
          <a:xfrm>
            <a:off x="457200" y="1066800"/>
            <a:ext cx="8077200" cy="5791200"/>
          </a:xfrm>
        </p:spPr>
        <p:txBody>
          <a:bodyPr>
            <a:normAutofit/>
          </a:bodyPr>
          <a:lstStyle/>
          <a:p>
            <a:pPr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Finally, brothers, whatever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true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noble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right</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pure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lovely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admirable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if anything is excellent or praiseworthy — think about such things. – v8</a:t>
            </a:r>
          </a:p>
          <a:p>
            <a:pPr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n-US" altLang="en-US" sz="4400" b="1">
                <a:solidFill>
                  <a:srgbClr val="C00000"/>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f.</a:t>
            </a:r>
            <a:r>
              <a:rPr lang="en-US" altLang="en-US" sz="4400" b="1">
                <a:solidFill>
                  <a:srgbClr val="C00000"/>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Admirable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of good report, 		praise worthy, to be spoken 		well of by others.</a:t>
            </a:r>
          </a:p>
          <a:p>
            <a:pPr algn="just" eaLnBrk="1" hangingPunct="1">
              <a:buFont typeface="Wingdings 2" panose="05020102010507070707" pitchFamily="18" charset="2"/>
              <a:buNone/>
            </a:pPr>
            <a:endParaRPr lang="en-US" altLang="en-US" sz="2800" b="1">
              <a:solidFill>
                <a:srgbClr val="000000"/>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lgn="just" eaLnBrk="1" hangingPunct="1">
              <a:buFont typeface="Wingdings 2" panose="05020102010507070707" pitchFamily="18" charset="2"/>
              <a:buNone/>
            </a:pPr>
            <a:r>
              <a:rPr lang="en-US" altLang="en-US" sz="2800" b="1">
                <a:solidFill>
                  <a:srgbClr val="000000"/>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rgbClr val="000000"/>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εὔφημ</a:t>
            </a:r>
            <a:r>
              <a:rPr lang="en-US" altLang="en-US" sz="2800" b="1" noProof="1">
                <a:solidFill>
                  <a:srgbClr val="000000"/>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os</a:t>
            </a:r>
            <a:endParaRPr lang="en-US" altLang="en-US" sz="2800" b="1">
              <a:solidFill>
                <a:srgbClr val="C00000"/>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E7594237-FC64-4D1B-91C0-D2C478EDC9E5}"/>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II. Through what you fill your mind with.</a:t>
            </a:r>
          </a:p>
        </p:txBody>
      </p:sp>
      <p:sp>
        <p:nvSpPr>
          <p:cNvPr id="172035" name="Rectangle 3">
            <a:extLst>
              <a:ext uri="{FF2B5EF4-FFF2-40B4-BE49-F238E27FC236}">
                <a16:creationId xmlns:a16="http://schemas.microsoft.com/office/drawing/2014/main" id="{49DD958F-1544-4CCD-86EE-B6359C3F49B0}"/>
              </a:ext>
            </a:extLst>
          </p:cNvPr>
          <p:cNvSpPr>
            <a:spLocks noGrp="1" noChangeArrowheads="1"/>
          </p:cNvSpPr>
          <p:nvPr>
            <p:ph idx="1"/>
          </p:nvPr>
        </p:nvSpPr>
        <p:spPr>
          <a:xfrm>
            <a:off x="457200" y="1066800"/>
            <a:ext cx="8077200" cy="5791200"/>
          </a:xfrm>
        </p:spPr>
        <p:txBody>
          <a:bodyPr>
            <a:normAutofit/>
          </a:bodyPr>
          <a:lstStyle/>
          <a:p>
            <a:pPr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Finally, Whatever you have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learned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received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heard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from me, 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seen in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put it into practice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v9</a:t>
            </a:r>
          </a:p>
          <a:p>
            <a:pPr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lgn="just" eaLnBrk="1" fontAlgn="auto" hangingPunct="1">
              <a:spcAft>
                <a:spcPts val="0"/>
              </a:spcAft>
              <a:buFont typeface="Wingdings 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Fill your mind with godly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examples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9" name="Rectangle 2051">
            <a:extLst>
              <a:ext uri="{FF2B5EF4-FFF2-40B4-BE49-F238E27FC236}">
                <a16:creationId xmlns:a16="http://schemas.microsoft.com/office/drawing/2014/main" id="{7423E546-C2B3-4492-882A-B46D2F09FE21}"/>
              </a:ext>
            </a:extLst>
          </p:cNvPr>
          <p:cNvSpPr>
            <a:spLocks noGrp="1" noChangeArrowheads="1"/>
          </p:cNvSpPr>
          <p:nvPr>
            <p:ph idx="1"/>
          </p:nvPr>
        </p:nvSpPr>
        <p:spPr>
          <a:xfrm>
            <a:off x="685800" y="1066800"/>
            <a:ext cx="7772400" cy="5791200"/>
          </a:xfrm>
        </p:spPr>
        <p:txBody>
          <a:bodyPr>
            <a:normAutofit/>
          </a:bodyPr>
          <a:lstStyle/>
          <a:p>
            <a:pPr algn="just" eaLnBrk="1" fontAlgn="auto" hangingPunct="1">
              <a:spcAft>
                <a:spcPts val="0"/>
              </a:spcAft>
              <a:buFontTx/>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Through Your Prayer Life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v4-7</a:t>
            </a:r>
          </a:p>
          <a:p>
            <a:pPr algn="just" eaLnBrk="1" fontAlgn="auto" hangingPunct="1">
              <a:spcAft>
                <a:spcPts val="0"/>
              </a:spcAft>
              <a:buFontTx/>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Through What You Fill Your Mind With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v8-9</a:t>
            </a:r>
          </a:p>
          <a:p>
            <a:pPr algn="just" eaLnBrk="1" fontAlgn="auto" hangingPunct="1">
              <a:spcAft>
                <a:spcPts val="0"/>
              </a:spcAft>
              <a:buFontTx/>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Through Your Patience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v10-13</a:t>
            </a:r>
          </a:p>
        </p:txBody>
      </p:sp>
      <p:sp>
        <p:nvSpPr>
          <p:cNvPr id="6" name="Title 5">
            <a:extLst>
              <a:ext uri="{FF2B5EF4-FFF2-40B4-BE49-F238E27FC236}">
                <a16:creationId xmlns:a16="http://schemas.microsoft.com/office/drawing/2014/main" id="{847A4363-8AD9-40BD-B93E-2E60B21FCEBF}"/>
              </a:ext>
            </a:extLst>
          </p:cNvPr>
          <p:cNvSpPr>
            <a:spLocks noGrp="1"/>
          </p:cNvSpPr>
          <p:nvPr>
            <p:ph type="title"/>
          </p:nvPr>
        </p:nvSpPr>
        <p:spPr>
          <a:xfrm>
            <a:off x="304800" y="228600"/>
            <a:ext cx="8686800" cy="838200"/>
          </a:xfrm>
        </p:spPr>
        <p:txBody>
          <a:bodyPr/>
          <a:lstStyle/>
          <a:p>
            <a:pPr algn="ctr" eaLnBrk="1" fontAlgn="auto" hangingPunct="1">
              <a:spcAft>
                <a:spcPts val="0"/>
              </a:spcAft>
              <a:defRPr/>
            </a:pPr>
            <a:r>
              <a:rPr lang="en-US" sz="2800" b="1" dirty="0">
                <a:effectLst>
                  <a:outerShdw blurRad="38100" dist="38100" dir="2700000" algn="tl">
                    <a:srgbClr val="000000">
                      <a:alpha val="43137"/>
                    </a:srgbClr>
                  </a:outerShdw>
                  <a:reflection blurRad="12700" stA="48000" endA="300" endPos="55000" dir="5400000" sy="-90000" algn="bl" rotWithShape="0"/>
                </a:effectLst>
                <a:latin typeface="Arial Narrow" pitchFamily="34" charset="0"/>
              </a:rPr>
              <a:t>You can be a witness to others . . .</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9353C010-F4CA-4AE3-9D82-EDEA1E1C7D8E}"/>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III. Through your patience.</a:t>
            </a:r>
          </a:p>
        </p:txBody>
      </p:sp>
      <p:sp>
        <p:nvSpPr>
          <p:cNvPr id="172035" name="Rectangle 3">
            <a:extLst>
              <a:ext uri="{FF2B5EF4-FFF2-40B4-BE49-F238E27FC236}">
                <a16:creationId xmlns:a16="http://schemas.microsoft.com/office/drawing/2014/main" id="{A3C1572F-E783-4A8C-AB13-2E5CC55D278F}"/>
              </a:ext>
            </a:extLst>
          </p:cNvPr>
          <p:cNvSpPr>
            <a:spLocks noGrp="1" noChangeArrowheads="1"/>
          </p:cNvSpPr>
          <p:nvPr>
            <p:ph idx="1"/>
          </p:nvPr>
        </p:nvSpPr>
        <p:spPr>
          <a:xfrm>
            <a:off x="457200" y="1066800"/>
            <a:ext cx="8077200" cy="5791200"/>
          </a:xfrm>
        </p:spPr>
        <p:txBody>
          <a:bodyPr>
            <a:normAutofit/>
          </a:bodyPr>
          <a:lstStyle/>
          <a:p>
            <a:pPr algn="just" eaLnBrk="1" fontAlgn="auto" hangingPunct="1">
              <a:spcAft>
                <a:spcPts val="0"/>
              </a:spcAft>
              <a:buFont typeface="Wingdings 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Learn to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content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in whatever circumstances you find yourself.</a:t>
            </a:r>
          </a:p>
          <a:p>
            <a:pPr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am not saying this because I am in need, for I have learned to be content whatever the circumstances. – v11</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5F0F14CF-86BA-4717-AAF9-BA2D1912D2D5}"/>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III. Through your patience.</a:t>
            </a:r>
          </a:p>
        </p:txBody>
      </p:sp>
      <p:sp>
        <p:nvSpPr>
          <p:cNvPr id="172035" name="Rectangle 3">
            <a:extLst>
              <a:ext uri="{FF2B5EF4-FFF2-40B4-BE49-F238E27FC236}">
                <a16:creationId xmlns:a16="http://schemas.microsoft.com/office/drawing/2014/main" id="{82CF5EAC-0AAF-421F-B922-C54590D7FBBA}"/>
              </a:ext>
            </a:extLst>
          </p:cNvPr>
          <p:cNvSpPr>
            <a:spLocks noGrp="1" noChangeArrowheads="1"/>
          </p:cNvSpPr>
          <p:nvPr>
            <p:ph idx="1"/>
          </p:nvPr>
        </p:nvSpPr>
        <p:spPr>
          <a:xfrm>
            <a:off x="457200" y="1066800"/>
            <a:ext cx="8077200" cy="5791200"/>
          </a:xfrm>
        </p:spPr>
        <p:txBody>
          <a:bodyPr>
            <a:normAutofit/>
          </a:bodyPr>
          <a:lstStyle/>
          <a:p>
            <a:pPr algn="just" eaLnBrk="1" fontAlgn="auto" hangingPunct="1">
              <a:spcAft>
                <a:spcPts val="0"/>
              </a:spcAft>
              <a:buFont typeface="Wingdings 2"/>
              <a:buNone/>
              <a:defRPr/>
            </a:pPr>
            <a:r>
              <a:rPr lang="en-US" sz="4400" b="1" dirty="0">
                <a:solidFill>
                  <a:srgbClr val="C00000"/>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If continual dissatisfaction is 	plaguing your life – ask 	yourself these questions:</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a:extLst>
              <a:ext uri="{FF2B5EF4-FFF2-40B4-BE49-F238E27FC236}">
                <a16:creationId xmlns:a16="http://schemas.microsoft.com/office/drawing/2014/main" id="{D2752A77-F03F-4F8A-BEC5-68C9DB82FFE7}"/>
              </a:ext>
            </a:extLst>
          </p:cNvPr>
          <p:cNvSpPr>
            <a:spLocks noGrp="1" noChangeArrowheads="1"/>
          </p:cNvSpPr>
          <p:nvPr>
            <p:ph type="title"/>
          </p:nvPr>
        </p:nvSpPr>
        <p:spPr>
          <a:xfrm>
            <a:off x="685800" y="609600"/>
            <a:ext cx="7772400" cy="76200"/>
          </a:xfrm>
        </p:spPr>
        <p:txBody>
          <a:bodyPr/>
          <a:lstStyle/>
          <a:p>
            <a:pPr eaLnBrk="1" fontAlgn="auto" hangingPunct="1">
              <a:spcAft>
                <a:spcPts val="0"/>
              </a:spcAft>
              <a:defRPr/>
            </a:pPr>
            <a:endParaRPr lang="en-US"/>
          </a:p>
        </p:txBody>
      </p:sp>
      <p:sp>
        <p:nvSpPr>
          <p:cNvPr id="291843" name="Rectangle 3">
            <a:extLst>
              <a:ext uri="{FF2B5EF4-FFF2-40B4-BE49-F238E27FC236}">
                <a16:creationId xmlns:a16="http://schemas.microsoft.com/office/drawing/2014/main" id="{67313DC7-5956-4B82-B0C8-BCD36CD623A2}"/>
              </a:ext>
            </a:extLst>
          </p:cNvPr>
          <p:cNvSpPr>
            <a:spLocks noGrp="1" noChangeArrowheads="1"/>
          </p:cNvSpPr>
          <p:nvPr>
            <p:ph idx="1"/>
          </p:nvPr>
        </p:nvSpPr>
        <p:spPr>
          <a:xfrm>
            <a:off x="685800" y="1066800"/>
            <a:ext cx="7772400" cy="5791200"/>
          </a:xfrm>
        </p:spPr>
        <p:txBody>
          <a:bodyPr>
            <a:normAutofit/>
          </a:bodyPr>
          <a:lstStyle/>
          <a:p>
            <a:pPr algn="just" eaLnBrk="1" fontAlgn="auto" hangingPunct="1">
              <a:spcAft>
                <a:spcPts val="0"/>
              </a:spcAf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4:10-11</a:t>
            </a:r>
          </a:p>
          <a:p>
            <a:pPr algn="just" eaLnBrk="1" fontAlgn="auto" hangingPunct="1">
              <a:spcAft>
                <a:spcPts val="0"/>
              </a:spcAf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rejoice greatly in the Lord that at last you have renewed your concern for me. Indeed, you have been concerned, but you had no opportunity to show it. I am not saying this because I am in need, for I have learned to be content whatever the circumstances.</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62695C76-6D67-44CA-B241-7F26F50AF061}"/>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III. Through your patience.</a:t>
            </a:r>
          </a:p>
        </p:txBody>
      </p:sp>
      <p:sp>
        <p:nvSpPr>
          <p:cNvPr id="172035" name="Rectangle 3">
            <a:extLst>
              <a:ext uri="{FF2B5EF4-FFF2-40B4-BE49-F238E27FC236}">
                <a16:creationId xmlns:a16="http://schemas.microsoft.com/office/drawing/2014/main" id="{691A938A-9CC6-4125-8B02-46EEEC822C86}"/>
              </a:ext>
            </a:extLst>
          </p:cNvPr>
          <p:cNvSpPr>
            <a:spLocks noGrp="1" noChangeArrowheads="1"/>
          </p:cNvSpPr>
          <p:nvPr>
            <p:ph idx="1"/>
          </p:nvPr>
        </p:nvSpPr>
        <p:spPr>
          <a:xfrm>
            <a:off x="457200" y="1066800"/>
            <a:ext cx="8077200" cy="5791200"/>
          </a:xfrm>
        </p:spPr>
        <p:txBody>
          <a:bodyPr>
            <a:normAutofit/>
          </a:bodyPr>
          <a:lstStyle/>
          <a:p>
            <a:pPr algn="just" eaLnBrk="1" fontAlgn="auto" hangingPunct="1">
              <a:spcAft>
                <a:spcPts val="0"/>
              </a:spcAft>
              <a:buFont typeface="Wingdings 2"/>
              <a:buNone/>
              <a:defRPr/>
            </a:pPr>
            <a:r>
              <a:rPr lang="en-US" sz="4400" b="1" dirty="0">
                <a:solidFill>
                  <a:srgbClr val="C00000"/>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If continual dissatisfaction is 	plaguing your life – ask 	yourself these questions:</a:t>
            </a:r>
          </a:p>
          <a:p>
            <a:pPr algn="just" eaLnBrk="1" fontAlgn="auto" hangingPunct="1">
              <a:spcAft>
                <a:spcPts val="0"/>
              </a:spcAft>
              <a:buFont typeface="Wingdings 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cs typeface="Arial" pitchFamily="34" charset="0"/>
            </a:endParaRPr>
          </a:p>
          <a:p>
            <a:pPr algn="ctr" eaLnBrk="1" fontAlgn="auto" hangingPunct="1">
              <a:spcAft>
                <a:spcPts val="0"/>
              </a:spcAft>
              <a:buFont typeface="Wingdings 2"/>
              <a:buNone/>
              <a:defRPr/>
            </a:pP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Is Lord Jesus at the center of everything I do?</a:t>
            </a:r>
            <a:endParaRPr lang="en-US" sz="2800" b="1" dirty="0">
              <a:solidFill>
                <a:srgbClr val="339966"/>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4FF3F42C-1D5B-4CEF-AF6C-CFADE7E54E38}"/>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III. Through your patience.</a:t>
            </a:r>
          </a:p>
        </p:txBody>
      </p:sp>
      <p:sp>
        <p:nvSpPr>
          <p:cNvPr id="172035" name="Rectangle 3">
            <a:extLst>
              <a:ext uri="{FF2B5EF4-FFF2-40B4-BE49-F238E27FC236}">
                <a16:creationId xmlns:a16="http://schemas.microsoft.com/office/drawing/2014/main" id="{9B0C9DAB-F124-45BC-8E0D-3339207BF5AF}"/>
              </a:ext>
            </a:extLst>
          </p:cNvPr>
          <p:cNvSpPr>
            <a:spLocks noGrp="1" noChangeArrowheads="1"/>
          </p:cNvSpPr>
          <p:nvPr>
            <p:ph idx="1"/>
          </p:nvPr>
        </p:nvSpPr>
        <p:spPr>
          <a:xfrm>
            <a:off x="457200" y="1066800"/>
            <a:ext cx="8077200" cy="5791200"/>
          </a:xfrm>
        </p:spPr>
        <p:txBody>
          <a:bodyPr>
            <a:normAutofit/>
          </a:bodyPr>
          <a:lstStyle/>
          <a:p>
            <a:pPr algn="just" eaLnBrk="1" fontAlgn="auto" hangingPunct="1">
              <a:spcAft>
                <a:spcPts val="0"/>
              </a:spcAft>
              <a:buFont typeface="Wingdings 2"/>
              <a:buNone/>
              <a:defRPr/>
            </a:pPr>
            <a:r>
              <a:rPr lang="en-US" sz="4400" b="1" dirty="0">
                <a:solidFill>
                  <a:srgbClr val="C00000"/>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If continual dissatisfaction is 	plaguing your life – ask 	yourself these questions:</a:t>
            </a:r>
          </a:p>
          <a:p>
            <a:pPr algn="just" eaLnBrk="1" fontAlgn="auto" hangingPunct="1">
              <a:spcAft>
                <a:spcPts val="0"/>
              </a:spcAft>
              <a:buFont typeface="Wingdings 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cs typeface="Arial" pitchFamily="34" charset="0"/>
            </a:endParaRPr>
          </a:p>
          <a:p>
            <a:pPr algn="ctr" eaLnBrk="1" fontAlgn="auto" hangingPunct="1">
              <a:spcAft>
                <a:spcPts val="0"/>
              </a:spcAft>
              <a:buFont typeface="Wingdings 2"/>
              <a:buNone/>
              <a:defRPr/>
            </a:pP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Am I confusing my needs</a:t>
            </a:r>
            <a:b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with my desires?</a:t>
            </a:r>
            <a:endParaRPr lang="en-US" sz="2800" b="1" dirty="0">
              <a:solidFill>
                <a:srgbClr val="339966"/>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9AF969C8-0332-46F0-AF24-C7BCC6010074}"/>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III. Through your patience.</a:t>
            </a:r>
          </a:p>
        </p:txBody>
      </p:sp>
      <p:sp>
        <p:nvSpPr>
          <p:cNvPr id="172035" name="Rectangle 3">
            <a:extLst>
              <a:ext uri="{FF2B5EF4-FFF2-40B4-BE49-F238E27FC236}">
                <a16:creationId xmlns:a16="http://schemas.microsoft.com/office/drawing/2014/main" id="{823223D8-14E5-47C7-9D26-EA3B59562667}"/>
              </a:ext>
            </a:extLst>
          </p:cNvPr>
          <p:cNvSpPr>
            <a:spLocks noGrp="1" noChangeArrowheads="1"/>
          </p:cNvSpPr>
          <p:nvPr>
            <p:ph idx="1"/>
          </p:nvPr>
        </p:nvSpPr>
        <p:spPr>
          <a:xfrm>
            <a:off x="457200" y="1066800"/>
            <a:ext cx="8077200" cy="5791200"/>
          </a:xfrm>
        </p:spPr>
        <p:txBody>
          <a:bodyPr>
            <a:normAutofit/>
          </a:bodyPr>
          <a:lstStyle/>
          <a:p>
            <a:pPr algn="just" eaLnBrk="1" fontAlgn="auto" hangingPunct="1">
              <a:spcAft>
                <a:spcPts val="0"/>
              </a:spcAft>
              <a:buFont typeface="Wingdings 2"/>
              <a:buNone/>
              <a:defRPr/>
            </a:pPr>
            <a:r>
              <a:rPr lang="en-US" sz="4400" b="1" dirty="0">
                <a:solidFill>
                  <a:srgbClr val="C00000"/>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If continual dissatisfaction is 	plaguing your life – ask 	yourself these questions:</a:t>
            </a:r>
          </a:p>
          <a:p>
            <a:pPr algn="just" eaLnBrk="1" fontAlgn="auto" hangingPunct="1">
              <a:spcAft>
                <a:spcPts val="0"/>
              </a:spcAft>
              <a:buFont typeface="Wingdings 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cs typeface="Arial" pitchFamily="34" charset="0"/>
            </a:endParaRPr>
          </a:p>
          <a:p>
            <a:pPr algn="ctr" eaLnBrk="1" fontAlgn="auto" hangingPunct="1">
              <a:spcAft>
                <a:spcPts val="0"/>
              </a:spcAft>
              <a:buFont typeface="Wingdings 2"/>
              <a:buNone/>
              <a:defRPr/>
            </a:pP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Could I be happy with less?</a:t>
            </a:r>
            <a:endParaRPr lang="en-US" sz="2800" b="1" dirty="0">
              <a:solidFill>
                <a:srgbClr val="339966"/>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1F1C9DD2-A803-4EAE-8983-78078E1FD5DA}"/>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III. Through your patience.</a:t>
            </a:r>
          </a:p>
        </p:txBody>
      </p:sp>
      <p:sp>
        <p:nvSpPr>
          <p:cNvPr id="172035" name="Rectangle 3">
            <a:extLst>
              <a:ext uri="{FF2B5EF4-FFF2-40B4-BE49-F238E27FC236}">
                <a16:creationId xmlns:a16="http://schemas.microsoft.com/office/drawing/2014/main" id="{AB82532F-E45B-4E1E-93D7-2B25C80B1C5B}"/>
              </a:ext>
            </a:extLst>
          </p:cNvPr>
          <p:cNvSpPr>
            <a:spLocks noGrp="1" noChangeArrowheads="1"/>
          </p:cNvSpPr>
          <p:nvPr>
            <p:ph idx="1"/>
          </p:nvPr>
        </p:nvSpPr>
        <p:spPr>
          <a:xfrm>
            <a:off x="457200" y="1066800"/>
            <a:ext cx="8077200" cy="5791200"/>
          </a:xfrm>
        </p:spPr>
        <p:txBody>
          <a:bodyPr>
            <a:normAutofit/>
          </a:bodyPr>
          <a:lstStyle/>
          <a:p>
            <a:pPr algn="just" eaLnBrk="1" fontAlgn="auto" hangingPunct="1">
              <a:spcAft>
                <a:spcPts val="0"/>
              </a:spcAft>
              <a:buFont typeface="Wingdings 2"/>
              <a:buNone/>
              <a:defRPr/>
            </a:pPr>
            <a:r>
              <a:rPr lang="en-US" sz="4400" b="1" dirty="0">
                <a:solidFill>
                  <a:srgbClr val="C00000"/>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Happiness doesn’t consist of the things you possess . . .</a:t>
            </a:r>
          </a:p>
          <a:p>
            <a:pPr algn="r" eaLnBrk="1" fontAlgn="auto" hangingPunct="1">
              <a:spcAft>
                <a:spcPts val="0"/>
              </a:spcAft>
              <a:buFont typeface="Wingdings 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 . but what possesses you!</a:t>
            </a:r>
          </a:p>
          <a:p>
            <a:pPr algn="just" eaLnBrk="1" fontAlgn="auto" hangingPunct="1">
              <a:spcAft>
                <a:spcPts val="0"/>
              </a:spcAft>
              <a:buFont typeface="Wingdings 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6:6 - But godliness with content-</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ment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is great gain.</a:t>
            </a: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3E248EC2-9F51-462F-85C2-C11E19108A9D}"/>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III. Through your patience.</a:t>
            </a:r>
          </a:p>
        </p:txBody>
      </p:sp>
      <p:sp>
        <p:nvSpPr>
          <p:cNvPr id="172035" name="Rectangle 3">
            <a:extLst>
              <a:ext uri="{FF2B5EF4-FFF2-40B4-BE49-F238E27FC236}">
                <a16:creationId xmlns:a16="http://schemas.microsoft.com/office/drawing/2014/main" id="{647C550B-3CCE-4751-85EA-C82C4DBC76A6}"/>
              </a:ext>
            </a:extLst>
          </p:cNvPr>
          <p:cNvSpPr>
            <a:spLocks noGrp="1" noChangeArrowheads="1"/>
          </p:cNvSpPr>
          <p:nvPr>
            <p:ph idx="1"/>
          </p:nvPr>
        </p:nvSpPr>
        <p:spPr>
          <a:xfrm>
            <a:off x="457200" y="1066800"/>
            <a:ext cx="8077200" cy="5791200"/>
          </a:xfrm>
        </p:spPr>
        <p:txBody>
          <a:bodyPr>
            <a:normAutofit/>
          </a:bodyPr>
          <a:lstStyle/>
          <a:p>
            <a:pPr algn="just" eaLnBrk="1" fontAlgn="auto" hangingPunct="1">
              <a:spcAft>
                <a:spcPts val="0"/>
              </a:spcAft>
              <a:buFont typeface="Wingdings 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Learn to overcome any obstacle with the Lord’s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strength</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can do everything through him who gives me strength. – v13</a:t>
            </a: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5FC8490A-5F9B-4327-9E7C-A0C224F09AA8}"/>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III. Through your patience.</a:t>
            </a:r>
          </a:p>
        </p:txBody>
      </p:sp>
      <p:sp>
        <p:nvSpPr>
          <p:cNvPr id="172035" name="Rectangle 3">
            <a:extLst>
              <a:ext uri="{FF2B5EF4-FFF2-40B4-BE49-F238E27FC236}">
                <a16:creationId xmlns:a16="http://schemas.microsoft.com/office/drawing/2014/main" id="{0CB6E479-6D02-417D-A8DA-4639D8D6FBBE}"/>
              </a:ext>
            </a:extLst>
          </p:cNvPr>
          <p:cNvSpPr>
            <a:spLocks noGrp="1" noChangeArrowheads="1"/>
          </p:cNvSpPr>
          <p:nvPr>
            <p:ph idx="1"/>
          </p:nvPr>
        </p:nvSpPr>
        <p:spPr>
          <a:xfrm>
            <a:off x="457200" y="1066800"/>
            <a:ext cx="8077200" cy="5791200"/>
          </a:xfrm>
        </p:spPr>
        <p:txBody>
          <a:bodyPr>
            <a:normAutofit/>
          </a:bodyPr>
          <a:lstStyle/>
          <a:p>
            <a:pPr algn="just" eaLnBrk="1" fontAlgn="auto" hangingPunct="1">
              <a:spcAft>
                <a:spcPts val="0"/>
              </a:spcAft>
              <a:buFont typeface="Wingdings 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Learn to overcome any obstacle with the Lord’s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strength</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v13</a:t>
            </a:r>
          </a:p>
          <a:p>
            <a:pPr algn="just" eaLnBrk="1" fontAlgn="auto" hangingPunct="1">
              <a:spcAft>
                <a:spcPts val="0"/>
              </a:spcAft>
              <a:buFont typeface="Wingdings 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8:37-39 - No, in all these things we are more than conquerors through him who loved us. For I am convinced that neither death nor life, neither angels nor demons, neither the present nor the future, nor any powers, neither height nor depth, nor anything else in all creation, will be able to separate us from the love of God that is in Christ Jesus our Lord. </a:t>
            </a: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A4AA2A24-36C9-48B6-BB8F-81EAB85D44A9}"/>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endParaRPr lang="en-US" sz="28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172035" name="Rectangle 3">
            <a:extLst>
              <a:ext uri="{FF2B5EF4-FFF2-40B4-BE49-F238E27FC236}">
                <a16:creationId xmlns:a16="http://schemas.microsoft.com/office/drawing/2014/main" id="{112AD230-D5AA-4F82-94F8-FA51523120C8}"/>
              </a:ext>
            </a:extLst>
          </p:cNvPr>
          <p:cNvSpPr>
            <a:spLocks noGrp="1" noChangeArrowheads="1"/>
          </p:cNvSpPr>
          <p:nvPr>
            <p:ph idx="1"/>
          </p:nvPr>
        </p:nvSpPr>
        <p:spPr>
          <a:xfrm>
            <a:off x="457200" y="1066800"/>
            <a:ext cx="8077200" cy="5791200"/>
          </a:xfrm>
        </p:spPr>
        <p:txBody>
          <a:bodyPr>
            <a:normAutofit/>
          </a:bodyPr>
          <a:lstStyle/>
          <a:p>
            <a:pPr algn="ctr" eaLnBrk="1" fontAlgn="auto" hangingPunct="1">
              <a:spcAft>
                <a:spcPts val="0"/>
              </a:spcAft>
              <a:buFontTx/>
              <a:buNone/>
              <a:defRPr/>
            </a:pPr>
            <a:r>
              <a:rPr lang="en-US" sz="4400" b="1" dirty="0">
                <a:solidFill>
                  <a:srgbClr val="990033"/>
                </a:solidFill>
                <a:effectLst>
                  <a:outerShdw blurRad="38100" dist="38100" dir="2700000" algn="tl">
                    <a:srgbClr val="000000">
                      <a:alpha val="43137"/>
                    </a:srgbClr>
                  </a:outerShdw>
                </a:effectLst>
                <a:latin typeface="Arial" charset="0"/>
              </a:rPr>
              <a:t>You can be a witness to others –</a:t>
            </a:r>
            <a:br>
              <a:rPr lang="en-US" sz="4400" b="1" dirty="0">
                <a:solidFill>
                  <a:srgbClr val="990033"/>
                </a:solidFill>
                <a:effectLst>
                  <a:outerShdw blurRad="38100" dist="38100" dir="2700000" algn="tl">
                    <a:srgbClr val="000000">
                      <a:alpha val="43137"/>
                    </a:srgbClr>
                  </a:outerShdw>
                </a:effectLst>
                <a:latin typeface="Arial" charset="0"/>
              </a:rPr>
            </a:br>
            <a:r>
              <a:rPr lang="en-US" sz="4400" b="1" dirty="0">
                <a:solidFill>
                  <a:srgbClr val="990033"/>
                </a:solidFill>
                <a:effectLst>
                  <a:outerShdw blurRad="38100" dist="38100" dir="2700000" algn="tl">
                    <a:srgbClr val="000000">
                      <a:alpha val="43137"/>
                    </a:srgbClr>
                  </a:outerShdw>
                </a:effectLst>
                <a:latin typeface="Arial" charset="0"/>
              </a:rPr>
              <a:t>Through your prayer life – Through what you fill your mind with –</a:t>
            </a:r>
            <a:br>
              <a:rPr lang="en-US" sz="4400" b="1" dirty="0">
                <a:solidFill>
                  <a:srgbClr val="990033"/>
                </a:solidFill>
                <a:effectLst>
                  <a:outerShdw blurRad="38100" dist="38100" dir="2700000" algn="tl">
                    <a:srgbClr val="000000">
                      <a:alpha val="43137"/>
                    </a:srgbClr>
                  </a:outerShdw>
                </a:effectLst>
                <a:latin typeface="Arial" charset="0"/>
              </a:rPr>
            </a:br>
            <a:r>
              <a:rPr lang="en-US" sz="4400" b="1" dirty="0">
                <a:solidFill>
                  <a:srgbClr val="990033"/>
                </a:solidFill>
                <a:effectLst>
                  <a:outerShdw blurRad="38100" dist="38100" dir="2700000" algn="tl">
                    <a:srgbClr val="000000">
                      <a:alpha val="43137"/>
                    </a:srgbClr>
                  </a:outerShdw>
                </a:effectLst>
                <a:latin typeface="Arial" charset="0"/>
              </a:rPr>
              <a:t>and Through your patience!</a:t>
            </a:r>
          </a:p>
          <a:p>
            <a:pPr algn="ctr" eaLnBrk="1" fontAlgn="auto" hangingPunct="1">
              <a:spcAft>
                <a:spcPts val="0"/>
              </a:spcAft>
              <a:buFontTx/>
              <a:buNone/>
              <a:defRPr/>
            </a:pPr>
            <a:endParaRPr lang="en-US" sz="2800" b="1" dirty="0">
              <a:solidFill>
                <a:srgbClr val="C00000"/>
              </a:solidFill>
              <a:effectLst>
                <a:outerShdw blurRad="38100" dist="38100" dir="2700000" algn="tl">
                  <a:srgbClr val="000000">
                    <a:alpha val="43137"/>
                  </a:srgbClr>
                </a:outerShdw>
              </a:effectLst>
              <a:latin typeface="Arial" charset="0"/>
            </a:endParaRPr>
          </a:p>
          <a:p>
            <a:pPr algn="ctr" eaLnBrk="1" fontAlgn="auto" hangingPunct="1">
              <a:spcAft>
                <a:spcPts val="0"/>
              </a:spcAf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“Rejoicing in the Lord always” </a:t>
            </a:r>
          </a:p>
          <a:p>
            <a:pPr algn="ctr" eaLnBrk="1" fontAlgn="auto" hangingPunct="1">
              <a:spcAft>
                <a:spcPts val="0"/>
              </a:spcAf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Philippians 4:4</a:t>
            </a:r>
          </a:p>
          <a:p>
            <a:pPr algn="just" eaLnBrk="1" fontAlgn="auto" hangingPunct="1">
              <a:spcAft>
                <a:spcPts val="0"/>
              </a:spcAft>
              <a:buFont typeface="Wingdings 2"/>
              <a:buNone/>
              <a:defRPr/>
            </a:pPr>
            <a:r>
              <a:rPr lang="en-US" sz="4400" b="1" dirty="0">
                <a:solidFill>
                  <a:srgbClr val="C00000"/>
                </a:solidFill>
                <a:effectLst>
                  <a:outerShdw blurRad="38100" dist="38100" dir="2700000" algn="tl">
                    <a:srgbClr val="000000">
                      <a:alpha val="43137"/>
                    </a:srgbClr>
                  </a:outerShdw>
                </a:effectLst>
                <a:latin typeface="Arial Narrow" pitchFamily="34" charset="0"/>
                <a:cs typeface="Arial" pitchFamily="34" charset="0"/>
              </a:rPr>
              <a:t> </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a:extLst>
              <a:ext uri="{FF2B5EF4-FFF2-40B4-BE49-F238E27FC236}">
                <a16:creationId xmlns:a16="http://schemas.microsoft.com/office/drawing/2014/main" id="{C97577A3-B02F-481B-BA75-E21ADAB775E1}"/>
              </a:ext>
            </a:extLst>
          </p:cNvPr>
          <p:cNvSpPr>
            <a:spLocks noGrp="1" noChangeArrowheads="1"/>
          </p:cNvSpPr>
          <p:nvPr>
            <p:ph type="title"/>
          </p:nvPr>
        </p:nvSpPr>
        <p:spPr>
          <a:xfrm>
            <a:off x="685800" y="609600"/>
            <a:ext cx="7772400" cy="76200"/>
          </a:xfrm>
        </p:spPr>
        <p:txBody>
          <a:bodyPr/>
          <a:lstStyle/>
          <a:p>
            <a:pPr eaLnBrk="1" fontAlgn="auto" hangingPunct="1">
              <a:spcAft>
                <a:spcPts val="0"/>
              </a:spcAft>
              <a:defRPr/>
            </a:pPr>
            <a:endParaRPr lang="en-US"/>
          </a:p>
        </p:txBody>
      </p:sp>
      <p:sp>
        <p:nvSpPr>
          <p:cNvPr id="291843" name="Rectangle 3">
            <a:extLst>
              <a:ext uri="{FF2B5EF4-FFF2-40B4-BE49-F238E27FC236}">
                <a16:creationId xmlns:a16="http://schemas.microsoft.com/office/drawing/2014/main" id="{AD826757-01A8-497B-9CD9-ECCF1B394CE9}"/>
              </a:ext>
            </a:extLst>
          </p:cNvPr>
          <p:cNvSpPr>
            <a:spLocks noGrp="1" noChangeArrowheads="1"/>
          </p:cNvSpPr>
          <p:nvPr>
            <p:ph idx="1"/>
          </p:nvPr>
        </p:nvSpPr>
        <p:spPr>
          <a:xfrm>
            <a:off x="685800" y="1066800"/>
            <a:ext cx="7772400" cy="5791200"/>
          </a:xfrm>
        </p:spPr>
        <p:txBody>
          <a:bodyPr>
            <a:normAutofit/>
          </a:bodyPr>
          <a:lstStyle/>
          <a:p>
            <a:pPr algn="just" eaLnBrk="1" fontAlgn="auto" hangingPunct="1">
              <a:spcAft>
                <a:spcPts val="0"/>
              </a:spcAf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4:12-13</a:t>
            </a:r>
          </a:p>
          <a:p>
            <a:pPr algn="just" eaLnBrk="1" fontAlgn="auto" hangingPunct="1">
              <a:spcAft>
                <a:spcPts val="0"/>
              </a:spcAf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know what it is to be in need, and I know what it is to have plenty. I have learned the secret of being content in any and every situation, whether well fed or hungry, whether living in plenty or in want. I can do everything through him who gives me strength.</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a:extLst>
              <a:ext uri="{FF2B5EF4-FFF2-40B4-BE49-F238E27FC236}">
                <a16:creationId xmlns:a16="http://schemas.microsoft.com/office/drawing/2014/main" id="{F5EB086B-29CF-43CD-85BB-FF2560A785EE}"/>
              </a:ext>
            </a:extLst>
          </p:cNvPr>
          <p:cNvSpPr>
            <a:spLocks noGrp="1" noChangeArrowheads="1"/>
          </p:cNvSpPr>
          <p:nvPr>
            <p:ph type="title"/>
          </p:nvPr>
        </p:nvSpPr>
        <p:spPr>
          <a:xfrm>
            <a:off x="685800" y="609600"/>
            <a:ext cx="7772400" cy="76200"/>
          </a:xfrm>
        </p:spPr>
        <p:txBody>
          <a:bodyPr/>
          <a:lstStyle/>
          <a:p>
            <a:pPr eaLnBrk="1" fontAlgn="auto" hangingPunct="1">
              <a:spcAft>
                <a:spcPts val="0"/>
              </a:spcAft>
              <a:defRPr/>
            </a:pPr>
            <a:endParaRPr lang="en-US"/>
          </a:p>
        </p:txBody>
      </p:sp>
      <p:sp>
        <p:nvSpPr>
          <p:cNvPr id="291843" name="Rectangle 3">
            <a:extLst>
              <a:ext uri="{FF2B5EF4-FFF2-40B4-BE49-F238E27FC236}">
                <a16:creationId xmlns:a16="http://schemas.microsoft.com/office/drawing/2014/main" id="{F74D9450-713D-4B77-81B4-E6A721101853}"/>
              </a:ext>
            </a:extLst>
          </p:cNvPr>
          <p:cNvSpPr>
            <a:spLocks noGrp="1" noChangeArrowheads="1"/>
          </p:cNvSpPr>
          <p:nvPr>
            <p:ph idx="1"/>
          </p:nvPr>
        </p:nvSpPr>
        <p:spPr>
          <a:xfrm>
            <a:off x="685800" y="1066800"/>
            <a:ext cx="7772400" cy="5791200"/>
          </a:xfrm>
        </p:spPr>
        <p:txBody>
          <a:bodyPr>
            <a:normAutofit/>
          </a:bodyPr>
          <a:lstStyle/>
          <a:p>
            <a:pPr algn="just" eaLnBrk="1" fontAlgn="auto" hangingPunct="1">
              <a:spcAft>
                <a:spcPts val="0"/>
              </a:spcAf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4:5</a:t>
            </a:r>
          </a:p>
          <a:p>
            <a:pPr algn="just" eaLnBrk="1" fontAlgn="auto" hangingPunct="1">
              <a:spcAft>
                <a:spcPts val="0"/>
              </a:spcAf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Let your gentleness be evident to all.</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9" name="Rectangle 2051">
            <a:extLst>
              <a:ext uri="{FF2B5EF4-FFF2-40B4-BE49-F238E27FC236}">
                <a16:creationId xmlns:a16="http://schemas.microsoft.com/office/drawing/2014/main" id="{CB8A5808-9AC8-4199-B20F-3F5E61DB9C78}"/>
              </a:ext>
            </a:extLst>
          </p:cNvPr>
          <p:cNvSpPr>
            <a:spLocks noGrp="1" noChangeArrowheads="1"/>
          </p:cNvSpPr>
          <p:nvPr>
            <p:ph idx="1"/>
          </p:nvPr>
        </p:nvSpPr>
        <p:spPr>
          <a:xfrm>
            <a:off x="685800" y="1066800"/>
            <a:ext cx="7772400" cy="5791200"/>
          </a:xfrm>
        </p:spPr>
        <p:txBody>
          <a:bodyPr>
            <a:normAutofit/>
          </a:bodyPr>
          <a:lstStyle/>
          <a:p>
            <a:pPr algn="just" eaLnBrk="1" fontAlgn="auto" hangingPunct="1">
              <a:spcAft>
                <a:spcPts val="0"/>
              </a:spcAft>
              <a:buFontTx/>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Through Your Prayer Life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v4-7</a:t>
            </a:r>
          </a:p>
        </p:txBody>
      </p:sp>
      <p:sp>
        <p:nvSpPr>
          <p:cNvPr id="6" name="Title 5">
            <a:extLst>
              <a:ext uri="{FF2B5EF4-FFF2-40B4-BE49-F238E27FC236}">
                <a16:creationId xmlns:a16="http://schemas.microsoft.com/office/drawing/2014/main" id="{BF71065F-DCED-4478-A748-3AD888B476FA}"/>
              </a:ext>
            </a:extLst>
          </p:cNvPr>
          <p:cNvSpPr>
            <a:spLocks noGrp="1"/>
          </p:cNvSpPr>
          <p:nvPr>
            <p:ph type="title"/>
          </p:nvPr>
        </p:nvSpPr>
        <p:spPr>
          <a:xfrm>
            <a:off x="304800" y="228600"/>
            <a:ext cx="8686800" cy="838200"/>
          </a:xfrm>
        </p:spPr>
        <p:txBody>
          <a:bodyPr/>
          <a:lstStyle/>
          <a:p>
            <a:pPr algn="ctr" eaLnBrk="1" fontAlgn="auto" hangingPunct="1">
              <a:spcAft>
                <a:spcPts val="0"/>
              </a:spcAft>
              <a:defRPr/>
            </a:pPr>
            <a:endParaRPr lang="en-US" sz="2800" b="1" dirty="0">
              <a:effectLst>
                <a:outerShdw blurRad="38100" dist="38100" dir="2700000" algn="tl">
                  <a:srgbClr val="000000">
                    <a:alpha val="43137"/>
                  </a:srgbClr>
                </a:outerShdw>
                <a:reflection blurRad="12700" stA="48000" endA="300" endPos="55000" dir="5400000" sy="-90000" algn="bl" rotWithShape="0"/>
              </a:effectLst>
              <a:latin typeface="Arial Narrow"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B3E04F1E-C204-4145-A4FD-36AC7A0C6AA6}"/>
              </a:ext>
            </a:extLst>
          </p:cNvPr>
          <p:cNvSpPr>
            <a:spLocks noGrp="1" noChangeArrowheads="1"/>
          </p:cNvSpPr>
          <p:nvPr>
            <p:ph type="title"/>
          </p:nvPr>
        </p:nvSpPr>
        <p:spPr>
          <a:xfrm>
            <a:off x="685800" y="457200"/>
            <a:ext cx="7772400" cy="609600"/>
          </a:xfrm>
        </p:spPr>
        <p:txBody>
          <a:bodyPr/>
          <a:lstStyle/>
          <a:p>
            <a:pPr marL="1117600" indent="-1117600" algn="ctr" eaLnBrk="1" fontAlgn="auto" hangingPunct="1">
              <a:spcAft>
                <a:spcPts val="0"/>
              </a:spcAft>
              <a:defRPr/>
            </a:pPr>
            <a:r>
              <a:rPr lang="en-US" sz="2800" b="1">
                <a:solidFill>
                  <a:srgbClr val="002060"/>
                </a:solidFill>
                <a:effectLst>
                  <a:outerShdw blurRad="38100" dist="38100" dir="2700000" algn="tl">
                    <a:srgbClr val="000000">
                      <a:alpha val="43137"/>
                    </a:srgbClr>
                  </a:outerShdw>
                </a:effectLst>
                <a:latin typeface="Arial Narrow" pitchFamily="34" charset="0"/>
              </a:rPr>
              <a:t>I. Through Your Prayer Life</a:t>
            </a:r>
            <a:endParaRPr lang="en-US" sz="2800" b="1" dirty="0">
              <a:solidFill>
                <a:srgbClr val="002060"/>
              </a:solidFill>
              <a:effectLst>
                <a:outerShdw blurRad="38100" dist="38100" dir="2700000" algn="tl">
                  <a:srgbClr val="000000">
                    <a:alpha val="43137"/>
                  </a:srgbClr>
                </a:outerShdw>
              </a:effectLst>
              <a:latin typeface="Arial Narrow" pitchFamily="34" charset="0"/>
            </a:endParaRPr>
          </a:p>
        </p:txBody>
      </p:sp>
      <p:sp>
        <p:nvSpPr>
          <p:cNvPr id="172035" name="Rectangle 3">
            <a:extLst>
              <a:ext uri="{FF2B5EF4-FFF2-40B4-BE49-F238E27FC236}">
                <a16:creationId xmlns:a16="http://schemas.microsoft.com/office/drawing/2014/main" id="{5B3F2148-F636-46A3-A993-4F80C17A8E67}"/>
              </a:ext>
            </a:extLst>
          </p:cNvPr>
          <p:cNvSpPr>
            <a:spLocks noGrp="1" noChangeArrowheads="1"/>
          </p:cNvSpPr>
          <p:nvPr>
            <p:ph idx="1"/>
          </p:nvPr>
        </p:nvSpPr>
        <p:spPr>
          <a:xfrm>
            <a:off x="457200" y="1066800"/>
            <a:ext cx="8077200" cy="5791200"/>
          </a:xfrm>
        </p:spPr>
        <p:txBody>
          <a:bodyPr>
            <a:normAutofit/>
          </a:bodyPr>
          <a:lstStyle/>
          <a:p>
            <a:pPr marL="609600" indent="-609600" algn="just" eaLnBrk="1" fontAlgn="auto" hangingPunct="1">
              <a:spcAft>
                <a:spcPts val="0"/>
              </a:spcAf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Prayer is a cause of </a:t>
            </a:r>
            <a:r>
              <a:rPr lang="en-US" sz="4400" b="1" u="sng" dirty="0">
                <a:solidFill>
                  <a:srgbClr val="990033"/>
                </a:solidFill>
                <a:effectLst>
                  <a:outerShdw blurRad="38100" dist="38100" dir="2700000" algn="tl">
                    <a:srgbClr val="000000">
                      <a:alpha val="43137"/>
                    </a:srgbClr>
                  </a:outerShdw>
                </a:effectLst>
                <a:latin typeface="Arial Narrow" pitchFamily="34" charset="0"/>
              </a:rPr>
              <a:t>rejoicing</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p>
            <a:pPr algn="just" eaLnBrk="1" fontAlgn="auto" hangingPunct="1">
              <a:spcAft>
                <a:spcPts val="0"/>
              </a:spcAft>
              <a:buFont typeface="Wingdings 2"/>
              <a:buNone/>
              <a:defRPr/>
            </a:pPr>
            <a:r>
              <a:rPr lang="en-US" sz="2800" b="1" dirty="0">
                <a:effectLst>
                  <a:outerShdw blurRad="38100" dist="38100" dir="2700000" algn="tl">
                    <a:srgbClr val="000000">
                      <a:alpha val="43137"/>
                    </a:srgbClr>
                  </a:outerShdw>
                </a:effectLst>
                <a:latin typeface="Arial" pitchFamily="34" charset="0"/>
                <a:cs typeface="Arial" pitchFamily="34" charset="0"/>
              </a:rPr>
              <a:t>Rejoice in the Lord always. I will say it again: Rejoice! -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v4.</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050">
            <a:extLst>
              <a:ext uri="{FF2B5EF4-FFF2-40B4-BE49-F238E27FC236}">
                <a16:creationId xmlns:a16="http://schemas.microsoft.com/office/drawing/2014/main" id="{BEE19EC1-95B8-4861-8EFC-386B9989C0FC}"/>
              </a:ext>
            </a:extLst>
          </p:cNvPr>
          <p:cNvSpPr>
            <a:spLocks noGrp="1" noChangeArrowheads="1"/>
          </p:cNvSpPr>
          <p:nvPr>
            <p:ph type="title"/>
          </p:nvPr>
        </p:nvSpPr>
        <p:spPr>
          <a:xfrm>
            <a:off x="685800" y="304800"/>
            <a:ext cx="7772400" cy="762000"/>
          </a:xfrm>
        </p:spPr>
        <p:txBody>
          <a:bodyPr/>
          <a:lstStyle/>
          <a:p>
            <a:pPr algn="ctr" eaLnBrk="1" fontAlgn="auto" hangingPunct="1">
              <a:spcAft>
                <a:spcPts val="0"/>
              </a:spcAft>
              <a:defRPr/>
            </a:pPr>
            <a:r>
              <a:rPr lang="en-US" sz="2800" b="1" dirty="0">
                <a:solidFill>
                  <a:srgbClr val="002060"/>
                </a:solidFill>
                <a:effectLst>
                  <a:outerShdw blurRad="38100" dist="38100" dir="2700000" algn="tl">
                    <a:srgbClr val="000000">
                      <a:alpha val="43137"/>
                    </a:srgbClr>
                  </a:outerShdw>
                </a:effectLst>
                <a:latin typeface="Arial Narrow" pitchFamily="34" charset="0"/>
              </a:rPr>
              <a:t>I. Through Your Prayer Life</a:t>
            </a:r>
          </a:p>
        </p:txBody>
      </p:sp>
      <p:sp>
        <p:nvSpPr>
          <p:cNvPr id="194563" name="Rectangle 2051">
            <a:extLst>
              <a:ext uri="{FF2B5EF4-FFF2-40B4-BE49-F238E27FC236}">
                <a16:creationId xmlns:a16="http://schemas.microsoft.com/office/drawing/2014/main" id="{C85D288C-1157-4883-A457-88A2E5DF8A3F}"/>
              </a:ext>
            </a:extLst>
          </p:cNvPr>
          <p:cNvSpPr>
            <a:spLocks noGrp="1" noChangeArrowheads="1"/>
          </p:cNvSpPr>
          <p:nvPr>
            <p:ph idx="1"/>
          </p:nvPr>
        </p:nvSpPr>
        <p:spPr>
          <a:xfrm>
            <a:off x="457200" y="1066800"/>
            <a:ext cx="7772400" cy="5791200"/>
          </a:xfrm>
        </p:spPr>
        <p:txBody>
          <a:bodyPr>
            <a:normAutofit/>
          </a:bodyPr>
          <a:lstStyle/>
          <a:p>
            <a:pPr marL="609600" indent="-609600" algn="just" eaLnBrk="1" fontAlgn="auto" hangingPunct="1">
              <a:spcAft>
                <a:spcPts val="0"/>
              </a:spcAft>
              <a:buFont typeface="Wingdings 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You can have real </a:t>
            </a:r>
            <a:r>
              <a:rPr lang="en-US" sz="4400" b="1" u="sng" dirty="0">
                <a:solidFill>
                  <a:srgbClr val="990033"/>
                </a:solidFill>
                <a:effectLst>
                  <a:outerShdw blurRad="38100" dist="38100" dir="2700000" algn="tl">
                    <a:srgbClr val="000000">
                      <a:alpha val="43137"/>
                    </a:srgbClr>
                  </a:outerShdw>
                </a:effectLst>
                <a:latin typeface="Arial Narrow" pitchFamily="34" charset="0"/>
              </a:rPr>
              <a:t>joy</a:t>
            </a:r>
            <a:r>
              <a:rPr lang="en-US" sz="4400" b="1" dirty="0">
                <a:solidFill>
                  <a:srgbClr val="990033"/>
                </a:solidFill>
                <a:effectLst>
                  <a:outerShdw blurRad="38100" dist="38100" dir="2700000" algn="tl">
                    <a:srgbClr val="000000">
                      <a:alpha val="43137"/>
                    </a:srgbClr>
                  </a:outerShdw>
                </a:effectLst>
                <a:latin typeface="Arial Narrow" pitchFamily="34" charset="0"/>
              </a:rPr>
              <a:t> in your 	prayer life.</a:t>
            </a:r>
            <a:endParaRPr lang="en-US" sz="2800" b="1" dirty="0">
              <a:solidFill>
                <a:srgbClr val="990033"/>
              </a:solidFill>
              <a:latin typeface="Arial" charset="0"/>
            </a:endParaRPr>
          </a:p>
          <a:p>
            <a:pPr marL="609600" indent="-609600" algn="just" eaLnBrk="1" fontAlgn="auto" hangingPunct="1">
              <a:spcAft>
                <a:spcPts val="0"/>
              </a:spcAft>
              <a:buFontTx/>
              <a:buNone/>
              <a:defRPr/>
            </a:pPr>
            <a:r>
              <a:rPr lang="en-US" sz="2800" b="1" dirty="0">
                <a:effectLst>
                  <a:outerShdw blurRad="38100" dist="38100" dir="2700000" algn="tl">
                    <a:srgbClr val="000000">
                      <a:alpha val="43137"/>
                    </a:srgbClr>
                  </a:outerShdw>
                </a:effectLst>
                <a:latin typeface="Arial" pitchFamily="34" charset="0"/>
                <a:cs typeface="Arial" pitchFamily="34" charset="0"/>
              </a:rPr>
              <a:t>Ephesians 5:19 - </a:t>
            </a:r>
            <a:r>
              <a:rPr lang="en-US" sz="2800" b="1" noProof="1">
                <a:effectLst>
                  <a:outerShdw blurRad="38100" dist="38100" dir="2700000" algn="tl">
                    <a:srgbClr val="000000">
                      <a:alpha val="43137"/>
                    </a:srgbClr>
                  </a:outerShdw>
                </a:effectLst>
                <a:latin typeface="Arial" pitchFamily="34" charset="0"/>
                <a:cs typeface="Arial" pitchFamily="34" charset="0"/>
              </a:rPr>
              <a:t>Speak to one another with psalms, hymns and spiritual songs. Sing and make music in your heart to the Lord,</a:t>
            </a: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6845</TotalTime>
  <Words>2326</Words>
  <Application>Microsoft Office PowerPoint</Application>
  <PresentationFormat>On-screen Show (4:3)</PresentationFormat>
  <Paragraphs>165</Paragraphs>
  <Slides>46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Arial Narrow</vt:lpstr>
      <vt:lpstr>Arial</vt:lpstr>
      <vt:lpstr>Franklin Gothic Medium</vt:lpstr>
      <vt:lpstr>Franklin Gothic Book</vt:lpstr>
      <vt:lpstr>Wingdings 2</vt:lpstr>
      <vt:lpstr>Calibri</vt:lpstr>
      <vt:lpstr>Times New Roman</vt:lpstr>
      <vt:lpstr>Segoe UI Symbol</vt:lpstr>
      <vt:lpstr>Trek</vt:lpstr>
      <vt:lpstr> Be  an Advertisement for  God</vt:lpstr>
      <vt:lpstr>PowerPoint Presentation</vt:lpstr>
      <vt:lpstr>PowerPoint Presentation</vt:lpstr>
      <vt:lpstr>PowerPoint Presentation</vt:lpstr>
      <vt:lpstr>PowerPoint Presentation</vt:lpstr>
      <vt:lpstr>PowerPoint Presentation</vt:lpstr>
      <vt:lpstr>PowerPoint Presentation</vt:lpstr>
      <vt:lpstr>I. Through Your Prayer Life</vt:lpstr>
      <vt:lpstr>I. Through Your Prayer Life</vt:lpstr>
      <vt:lpstr>I. Through Your Prayer Life</vt:lpstr>
      <vt:lpstr>I. Through your prayer life</vt:lpstr>
      <vt:lpstr>I. Through your prayer life</vt:lpstr>
      <vt:lpstr>I. Through your prayer life</vt:lpstr>
      <vt:lpstr>I. Through your prayer life</vt:lpstr>
      <vt:lpstr>I. Through your prayer life</vt:lpstr>
      <vt:lpstr>I. Through your prayer life</vt:lpstr>
      <vt:lpstr>I. Through your prayer life</vt:lpstr>
      <vt:lpstr>I. Through your prayer life</vt:lpstr>
      <vt:lpstr>I. Through your prayer life</vt:lpstr>
      <vt:lpstr>I. Through your prayer life</vt:lpstr>
      <vt:lpstr>I. Through your prayer life</vt:lpstr>
      <vt:lpstr>I. Through your prayer life</vt:lpstr>
      <vt:lpstr>I. Through your prayer life</vt:lpstr>
      <vt:lpstr>I. Through your prayer life</vt:lpstr>
      <vt:lpstr>You can be a witness to others . . .</vt:lpstr>
      <vt:lpstr>II. Through what you fill your mind with.</vt:lpstr>
      <vt:lpstr>II. Through what you fill your mind with.</vt:lpstr>
      <vt:lpstr>II. Through what you fill your mind with.</vt:lpstr>
      <vt:lpstr>II. Through what you fill your mind with.</vt:lpstr>
      <vt:lpstr>II. Through what you fill your mind with.</vt:lpstr>
      <vt:lpstr>II. Through what you fill your mind with.</vt:lpstr>
      <vt:lpstr>II. Through what you fill your mind with.</vt:lpstr>
      <vt:lpstr>II. Through what you fill your mind with.</vt:lpstr>
      <vt:lpstr>II. Through what you fill your mind with.</vt:lpstr>
      <vt:lpstr>II. Through what you fill your mind with.</vt:lpstr>
      <vt:lpstr>II. Through what you fill your mind with.</vt:lpstr>
      <vt:lpstr>You can be a witness to others . . .</vt:lpstr>
      <vt:lpstr>III. Through your patience.</vt:lpstr>
      <vt:lpstr>III. Through your patience.</vt:lpstr>
      <vt:lpstr>III. Through your patience.</vt:lpstr>
      <vt:lpstr>III. Through your patience.</vt:lpstr>
      <vt:lpstr>III. Through your patience.</vt:lpstr>
      <vt:lpstr>III. Through your patience.</vt:lpstr>
      <vt:lpstr>III. Through your patience.</vt:lpstr>
      <vt:lpstr>III. Through your patience.</vt:lpstr>
      <vt:lpstr>PowerPoint Presentation</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1040</cp:revision>
  <dcterms:created xsi:type="dcterms:W3CDTF">2005-04-23T22:37:40Z</dcterms:created>
  <dcterms:modified xsi:type="dcterms:W3CDTF">2021-02-11T00:15:58Z</dcterms:modified>
</cp:coreProperties>
</file>