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handoutMasterIdLst>
    <p:handoutMasterId r:id="rId46"/>
  </p:handoutMasterIdLst>
  <p:sldIdLst>
    <p:sldId id="398" r:id="rId2"/>
    <p:sldId id="1798" r:id="rId3"/>
    <p:sldId id="1799" r:id="rId4"/>
    <p:sldId id="1800" r:id="rId5"/>
    <p:sldId id="1801" r:id="rId6"/>
    <p:sldId id="1704" r:id="rId7"/>
    <p:sldId id="1797" r:id="rId8"/>
    <p:sldId id="1362" r:id="rId9"/>
    <p:sldId id="1782" r:id="rId10"/>
    <p:sldId id="1802" r:id="rId11"/>
    <p:sldId id="1803" r:id="rId12"/>
    <p:sldId id="1804" r:id="rId13"/>
    <p:sldId id="1805" r:id="rId14"/>
    <p:sldId id="1806" r:id="rId15"/>
    <p:sldId id="1807" r:id="rId16"/>
    <p:sldId id="1808" r:id="rId17"/>
    <p:sldId id="1810" r:id="rId18"/>
    <p:sldId id="1811" r:id="rId19"/>
    <p:sldId id="1812" r:id="rId20"/>
    <p:sldId id="1813" r:id="rId21"/>
    <p:sldId id="1503" r:id="rId22"/>
    <p:sldId id="1814" r:id="rId23"/>
    <p:sldId id="1815" r:id="rId24"/>
    <p:sldId id="1816" r:id="rId25"/>
    <p:sldId id="1818" r:id="rId26"/>
    <p:sldId id="1817" r:id="rId27"/>
    <p:sldId id="1819" r:id="rId28"/>
    <p:sldId id="1820" r:id="rId29"/>
    <p:sldId id="1821" r:id="rId30"/>
    <p:sldId id="1822" r:id="rId31"/>
    <p:sldId id="1476" r:id="rId32"/>
    <p:sldId id="1823" r:id="rId33"/>
    <p:sldId id="1824" r:id="rId34"/>
    <p:sldId id="1825" r:id="rId35"/>
    <p:sldId id="1826" r:id="rId36"/>
    <p:sldId id="1827" r:id="rId37"/>
    <p:sldId id="1828" r:id="rId38"/>
    <p:sldId id="1829" r:id="rId39"/>
    <p:sldId id="1830" r:id="rId40"/>
    <p:sldId id="1831" r:id="rId41"/>
    <p:sldId id="1832" r:id="rId42"/>
    <p:sldId id="1779" r:id="rId43"/>
    <p:sldId id="1833" r:id="rId44"/>
  </p:sldIdLst>
  <p:sldSz cx="9144000" cy="6858000" type="screen4x3"/>
  <p:notesSz cx="6858000" cy="9144000"/>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66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ADE0E632-45B8-4AF0-918E-715FE23CC41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1CA9FB3C-AA3F-4A03-B006-45FFC81B0811}"/>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C1088B2D-0406-49D0-BCB3-905F45BBC108}"/>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71386435-97F6-4ADB-96B3-D4331F4A600F}"/>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F928383C-1C41-4908-A42D-6F745F824936}"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01718B-D4E4-4335-8721-76075494859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C8F20A78-9540-4F7A-9391-48654B477F8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94FC3FE-25F3-4BF1-BB4E-8C69563A5CDA}" type="datetimeFigureOut">
              <a:rPr lang="en-US"/>
              <a:pPr>
                <a:defRPr/>
              </a:pPr>
              <a:t>11/10/2023</a:t>
            </a:fld>
            <a:endParaRPr lang="en-US" dirty="0"/>
          </a:p>
        </p:txBody>
      </p:sp>
      <p:sp>
        <p:nvSpPr>
          <p:cNvPr id="4" name="Slide Image Placeholder 3">
            <a:extLst>
              <a:ext uri="{FF2B5EF4-FFF2-40B4-BE49-F238E27FC236}">
                <a16:creationId xmlns:a16="http://schemas.microsoft.com/office/drawing/2014/main" id="{F1032E0D-F2BF-4804-89E7-7094B3D1046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D8752CB-70EA-4CC2-AD7C-790E698D184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4DFB459-CC32-4574-BB26-569D6E8C6A3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2B790C88-DAF6-495F-8A06-057666088AA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2A3FD2C-58DC-468E-8F9D-8C1ABC64F54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44D17F26-14FA-45BB-A845-611FCDA771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5FDE4F9F-7EA2-43D4-BDED-DD083C0997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4820" name="Slide Number Placeholder 3">
            <a:extLst>
              <a:ext uri="{FF2B5EF4-FFF2-40B4-BE49-F238E27FC236}">
                <a16:creationId xmlns:a16="http://schemas.microsoft.com/office/drawing/2014/main" id="{3AAB1E96-A9CD-4931-BA9E-023F4E3954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3457FFD-580D-4735-8A3D-6E99C76F4B34}"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B1A13EF-872F-4673-B7AC-6E066681D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08DC83D-AEC4-45B5-8D66-9805D9F71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B5318EA-E73D-42BE-B334-53E0B6819D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227F697-76D6-4EFF-8816-D602554559CE}" type="slidenum">
              <a:rPr lang="en-US" altLang="en-US" sz="1200"/>
              <a:pPr eaLnBrk="1" hangingPunct="1"/>
              <a:t>10</a:t>
            </a:fld>
            <a:endParaRPr lang="en-US" altLang="en-US" sz="1200"/>
          </a:p>
        </p:txBody>
      </p:sp>
    </p:spTree>
    <p:extLst>
      <p:ext uri="{BB962C8B-B14F-4D97-AF65-F5344CB8AC3E}">
        <p14:creationId xmlns:p14="http://schemas.microsoft.com/office/powerpoint/2010/main" val="2365293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B1A13EF-872F-4673-B7AC-6E066681D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08DC83D-AEC4-45B5-8D66-9805D9F71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B5318EA-E73D-42BE-B334-53E0B6819D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227F697-76D6-4EFF-8816-D602554559CE}" type="slidenum">
              <a:rPr lang="en-US" altLang="en-US" sz="1200"/>
              <a:pPr eaLnBrk="1" hangingPunct="1"/>
              <a:t>11</a:t>
            </a:fld>
            <a:endParaRPr lang="en-US" altLang="en-US" sz="1200"/>
          </a:p>
        </p:txBody>
      </p:sp>
    </p:spTree>
    <p:extLst>
      <p:ext uri="{BB962C8B-B14F-4D97-AF65-F5344CB8AC3E}">
        <p14:creationId xmlns:p14="http://schemas.microsoft.com/office/powerpoint/2010/main" val="2401339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B1A13EF-872F-4673-B7AC-6E066681D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08DC83D-AEC4-45B5-8D66-9805D9F71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B5318EA-E73D-42BE-B334-53E0B6819D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227F697-76D6-4EFF-8816-D602554559CE}" type="slidenum">
              <a:rPr lang="en-US" altLang="en-US" sz="1200"/>
              <a:pPr eaLnBrk="1" hangingPunct="1"/>
              <a:t>12</a:t>
            </a:fld>
            <a:endParaRPr lang="en-US" altLang="en-US" sz="1200"/>
          </a:p>
        </p:txBody>
      </p:sp>
    </p:spTree>
    <p:extLst>
      <p:ext uri="{BB962C8B-B14F-4D97-AF65-F5344CB8AC3E}">
        <p14:creationId xmlns:p14="http://schemas.microsoft.com/office/powerpoint/2010/main" val="3567369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B1A13EF-872F-4673-B7AC-6E066681D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08DC83D-AEC4-45B5-8D66-9805D9F71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B5318EA-E73D-42BE-B334-53E0B6819D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227F697-76D6-4EFF-8816-D602554559CE}" type="slidenum">
              <a:rPr lang="en-US" altLang="en-US" sz="1200"/>
              <a:pPr eaLnBrk="1" hangingPunct="1"/>
              <a:t>13</a:t>
            </a:fld>
            <a:endParaRPr lang="en-US" altLang="en-US" sz="1200"/>
          </a:p>
        </p:txBody>
      </p:sp>
    </p:spTree>
    <p:extLst>
      <p:ext uri="{BB962C8B-B14F-4D97-AF65-F5344CB8AC3E}">
        <p14:creationId xmlns:p14="http://schemas.microsoft.com/office/powerpoint/2010/main" val="350268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B1A13EF-872F-4673-B7AC-6E066681D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08DC83D-AEC4-45B5-8D66-9805D9F71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B5318EA-E73D-42BE-B334-53E0B6819D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227F697-76D6-4EFF-8816-D602554559CE}" type="slidenum">
              <a:rPr lang="en-US" altLang="en-US" sz="1200"/>
              <a:pPr eaLnBrk="1" hangingPunct="1"/>
              <a:t>14</a:t>
            </a:fld>
            <a:endParaRPr lang="en-US" altLang="en-US" sz="1200"/>
          </a:p>
        </p:txBody>
      </p:sp>
    </p:spTree>
    <p:extLst>
      <p:ext uri="{BB962C8B-B14F-4D97-AF65-F5344CB8AC3E}">
        <p14:creationId xmlns:p14="http://schemas.microsoft.com/office/powerpoint/2010/main" val="3670549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B1A13EF-872F-4673-B7AC-6E066681D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08DC83D-AEC4-45B5-8D66-9805D9F71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B5318EA-E73D-42BE-B334-53E0B6819D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227F697-76D6-4EFF-8816-D602554559CE}" type="slidenum">
              <a:rPr lang="en-US" altLang="en-US" sz="1200"/>
              <a:pPr eaLnBrk="1" hangingPunct="1"/>
              <a:t>15</a:t>
            </a:fld>
            <a:endParaRPr lang="en-US" altLang="en-US" sz="1200"/>
          </a:p>
        </p:txBody>
      </p:sp>
    </p:spTree>
    <p:extLst>
      <p:ext uri="{BB962C8B-B14F-4D97-AF65-F5344CB8AC3E}">
        <p14:creationId xmlns:p14="http://schemas.microsoft.com/office/powerpoint/2010/main" val="4170133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B1A13EF-872F-4673-B7AC-6E066681D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08DC83D-AEC4-45B5-8D66-9805D9F71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B5318EA-E73D-42BE-B334-53E0B6819D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227F697-76D6-4EFF-8816-D602554559CE}" type="slidenum">
              <a:rPr lang="en-US" altLang="en-US" sz="1200"/>
              <a:pPr eaLnBrk="1" hangingPunct="1"/>
              <a:t>16</a:t>
            </a:fld>
            <a:endParaRPr lang="en-US" altLang="en-US" sz="1200"/>
          </a:p>
        </p:txBody>
      </p:sp>
    </p:spTree>
    <p:extLst>
      <p:ext uri="{BB962C8B-B14F-4D97-AF65-F5344CB8AC3E}">
        <p14:creationId xmlns:p14="http://schemas.microsoft.com/office/powerpoint/2010/main" val="2923703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B1A13EF-872F-4673-B7AC-6E066681D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08DC83D-AEC4-45B5-8D66-9805D9F71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B5318EA-E73D-42BE-B334-53E0B6819D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227F697-76D6-4EFF-8816-D602554559CE}" type="slidenum">
              <a:rPr lang="en-US" altLang="en-US" sz="1200"/>
              <a:pPr eaLnBrk="1" hangingPunct="1"/>
              <a:t>17</a:t>
            </a:fld>
            <a:endParaRPr lang="en-US" altLang="en-US" sz="1200"/>
          </a:p>
        </p:txBody>
      </p:sp>
    </p:spTree>
    <p:extLst>
      <p:ext uri="{BB962C8B-B14F-4D97-AF65-F5344CB8AC3E}">
        <p14:creationId xmlns:p14="http://schemas.microsoft.com/office/powerpoint/2010/main" val="11165972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B1A13EF-872F-4673-B7AC-6E066681D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08DC83D-AEC4-45B5-8D66-9805D9F71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B5318EA-E73D-42BE-B334-53E0B6819D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227F697-76D6-4EFF-8816-D602554559CE}" type="slidenum">
              <a:rPr lang="en-US" altLang="en-US" sz="1200"/>
              <a:pPr eaLnBrk="1" hangingPunct="1"/>
              <a:t>18</a:t>
            </a:fld>
            <a:endParaRPr lang="en-US" altLang="en-US" sz="1200"/>
          </a:p>
        </p:txBody>
      </p:sp>
    </p:spTree>
    <p:extLst>
      <p:ext uri="{BB962C8B-B14F-4D97-AF65-F5344CB8AC3E}">
        <p14:creationId xmlns:p14="http://schemas.microsoft.com/office/powerpoint/2010/main" val="496494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B1A13EF-872F-4673-B7AC-6E066681D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08DC83D-AEC4-45B5-8D66-9805D9F71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B5318EA-E73D-42BE-B334-53E0B6819D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227F697-76D6-4EFF-8816-D602554559CE}" type="slidenum">
              <a:rPr lang="en-US" altLang="en-US" sz="1200"/>
              <a:pPr eaLnBrk="1" hangingPunct="1"/>
              <a:t>19</a:t>
            </a:fld>
            <a:endParaRPr lang="en-US" altLang="en-US" sz="1200"/>
          </a:p>
        </p:txBody>
      </p:sp>
    </p:spTree>
    <p:extLst>
      <p:ext uri="{BB962C8B-B14F-4D97-AF65-F5344CB8AC3E}">
        <p14:creationId xmlns:p14="http://schemas.microsoft.com/office/powerpoint/2010/main" val="210180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B1A13EF-872F-4673-B7AC-6E066681D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08DC83D-AEC4-45B5-8D66-9805D9F71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B5318EA-E73D-42BE-B334-53E0B6819D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227F697-76D6-4EFF-8816-D602554559CE}" type="slidenum">
              <a:rPr lang="en-US" altLang="en-US" sz="1200"/>
              <a:pPr eaLnBrk="1" hangingPunct="1"/>
              <a:t>2</a:t>
            </a:fld>
            <a:endParaRPr lang="en-US" altLang="en-US" sz="1200"/>
          </a:p>
        </p:txBody>
      </p:sp>
    </p:spTree>
    <p:extLst>
      <p:ext uri="{BB962C8B-B14F-4D97-AF65-F5344CB8AC3E}">
        <p14:creationId xmlns:p14="http://schemas.microsoft.com/office/powerpoint/2010/main" val="15481206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EF844F59-5CBD-41EF-AE1D-35970888C5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F8F9B17D-D602-47D8-8E44-5698B5D305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a:extLst>
              <a:ext uri="{FF2B5EF4-FFF2-40B4-BE49-F238E27FC236}">
                <a16:creationId xmlns:a16="http://schemas.microsoft.com/office/drawing/2014/main" id="{E32542A2-0592-468A-B149-A83BA7E01E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E7B409F-DA8F-4B9A-A9D4-DE9AD83FBA96}" type="slidenum">
              <a:rPr lang="en-US" altLang="en-US" sz="1200"/>
              <a:pPr eaLnBrk="1" hangingPunct="1"/>
              <a:t>20</a:t>
            </a:fld>
            <a:endParaRPr lang="en-US" altLang="en-US" sz="1200"/>
          </a:p>
        </p:txBody>
      </p:sp>
    </p:spTree>
    <p:extLst>
      <p:ext uri="{BB962C8B-B14F-4D97-AF65-F5344CB8AC3E}">
        <p14:creationId xmlns:p14="http://schemas.microsoft.com/office/powerpoint/2010/main" val="4829852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2DE53EF-7EB6-47F2-B56E-3CD891593D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702C8CE-623F-4F37-9D3D-AF0336BB5A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13AAA3A6-5A02-4750-9DAD-F1FA40AA2C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AF2D7BD-B8C5-4197-84B3-B44B8B55E974}" type="slidenum">
              <a:rPr lang="en-US" altLang="en-US" sz="1200"/>
              <a:pP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2DE53EF-7EB6-47F2-B56E-3CD891593D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702C8CE-623F-4F37-9D3D-AF0336BB5A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13AAA3A6-5A02-4750-9DAD-F1FA40AA2C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AF2D7BD-B8C5-4197-84B3-B44B8B55E974}" type="slidenum">
              <a:rPr lang="en-US" altLang="en-US" sz="1200"/>
              <a:pPr eaLnBrk="1" hangingPunct="1"/>
              <a:t>22</a:t>
            </a:fld>
            <a:endParaRPr lang="en-US" altLang="en-US" sz="1200"/>
          </a:p>
        </p:txBody>
      </p:sp>
    </p:spTree>
    <p:extLst>
      <p:ext uri="{BB962C8B-B14F-4D97-AF65-F5344CB8AC3E}">
        <p14:creationId xmlns:p14="http://schemas.microsoft.com/office/powerpoint/2010/main" val="38651687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2DE53EF-7EB6-47F2-B56E-3CD891593D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702C8CE-623F-4F37-9D3D-AF0336BB5A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13AAA3A6-5A02-4750-9DAD-F1FA40AA2C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AF2D7BD-B8C5-4197-84B3-B44B8B55E974}" type="slidenum">
              <a:rPr lang="en-US" altLang="en-US" sz="1200"/>
              <a:pPr eaLnBrk="1" hangingPunct="1"/>
              <a:t>23</a:t>
            </a:fld>
            <a:endParaRPr lang="en-US" altLang="en-US" sz="1200"/>
          </a:p>
        </p:txBody>
      </p:sp>
    </p:spTree>
    <p:extLst>
      <p:ext uri="{BB962C8B-B14F-4D97-AF65-F5344CB8AC3E}">
        <p14:creationId xmlns:p14="http://schemas.microsoft.com/office/powerpoint/2010/main" val="16471130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2DE53EF-7EB6-47F2-B56E-3CD891593D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702C8CE-623F-4F37-9D3D-AF0336BB5A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13AAA3A6-5A02-4750-9DAD-F1FA40AA2C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AF2D7BD-B8C5-4197-84B3-B44B8B55E974}" type="slidenum">
              <a:rPr lang="en-US" altLang="en-US" sz="1200"/>
              <a:pPr eaLnBrk="1" hangingPunct="1"/>
              <a:t>24</a:t>
            </a:fld>
            <a:endParaRPr lang="en-US" altLang="en-US" sz="1200"/>
          </a:p>
        </p:txBody>
      </p:sp>
    </p:spTree>
    <p:extLst>
      <p:ext uri="{BB962C8B-B14F-4D97-AF65-F5344CB8AC3E}">
        <p14:creationId xmlns:p14="http://schemas.microsoft.com/office/powerpoint/2010/main" val="11114858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2DE53EF-7EB6-47F2-B56E-3CD891593D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702C8CE-623F-4F37-9D3D-AF0336BB5A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13AAA3A6-5A02-4750-9DAD-F1FA40AA2C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AF2D7BD-B8C5-4197-84B3-B44B8B55E974}" type="slidenum">
              <a:rPr lang="en-US" altLang="en-US" sz="1200"/>
              <a:pPr eaLnBrk="1" hangingPunct="1"/>
              <a:t>25</a:t>
            </a:fld>
            <a:endParaRPr lang="en-US" altLang="en-US" sz="1200"/>
          </a:p>
        </p:txBody>
      </p:sp>
    </p:spTree>
    <p:extLst>
      <p:ext uri="{BB962C8B-B14F-4D97-AF65-F5344CB8AC3E}">
        <p14:creationId xmlns:p14="http://schemas.microsoft.com/office/powerpoint/2010/main" val="2470670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2DE53EF-7EB6-47F2-B56E-3CD891593D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702C8CE-623F-4F37-9D3D-AF0336BB5A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13AAA3A6-5A02-4750-9DAD-F1FA40AA2C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AF2D7BD-B8C5-4197-84B3-B44B8B55E974}" type="slidenum">
              <a:rPr lang="en-US" altLang="en-US" sz="1200"/>
              <a:pPr eaLnBrk="1" hangingPunct="1"/>
              <a:t>26</a:t>
            </a:fld>
            <a:endParaRPr lang="en-US" altLang="en-US" sz="1200"/>
          </a:p>
        </p:txBody>
      </p:sp>
    </p:spTree>
    <p:extLst>
      <p:ext uri="{BB962C8B-B14F-4D97-AF65-F5344CB8AC3E}">
        <p14:creationId xmlns:p14="http://schemas.microsoft.com/office/powerpoint/2010/main" val="2530675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2DE53EF-7EB6-47F2-B56E-3CD891593D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702C8CE-623F-4F37-9D3D-AF0336BB5A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13AAA3A6-5A02-4750-9DAD-F1FA40AA2C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AF2D7BD-B8C5-4197-84B3-B44B8B55E974}" type="slidenum">
              <a:rPr lang="en-US" altLang="en-US" sz="1200"/>
              <a:pPr eaLnBrk="1" hangingPunct="1"/>
              <a:t>27</a:t>
            </a:fld>
            <a:endParaRPr lang="en-US" altLang="en-US" sz="1200"/>
          </a:p>
        </p:txBody>
      </p:sp>
    </p:spTree>
    <p:extLst>
      <p:ext uri="{BB962C8B-B14F-4D97-AF65-F5344CB8AC3E}">
        <p14:creationId xmlns:p14="http://schemas.microsoft.com/office/powerpoint/2010/main" val="3400514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2DE53EF-7EB6-47F2-B56E-3CD891593D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702C8CE-623F-4F37-9D3D-AF0336BB5A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13AAA3A6-5A02-4750-9DAD-F1FA40AA2C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AF2D7BD-B8C5-4197-84B3-B44B8B55E974}" type="slidenum">
              <a:rPr lang="en-US" altLang="en-US" sz="1200"/>
              <a:pPr eaLnBrk="1" hangingPunct="1"/>
              <a:t>28</a:t>
            </a:fld>
            <a:endParaRPr lang="en-US" altLang="en-US" sz="1200"/>
          </a:p>
        </p:txBody>
      </p:sp>
    </p:spTree>
    <p:extLst>
      <p:ext uri="{BB962C8B-B14F-4D97-AF65-F5344CB8AC3E}">
        <p14:creationId xmlns:p14="http://schemas.microsoft.com/office/powerpoint/2010/main" val="15212625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2DE53EF-7EB6-47F2-B56E-3CD891593D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702C8CE-623F-4F37-9D3D-AF0336BB5A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13AAA3A6-5A02-4750-9DAD-F1FA40AA2C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AF2D7BD-B8C5-4197-84B3-B44B8B55E974}" type="slidenum">
              <a:rPr lang="en-US" altLang="en-US" sz="1200"/>
              <a:pPr eaLnBrk="1" hangingPunct="1"/>
              <a:t>29</a:t>
            </a:fld>
            <a:endParaRPr lang="en-US" altLang="en-US" sz="1200"/>
          </a:p>
        </p:txBody>
      </p:sp>
    </p:spTree>
    <p:extLst>
      <p:ext uri="{BB962C8B-B14F-4D97-AF65-F5344CB8AC3E}">
        <p14:creationId xmlns:p14="http://schemas.microsoft.com/office/powerpoint/2010/main" val="2228094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B1A13EF-872F-4673-B7AC-6E066681D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08DC83D-AEC4-45B5-8D66-9805D9F71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B5318EA-E73D-42BE-B334-53E0B6819D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227F697-76D6-4EFF-8816-D602554559CE}" type="slidenum">
              <a:rPr lang="en-US" altLang="en-US" sz="1200"/>
              <a:pPr eaLnBrk="1" hangingPunct="1"/>
              <a:t>3</a:t>
            </a:fld>
            <a:endParaRPr lang="en-US" altLang="en-US" sz="1200"/>
          </a:p>
        </p:txBody>
      </p:sp>
    </p:spTree>
    <p:extLst>
      <p:ext uri="{BB962C8B-B14F-4D97-AF65-F5344CB8AC3E}">
        <p14:creationId xmlns:p14="http://schemas.microsoft.com/office/powerpoint/2010/main" val="1471038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EF844F59-5CBD-41EF-AE1D-35970888C5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F8F9B17D-D602-47D8-8E44-5698B5D305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a:extLst>
              <a:ext uri="{FF2B5EF4-FFF2-40B4-BE49-F238E27FC236}">
                <a16:creationId xmlns:a16="http://schemas.microsoft.com/office/drawing/2014/main" id="{E32542A2-0592-468A-B149-A83BA7E01E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E7B409F-DA8F-4B9A-A9D4-DE9AD83FBA96}" type="slidenum">
              <a:rPr lang="en-US" altLang="en-US" sz="1200"/>
              <a:pPr eaLnBrk="1" hangingPunct="1"/>
              <a:t>30</a:t>
            </a:fld>
            <a:endParaRPr lang="en-US" altLang="en-US" sz="1200"/>
          </a:p>
        </p:txBody>
      </p:sp>
    </p:spTree>
    <p:extLst>
      <p:ext uri="{BB962C8B-B14F-4D97-AF65-F5344CB8AC3E}">
        <p14:creationId xmlns:p14="http://schemas.microsoft.com/office/powerpoint/2010/main" val="20550406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86BB45B-9AEA-4ED1-AA66-CA08AB3076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22C20DA-EFFF-40DF-8F25-A9F909A55B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DDE83E2-8DC0-43BB-80ED-E1D910816F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BB44C84-BAD9-4FDF-8E33-80503B7F43EA}" type="slidenum">
              <a:rPr lang="en-US" altLang="en-US" sz="1200"/>
              <a:pP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86BB45B-9AEA-4ED1-AA66-CA08AB3076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22C20DA-EFFF-40DF-8F25-A9F909A55B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DDE83E2-8DC0-43BB-80ED-E1D910816F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BB44C84-BAD9-4FDF-8E33-80503B7F43EA}" type="slidenum">
              <a:rPr lang="en-US" altLang="en-US" sz="1200"/>
              <a:pPr eaLnBrk="1" hangingPunct="1"/>
              <a:t>32</a:t>
            </a:fld>
            <a:endParaRPr lang="en-US" altLang="en-US" sz="1200"/>
          </a:p>
        </p:txBody>
      </p:sp>
    </p:spTree>
    <p:extLst>
      <p:ext uri="{BB962C8B-B14F-4D97-AF65-F5344CB8AC3E}">
        <p14:creationId xmlns:p14="http://schemas.microsoft.com/office/powerpoint/2010/main" val="30290682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86BB45B-9AEA-4ED1-AA66-CA08AB3076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22C20DA-EFFF-40DF-8F25-A9F909A55B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DDE83E2-8DC0-43BB-80ED-E1D910816F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BB44C84-BAD9-4FDF-8E33-80503B7F43EA}" type="slidenum">
              <a:rPr lang="en-US" altLang="en-US" sz="1200"/>
              <a:pPr eaLnBrk="1" hangingPunct="1"/>
              <a:t>33</a:t>
            </a:fld>
            <a:endParaRPr lang="en-US" altLang="en-US" sz="1200"/>
          </a:p>
        </p:txBody>
      </p:sp>
    </p:spTree>
    <p:extLst>
      <p:ext uri="{BB962C8B-B14F-4D97-AF65-F5344CB8AC3E}">
        <p14:creationId xmlns:p14="http://schemas.microsoft.com/office/powerpoint/2010/main" val="31372995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86BB45B-9AEA-4ED1-AA66-CA08AB3076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22C20DA-EFFF-40DF-8F25-A9F909A55B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DDE83E2-8DC0-43BB-80ED-E1D910816F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BB44C84-BAD9-4FDF-8E33-80503B7F43EA}" type="slidenum">
              <a:rPr lang="en-US" altLang="en-US" sz="1200"/>
              <a:pPr eaLnBrk="1" hangingPunct="1"/>
              <a:t>34</a:t>
            </a:fld>
            <a:endParaRPr lang="en-US" altLang="en-US" sz="1200"/>
          </a:p>
        </p:txBody>
      </p:sp>
    </p:spTree>
    <p:extLst>
      <p:ext uri="{BB962C8B-B14F-4D97-AF65-F5344CB8AC3E}">
        <p14:creationId xmlns:p14="http://schemas.microsoft.com/office/powerpoint/2010/main" val="7647365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86BB45B-9AEA-4ED1-AA66-CA08AB3076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22C20DA-EFFF-40DF-8F25-A9F909A55B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DDE83E2-8DC0-43BB-80ED-E1D910816F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BB44C84-BAD9-4FDF-8E33-80503B7F43EA}" type="slidenum">
              <a:rPr lang="en-US" altLang="en-US" sz="1200"/>
              <a:pPr eaLnBrk="1" hangingPunct="1"/>
              <a:t>35</a:t>
            </a:fld>
            <a:endParaRPr lang="en-US" altLang="en-US" sz="1200"/>
          </a:p>
        </p:txBody>
      </p:sp>
    </p:spTree>
    <p:extLst>
      <p:ext uri="{BB962C8B-B14F-4D97-AF65-F5344CB8AC3E}">
        <p14:creationId xmlns:p14="http://schemas.microsoft.com/office/powerpoint/2010/main" val="32876187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86BB45B-9AEA-4ED1-AA66-CA08AB3076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22C20DA-EFFF-40DF-8F25-A9F909A55B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DDE83E2-8DC0-43BB-80ED-E1D910816F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BB44C84-BAD9-4FDF-8E33-80503B7F43EA}" type="slidenum">
              <a:rPr lang="en-US" altLang="en-US" sz="1200"/>
              <a:pPr eaLnBrk="1" hangingPunct="1"/>
              <a:t>36</a:t>
            </a:fld>
            <a:endParaRPr lang="en-US" altLang="en-US" sz="1200"/>
          </a:p>
        </p:txBody>
      </p:sp>
    </p:spTree>
    <p:extLst>
      <p:ext uri="{BB962C8B-B14F-4D97-AF65-F5344CB8AC3E}">
        <p14:creationId xmlns:p14="http://schemas.microsoft.com/office/powerpoint/2010/main" val="10715615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86BB45B-9AEA-4ED1-AA66-CA08AB3076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22C20DA-EFFF-40DF-8F25-A9F909A55B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DDE83E2-8DC0-43BB-80ED-E1D910816F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BB44C84-BAD9-4FDF-8E33-80503B7F43EA}" type="slidenum">
              <a:rPr lang="en-US" altLang="en-US" sz="1200"/>
              <a:pPr eaLnBrk="1" hangingPunct="1"/>
              <a:t>37</a:t>
            </a:fld>
            <a:endParaRPr lang="en-US" altLang="en-US" sz="1200"/>
          </a:p>
        </p:txBody>
      </p:sp>
    </p:spTree>
    <p:extLst>
      <p:ext uri="{BB962C8B-B14F-4D97-AF65-F5344CB8AC3E}">
        <p14:creationId xmlns:p14="http://schemas.microsoft.com/office/powerpoint/2010/main" val="26497937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86BB45B-9AEA-4ED1-AA66-CA08AB3076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22C20DA-EFFF-40DF-8F25-A9F909A55B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DDE83E2-8DC0-43BB-80ED-E1D910816F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BB44C84-BAD9-4FDF-8E33-80503B7F43EA}" type="slidenum">
              <a:rPr lang="en-US" altLang="en-US" sz="1200"/>
              <a:pPr eaLnBrk="1" hangingPunct="1"/>
              <a:t>38</a:t>
            </a:fld>
            <a:endParaRPr lang="en-US" altLang="en-US" sz="1200"/>
          </a:p>
        </p:txBody>
      </p:sp>
    </p:spTree>
    <p:extLst>
      <p:ext uri="{BB962C8B-B14F-4D97-AF65-F5344CB8AC3E}">
        <p14:creationId xmlns:p14="http://schemas.microsoft.com/office/powerpoint/2010/main" val="12707604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86BB45B-9AEA-4ED1-AA66-CA08AB3076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22C20DA-EFFF-40DF-8F25-A9F909A55B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DDE83E2-8DC0-43BB-80ED-E1D910816F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BB44C84-BAD9-4FDF-8E33-80503B7F43EA}" type="slidenum">
              <a:rPr lang="en-US" altLang="en-US" sz="1200"/>
              <a:pPr eaLnBrk="1" hangingPunct="1"/>
              <a:t>39</a:t>
            </a:fld>
            <a:endParaRPr lang="en-US" altLang="en-US" sz="1200"/>
          </a:p>
        </p:txBody>
      </p:sp>
    </p:spTree>
    <p:extLst>
      <p:ext uri="{BB962C8B-B14F-4D97-AF65-F5344CB8AC3E}">
        <p14:creationId xmlns:p14="http://schemas.microsoft.com/office/powerpoint/2010/main" val="1163829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B1A13EF-872F-4673-B7AC-6E066681D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08DC83D-AEC4-45B5-8D66-9805D9F71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B5318EA-E73D-42BE-B334-53E0B6819D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227F697-76D6-4EFF-8816-D602554559CE}" type="slidenum">
              <a:rPr lang="en-US" altLang="en-US" sz="1200"/>
              <a:pPr eaLnBrk="1" hangingPunct="1"/>
              <a:t>4</a:t>
            </a:fld>
            <a:endParaRPr lang="en-US" altLang="en-US" sz="1200"/>
          </a:p>
        </p:txBody>
      </p:sp>
    </p:spTree>
    <p:extLst>
      <p:ext uri="{BB962C8B-B14F-4D97-AF65-F5344CB8AC3E}">
        <p14:creationId xmlns:p14="http://schemas.microsoft.com/office/powerpoint/2010/main" val="19057681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86BB45B-9AEA-4ED1-AA66-CA08AB3076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22C20DA-EFFF-40DF-8F25-A9F909A55B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DDE83E2-8DC0-43BB-80ED-E1D910816F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BB44C84-BAD9-4FDF-8E33-80503B7F43EA}" type="slidenum">
              <a:rPr lang="en-US" altLang="en-US" sz="1200"/>
              <a:pPr eaLnBrk="1" hangingPunct="1"/>
              <a:t>40</a:t>
            </a:fld>
            <a:endParaRPr lang="en-US" altLang="en-US" sz="1200"/>
          </a:p>
        </p:txBody>
      </p:sp>
    </p:spTree>
    <p:extLst>
      <p:ext uri="{BB962C8B-B14F-4D97-AF65-F5344CB8AC3E}">
        <p14:creationId xmlns:p14="http://schemas.microsoft.com/office/powerpoint/2010/main" val="6409497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86BB45B-9AEA-4ED1-AA66-CA08AB3076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22C20DA-EFFF-40DF-8F25-A9F909A55B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DDE83E2-8DC0-43BB-80ED-E1D910816F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BB44C84-BAD9-4FDF-8E33-80503B7F43EA}" type="slidenum">
              <a:rPr lang="en-US" altLang="en-US" sz="1200"/>
              <a:pPr eaLnBrk="1" hangingPunct="1"/>
              <a:t>41</a:t>
            </a:fld>
            <a:endParaRPr lang="en-US" altLang="en-US" sz="1200"/>
          </a:p>
        </p:txBody>
      </p:sp>
    </p:spTree>
    <p:extLst>
      <p:ext uri="{BB962C8B-B14F-4D97-AF65-F5344CB8AC3E}">
        <p14:creationId xmlns:p14="http://schemas.microsoft.com/office/powerpoint/2010/main" val="3317692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0E99ED51-41B0-4E31-BB83-461833E492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915E57A0-0455-414A-B25A-AD18DB3DCC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A2B7D91C-64EC-42E1-9561-B2B2CE73C8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D413A4C-8B46-47F3-8320-573E5779EB97}" type="slidenum">
              <a:rPr lang="en-US" altLang="en-US" sz="1200"/>
              <a:pPr eaLnBrk="1" hangingPunct="1"/>
              <a:t>42</a:t>
            </a:fld>
            <a:endParaRPr lang="en-US" alt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0E99ED51-41B0-4E31-BB83-461833E492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915E57A0-0455-414A-B25A-AD18DB3DCC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A2B7D91C-64EC-42E1-9561-B2B2CE73C8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D413A4C-8B46-47F3-8320-573E5779EB97}" type="slidenum">
              <a:rPr lang="en-US" altLang="en-US" sz="1200"/>
              <a:pPr eaLnBrk="1" hangingPunct="1"/>
              <a:t>43</a:t>
            </a:fld>
            <a:endParaRPr lang="en-US" altLang="en-US" sz="1200"/>
          </a:p>
        </p:txBody>
      </p:sp>
    </p:spTree>
    <p:extLst>
      <p:ext uri="{BB962C8B-B14F-4D97-AF65-F5344CB8AC3E}">
        <p14:creationId xmlns:p14="http://schemas.microsoft.com/office/powerpoint/2010/main" val="2160069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B1A13EF-872F-4673-B7AC-6E066681D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08DC83D-AEC4-45B5-8D66-9805D9F71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B5318EA-E73D-42BE-B334-53E0B6819D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227F697-76D6-4EFF-8816-D602554559CE}" type="slidenum">
              <a:rPr lang="en-US" altLang="en-US" sz="1200"/>
              <a:pPr eaLnBrk="1" hangingPunct="1"/>
              <a:t>5</a:t>
            </a:fld>
            <a:endParaRPr lang="en-US" altLang="en-US" sz="1200"/>
          </a:p>
        </p:txBody>
      </p:sp>
    </p:spTree>
    <p:extLst>
      <p:ext uri="{BB962C8B-B14F-4D97-AF65-F5344CB8AC3E}">
        <p14:creationId xmlns:p14="http://schemas.microsoft.com/office/powerpoint/2010/main" val="541271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88F76978-0D3D-4B82-8C69-07070138AC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15FA6B35-AC9E-43BF-86DF-EB0106AB89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F2ABF17B-07E0-4BA9-8232-5D815D29CA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57ED272-2A74-407F-ABB4-49E49ECE57A9}" type="slidenum">
              <a:rPr lang="en-US" altLang="en-US" sz="1200"/>
              <a:pPr eaLnBrk="1" hangingPunct="1"/>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88F76978-0D3D-4B82-8C69-07070138AC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15FA6B35-AC9E-43BF-86DF-EB0106AB89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F2ABF17B-07E0-4BA9-8232-5D815D29CA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57ED272-2A74-407F-ABB4-49E49ECE57A9}" type="slidenum">
              <a:rPr lang="en-US" altLang="en-US" sz="1200"/>
              <a:pPr eaLnBrk="1" hangingPunct="1"/>
              <a:t>7</a:t>
            </a:fld>
            <a:endParaRPr lang="en-US" altLang="en-US" sz="1200"/>
          </a:p>
        </p:txBody>
      </p:sp>
    </p:spTree>
    <p:extLst>
      <p:ext uri="{BB962C8B-B14F-4D97-AF65-F5344CB8AC3E}">
        <p14:creationId xmlns:p14="http://schemas.microsoft.com/office/powerpoint/2010/main" val="1290497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EF844F59-5CBD-41EF-AE1D-35970888C5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F8F9B17D-D602-47D8-8E44-5698B5D305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a:extLst>
              <a:ext uri="{FF2B5EF4-FFF2-40B4-BE49-F238E27FC236}">
                <a16:creationId xmlns:a16="http://schemas.microsoft.com/office/drawing/2014/main" id="{E32542A2-0592-468A-B149-A83BA7E01E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E7B409F-DA8F-4B9A-A9D4-DE9AD83FBA96}"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B1A13EF-872F-4673-B7AC-6E066681D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08DC83D-AEC4-45B5-8D66-9805D9F71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B5318EA-E73D-42BE-B334-53E0B6819D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227F697-76D6-4EFF-8816-D602554559CE}"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BC7D405-4B75-4FA5-B18F-479862816113}"/>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5638BB87-D07E-4509-B71E-DE7165EFEE27}"/>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5FE1B25F-C17A-42DE-88DD-F373227B13A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7EEFDA60-E85A-4A38-89E8-52051550EAB0}"/>
              </a:ext>
            </a:extLst>
          </p:cNvPr>
          <p:cNvSpPr>
            <a:spLocks noGrp="1"/>
          </p:cNvSpPr>
          <p:nvPr>
            <p:ph type="sldNum" sz="quarter" idx="12"/>
          </p:nvPr>
        </p:nvSpPr>
        <p:spPr>
          <a:xfrm>
            <a:off x="8229600" y="6473825"/>
            <a:ext cx="758825" cy="247650"/>
          </a:xfrm>
        </p:spPr>
        <p:txBody>
          <a:bodyPr/>
          <a:lstStyle>
            <a:lvl1pPr>
              <a:defRPr/>
            </a:lvl1pPr>
          </a:lstStyle>
          <a:p>
            <a:fld id="{9E9D7057-2081-4BDE-98A8-62F73A8A0182}" type="slidenum">
              <a:rPr lang="en-US" altLang="en-US"/>
              <a:pPr/>
              <a:t>‹#›</a:t>
            </a:fld>
            <a:endParaRPr lang="en-US" altLang="en-US"/>
          </a:p>
        </p:txBody>
      </p:sp>
    </p:spTree>
    <p:extLst>
      <p:ext uri="{BB962C8B-B14F-4D97-AF65-F5344CB8AC3E}">
        <p14:creationId xmlns:p14="http://schemas.microsoft.com/office/powerpoint/2010/main" val="4088026374"/>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DA42C9BD-DF46-497C-BAEC-402F36525E70}"/>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A6617B7C-2D68-4BCF-BE56-43EB6E963E1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08E6FED4-5AD7-4D31-A378-C23656FE6A76}"/>
              </a:ext>
            </a:extLst>
          </p:cNvPr>
          <p:cNvSpPr>
            <a:spLocks noGrp="1"/>
          </p:cNvSpPr>
          <p:nvPr>
            <p:ph type="sldNum" sz="quarter" idx="12"/>
          </p:nvPr>
        </p:nvSpPr>
        <p:spPr/>
        <p:txBody>
          <a:bodyPr/>
          <a:lstStyle>
            <a:lvl1pPr>
              <a:defRPr/>
            </a:lvl1pPr>
          </a:lstStyle>
          <a:p>
            <a:fld id="{2EC9421B-74DD-42A0-A520-55D032E16720}" type="slidenum">
              <a:rPr lang="en-US" altLang="en-US"/>
              <a:pPr/>
              <a:t>‹#›</a:t>
            </a:fld>
            <a:endParaRPr lang="en-US" altLang="en-US"/>
          </a:p>
        </p:txBody>
      </p:sp>
    </p:spTree>
    <p:extLst>
      <p:ext uri="{BB962C8B-B14F-4D97-AF65-F5344CB8AC3E}">
        <p14:creationId xmlns:p14="http://schemas.microsoft.com/office/powerpoint/2010/main" val="327305535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B213C9-75F5-4983-9A1A-61FB282DE66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098956D-22E9-4C67-8BA5-050ED671EC0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2ED1F76-9995-402E-A620-1105EE7107BC}"/>
              </a:ext>
            </a:extLst>
          </p:cNvPr>
          <p:cNvSpPr>
            <a:spLocks noGrp="1"/>
          </p:cNvSpPr>
          <p:nvPr>
            <p:ph type="sldNum" sz="quarter" idx="12"/>
          </p:nvPr>
        </p:nvSpPr>
        <p:spPr/>
        <p:txBody>
          <a:bodyPr/>
          <a:lstStyle>
            <a:lvl1pPr>
              <a:defRPr/>
            </a:lvl1pPr>
          </a:lstStyle>
          <a:p>
            <a:fld id="{46EB5DF6-8DF1-4B24-BDA1-4946C8D98B00}" type="slidenum">
              <a:rPr lang="en-US" altLang="en-US"/>
              <a:pPr/>
              <a:t>‹#›</a:t>
            </a:fld>
            <a:endParaRPr lang="en-US" altLang="en-US"/>
          </a:p>
        </p:txBody>
      </p:sp>
    </p:spTree>
    <p:extLst>
      <p:ext uri="{BB962C8B-B14F-4D97-AF65-F5344CB8AC3E}">
        <p14:creationId xmlns:p14="http://schemas.microsoft.com/office/powerpoint/2010/main" val="202385856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8E60AB85-D88E-4257-88F0-AA4F4B8D8426}"/>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FBBDF6A8-F964-4E6E-A499-B96727C6722B}"/>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2DD708F1-8157-4457-A88D-FC7612E0B70A}"/>
              </a:ext>
            </a:extLst>
          </p:cNvPr>
          <p:cNvSpPr>
            <a:spLocks noGrp="1"/>
          </p:cNvSpPr>
          <p:nvPr>
            <p:ph type="sldNum" sz="quarter" idx="12"/>
          </p:nvPr>
        </p:nvSpPr>
        <p:spPr>
          <a:xfrm>
            <a:off x="8229600" y="6473825"/>
            <a:ext cx="758825" cy="247650"/>
          </a:xfrm>
        </p:spPr>
        <p:txBody>
          <a:bodyPr/>
          <a:lstStyle>
            <a:lvl1pPr>
              <a:defRPr/>
            </a:lvl1pPr>
          </a:lstStyle>
          <a:p>
            <a:fld id="{5646F5CF-3409-471F-9BA3-ADB9685A0C4A}" type="slidenum">
              <a:rPr lang="en-US" altLang="en-US"/>
              <a:pPr/>
              <a:t>‹#›</a:t>
            </a:fld>
            <a:endParaRPr lang="en-US" altLang="en-US"/>
          </a:p>
        </p:txBody>
      </p:sp>
    </p:spTree>
    <p:extLst>
      <p:ext uri="{BB962C8B-B14F-4D97-AF65-F5344CB8AC3E}">
        <p14:creationId xmlns:p14="http://schemas.microsoft.com/office/powerpoint/2010/main" val="3094293628"/>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113E109-694A-4237-A460-CB83F050BCE9}"/>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CDFDA619-48A4-46A9-B279-9B30642D5103}"/>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4AAA150A-93DE-49E5-8B5C-9816E4F36BE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BC4252B2-959C-450B-9CD5-5A328C93BCA4}"/>
              </a:ext>
            </a:extLst>
          </p:cNvPr>
          <p:cNvSpPr>
            <a:spLocks noGrp="1"/>
          </p:cNvSpPr>
          <p:nvPr>
            <p:ph type="sldNum" sz="quarter" idx="12"/>
          </p:nvPr>
        </p:nvSpPr>
        <p:spPr/>
        <p:txBody>
          <a:bodyPr/>
          <a:lstStyle>
            <a:lvl1pPr>
              <a:defRPr/>
            </a:lvl1pPr>
          </a:lstStyle>
          <a:p>
            <a:fld id="{7A74CB11-4FC6-4E71-ACED-8ADBD18989CF}" type="slidenum">
              <a:rPr lang="en-US" altLang="en-US"/>
              <a:pPr/>
              <a:t>‹#›</a:t>
            </a:fld>
            <a:endParaRPr lang="en-US" altLang="en-US"/>
          </a:p>
        </p:txBody>
      </p:sp>
    </p:spTree>
    <p:extLst>
      <p:ext uri="{BB962C8B-B14F-4D97-AF65-F5344CB8AC3E}">
        <p14:creationId xmlns:p14="http://schemas.microsoft.com/office/powerpoint/2010/main" val="3144865056"/>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6027D90F-4FB3-46D1-90AE-1EBE9365D2D6}"/>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78E13F47-59DF-4EC4-AC2C-23564C9112B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4CEC7BA9-EA90-4075-8F66-09A64F8AEFB0}"/>
              </a:ext>
            </a:extLst>
          </p:cNvPr>
          <p:cNvSpPr>
            <a:spLocks noGrp="1"/>
          </p:cNvSpPr>
          <p:nvPr>
            <p:ph type="sldNum" sz="quarter" idx="12"/>
          </p:nvPr>
        </p:nvSpPr>
        <p:spPr/>
        <p:txBody>
          <a:bodyPr/>
          <a:lstStyle>
            <a:lvl1pPr>
              <a:defRPr/>
            </a:lvl1pPr>
          </a:lstStyle>
          <a:p>
            <a:fld id="{6A3CD735-1BD8-4B2D-BC68-2E046ADE3810}" type="slidenum">
              <a:rPr lang="en-US" altLang="en-US"/>
              <a:pPr/>
              <a:t>‹#›</a:t>
            </a:fld>
            <a:endParaRPr lang="en-US" altLang="en-US"/>
          </a:p>
        </p:txBody>
      </p:sp>
    </p:spTree>
    <p:extLst>
      <p:ext uri="{BB962C8B-B14F-4D97-AF65-F5344CB8AC3E}">
        <p14:creationId xmlns:p14="http://schemas.microsoft.com/office/powerpoint/2010/main" val="1999407962"/>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A058BF5-C663-40D9-B6B8-274298D5E828}"/>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39442306-AF76-49FB-85EB-69DAAFA99776}"/>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A4121F9A-298D-478F-8327-954CF551B72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DC13065D-03F6-4385-A10B-381C94AAA3A2}"/>
              </a:ext>
            </a:extLst>
          </p:cNvPr>
          <p:cNvSpPr>
            <a:spLocks noGrp="1"/>
          </p:cNvSpPr>
          <p:nvPr>
            <p:ph type="sldNum" sz="quarter" idx="12"/>
          </p:nvPr>
        </p:nvSpPr>
        <p:spPr>
          <a:xfrm>
            <a:off x="8229600" y="6477000"/>
            <a:ext cx="762000" cy="247650"/>
          </a:xfrm>
        </p:spPr>
        <p:txBody>
          <a:bodyPr/>
          <a:lstStyle>
            <a:lvl1pPr>
              <a:defRPr/>
            </a:lvl1pPr>
          </a:lstStyle>
          <a:p>
            <a:fld id="{BF144FB9-95CB-49FA-A483-6F2B4F899206}" type="slidenum">
              <a:rPr lang="en-US" altLang="en-US"/>
              <a:pPr/>
              <a:t>‹#›</a:t>
            </a:fld>
            <a:endParaRPr lang="en-US" altLang="en-US"/>
          </a:p>
        </p:txBody>
      </p:sp>
    </p:spTree>
    <p:extLst>
      <p:ext uri="{BB962C8B-B14F-4D97-AF65-F5344CB8AC3E}">
        <p14:creationId xmlns:p14="http://schemas.microsoft.com/office/powerpoint/2010/main" val="81190418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07EE03DF-5A78-4CD7-994C-A034EA8FC665}"/>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A7FCD334-A0A2-4B00-A144-EB3ABC34115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F8B26645-D4ED-40CF-B27B-28DAF558F974}"/>
              </a:ext>
            </a:extLst>
          </p:cNvPr>
          <p:cNvSpPr>
            <a:spLocks noGrp="1"/>
          </p:cNvSpPr>
          <p:nvPr>
            <p:ph type="sldNum" sz="quarter" idx="12"/>
          </p:nvPr>
        </p:nvSpPr>
        <p:spPr/>
        <p:txBody>
          <a:bodyPr/>
          <a:lstStyle>
            <a:lvl1pPr>
              <a:defRPr/>
            </a:lvl1pPr>
          </a:lstStyle>
          <a:p>
            <a:fld id="{25C702E5-EC18-4F92-884C-7FE0BCCB8318}" type="slidenum">
              <a:rPr lang="en-US" altLang="en-US"/>
              <a:pPr/>
              <a:t>‹#›</a:t>
            </a:fld>
            <a:endParaRPr lang="en-US" altLang="en-US"/>
          </a:p>
        </p:txBody>
      </p:sp>
    </p:spTree>
    <p:extLst>
      <p:ext uri="{BB962C8B-B14F-4D97-AF65-F5344CB8AC3E}">
        <p14:creationId xmlns:p14="http://schemas.microsoft.com/office/powerpoint/2010/main" val="1039563146"/>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8BEE7F95-E4A8-4571-BAC5-894240A9A2EA}"/>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1F01D797-4993-43F5-9931-1438D386B34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17AFCDD3-BA23-4FB6-B5F8-09A861965F6F}"/>
              </a:ext>
            </a:extLst>
          </p:cNvPr>
          <p:cNvSpPr>
            <a:spLocks noGrp="1"/>
          </p:cNvSpPr>
          <p:nvPr>
            <p:ph type="sldNum" sz="quarter" idx="12"/>
          </p:nvPr>
        </p:nvSpPr>
        <p:spPr/>
        <p:txBody>
          <a:bodyPr/>
          <a:lstStyle>
            <a:lvl1pPr>
              <a:defRPr/>
            </a:lvl1pPr>
          </a:lstStyle>
          <a:p>
            <a:fld id="{F711F62F-562C-427F-93B3-2B3D4C67E877}" type="slidenum">
              <a:rPr lang="en-US" altLang="en-US"/>
              <a:pPr/>
              <a:t>‹#›</a:t>
            </a:fld>
            <a:endParaRPr lang="en-US" altLang="en-US"/>
          </a:p>
        </p:txBody>
      </p:sp>
    </p:spTree>
    <p:extLst>
      <p:ext uri="{BB962C8B-B14F-4D97-AF65-F5344CB8AC3E}">
        <p14:creationId xmlns:p14="http://schemas.microsoft.com/office/powerpoint/2010/main" val="88492043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30DA0F59-3436-40E8-984C-1549C74C7D86}"/>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94F65113-A4E0-4C85-A788-20D3725C34DF}"/>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BF7D22EF-527C-4476-AF2E-3C573FDE60D4}"/>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A5310ED0-E971-4C39-99B6-B15E24E2B736}"/>
              </a:ext>
            </a:extLst>
          </p:cNvPr>
          <p:cNvSpPr>
            <a:spLocks noGrp="1"/>
          </p:cNvSpPr>
          <p:nvPr>
            <p:ph type="sldNum" sz="quarter" idx="12"/>
          </p:nvPr>
        </p:nvSpPr>
        <p:spPr/>
        <p:txBody>
          <a:bodyPr/>
          <a:lstStyle>
            <a:lvl1pPr>
              <a:defRPr/>
            </a:lvl1pPr>
          </a:lstStyle>
          <a:p>
            <a:fld id="{19659A93-9302-4D8E-902A-94EDF65355C5}" type="slidenum">
              <a:rPr lang="en-US" altLang="en-US"/>
              <a:pPr/>
              <a:t>‹#›</a:t>
            </a:fld>
            <a:endParaRPr lang="en-US" altLang="en-US"/>
          </a:p>
        </p:txBody>
      </p:sp>
    </p:spTree>
    <p:extLst>
      <p:ext uri="{BB962C8B-B14F-4D97-AF65-F5344CB8AC3E}">
        <p14:creationId xmlns:p14="http://schemas.microsoft.com/office/powerpoint/2010/main" val="1804494981"/>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1CCC207B-6D00-4C61-A8E8-FF920254B06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CAC5417-7387-4FDC-B698-833FB9AA4BC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B26D3CC5-0C2B-4813-841F-872B738859AA}"/>
              </a:ext>
            </a:extLst>
          </p:cNvPr>
          <p:cNvSpPr>
            <a:spLocks noGrp="1"/>
          </p:cNvSpPr>
          <p:nvPr>
            <p:ph type="sldNum" sz="quarter" idx="12"/>
          </p:nvPr>
        </p:nvSpPr>
        <p:spPr/>
        <p:txBody>
          <a:bodyPr/>
          <a:lstStyle>
            <a:lvl1pPr>
              <a:defRPr/>
            </a:lvl1pPr>
          </a:lstStyle>
          <a:p>
            <a:fld id="{FD40B359-9E8E-487A-8041-352C948C7A4B}" type="slidenum">
              <a:rPr lang="en-US" altLang="en-US"/>
              <a:pPr/>
              <a:t>‹#›</a:t>
            </a:fld>
            <a:endParaRPr lang="en-US" altLang="en-US"/>
          </a:p>
        </p:txBody>
      </p:sp>
    </p:spTree>
    <p:extLst>
      <p:ext uri="{BB962C8B-B14F-4D97-AF65-F5344CB8AC3E}">
        <p14:creationId xmlns:p14="http://schemas.microsoft.com/office/powerpoint/2010/main" val="8032921"/>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F169A84-8953-47E3-9597-1A86E9F3975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029" name="Text Placeholder 7">
            <a:extLst>
              <a:ext uri="{FF2B5EF4-FFF2-40B4-BE49-F238E27FC236}">
                <a16:creationId xmlns:a16="http://schemas.microsoft.com/office/drawing/2014/main" id="{9DC5616B-3A15-49CD-8C1A-6075CF32D1AB}"/>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515EE2C6-2668-4157-B501-83B2B460FBE0}"/>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F7B1A579-1467-4C1B-90F4-06ABB5F66879}"/>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DCC77C2F-2C31-426B-AEA1-ACF259A0AE41}"/>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1C6023DE-24FA-4B85-95E1-77CB662DB889}" type="slidenum">
              <a:rPr lang="en-US" altLang="en-US"/>
              <a:pPr/>
              <a:t>‹#›</a:t>
            </a:fld>
            <a:endParaRPr lang="en-US" altLang="en-US"/>
          </a:p>
        </p:txBody>
      </p:sp>
      <p:sp>
        <p:nvSpPr>
          <p:cNvPr id="10" name="Title Placeholder 9">
            <a:extLst>
              <a:ext uri="{FF2B5EF4-FFF2-40B4-BE49-F238E27FC236}">
                <a16:creationId xmlns:a16="http://schemas.microsoft.com/office/drawing/2014/main" id="{50F79C38-EF77-4FE7-B359-2800B4079D76}"/>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0209CC1A-04B3-4DAA-8B03-AC8DDA18FCB6}"/>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Straight Connector 11">
            <a:extLst>
              <a:ext uri="{FF2B5EF4-FFF2-40B4-BE49-F238E27FC236}">
                <a16:creationId xmlns:a16="http://schemas.microsoft.com/office/drawing/2014/main" id="{776EE38B-EADA-43FE-B553-C512B8884437}"/>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5329" r:id="rId1"/>
    <p:sldLayoutId id="2147485330" r:id="rId2"/>
    <p:sldLayoutId id="2147485331" r:id="rId3"/>
    <p:sldLayoutId id="2147485326" r:id="rId4"/>
    <p:sldLayoutId id="2147485332" r:id="rId5"/>
    <p:sldLayoutId id="2147485327" r:id="rId6"/>
    <p:sldLayoutId id="2147485333" r:id="rId7"/>
    <p:sldLayoutId id="2147485334" r:id="rId8"/>
    <p:sldLayoutId id="2147485335" r:id="rId9"/>
    <p:sldLayoutId id="2147485328" r:id="rId10"/>
    <p:sldLayoutId id="214748533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ACFECECD-008D-4FC3-8093-0440C6F33A01}"/>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a:solidFill>
                  <a:srgbClr val="002060"/>
                </a:solidFill>
                <a:effectLst>
                  <a:outerShdw blurRad="38100" dist="38100" dir="2700000" algn="tl">
                    <a:srgbClr val="000000">
                      <a:alpha val="43137"/>
                    </a:srgbClr>
                  </a:outerShdw>
                </a:effectLst>
              </a:rPr>
              <a:t>Rules for the race</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44E640-DD09-4C2B-A4AF-A80BF6C763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D16C05-1DDF-4AC2-A893-E8FDFB45EC9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How Do You Become Perfect?</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5:48 - </a:t>
            </a:r>
            <a:r>
              <a:rPr lang="en-US" altLang="en-US" sz="2800" b="1" u="sng"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 perfect</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therefore, as your heavenly Father is perfect.</a:t>
            </a:r>
          </a:p>
          <a:p>
            <a:pPr algn="just">
              <a:buFont typeface="Wingdings 2" panose="05020102010507070707" pitchFamily="18" charset="2"/>
              <a:buNone/>
              <a:defRPr/>
            </a:pPr>
            <a:r>
              <a:rPr lang="en-US" sz="4400" b="1" noProof="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noProof="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a:t>
            </a:r>
            <a:r>
              <a:rPr lang="en-US" sz="4400" b="1" noProof="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noProof="1">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Perfect</a:t>
            </a:r>
            <a:r>
              <a:rPr lang="en-US" sz="4400" b="1" noProof="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t>
            </a:r>
            <a:r>
              <a:rPr lang="en-US" sz="4400" b="1" noProof="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come to the end, 	complete or mature.</a:t>
            </a:r>
          </a:p>
          <a:p>
            <a:pPr algn="just">
              <a:buFont typeface="Wingdings 2" panose="05020102010507070707" pitchFamily="18" charset="2"/>
              <a:buNone/>
              <a:defRPr/>
            </a:pPr>
            <a:endParaRPr lang="en-US" sz="4400" b="1" noProof="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algn="just">
              <a:buFont typeface="Wingdings 2" panose="05020102010507070707" pitchFamily="18" charset="2"/>
              <a:buNone/>
              <a:defRPr/>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a:p>
            <a:pPr algn="just">
              <a:buFont typeface="Wingdings 2" panose="05020102010507070707" pitchFamily="18" charset="2"/>
              <a:buNone/>
              <a:defRPr/>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τέλειος</a:t>
            </a:r>
            <a:endPar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endParaRPr>
          </a:p>
        </p:txBody>
      </p:sp>
      <p:sp>
        <p:nvSpPr>
          <p:cNvPr id="4" name="Rectangle 3">
            <a:extLst>
              <a:ext uri="{FF2B5EF4-FFF2-40B4-BE49-F238E27FC236}">
                <a16:creationId xmlns:a16="http://schemas.microsoft.com/office/drawing/2014/main" id="{6D88A5FA-6414-4CCB-9844-E74D0054738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Rule # 1: Don’t Think You’ve Arrived  </a:t>
            </a:r>
            <a:endParaRPr lang="en-US" dirty="0"/>
          </a:p>
        </p:txBody>
      </p:sp>
    </p:spTree>
    <p:extLst>
      <p:ext uri="{BB962C8B-B14F-4D97-AF65-F5344CB8AC3E}">
        <p14:creationId xmlns:p14="http://schemas.microsoft.com/office/powerpoint/2010/main" val="3998777498"/>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44E640-DD09-4C2B-A4AF-A80BF6C763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D16C05-1DDF-4AC2-A893-E8FDFB45EC9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How Do You Become Perfect?</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5:48 - </a:t>
            </a:r>
            <a:r>
              <a:rPr lang="en-US" altLang="en-US" sz="2800" b="1" u="sng"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 perfect</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therefore, as your heavenly Father is perfect.</a:t>
            </a:r>
          </a:p>
          <a:p>
            <a:pPr algn="just">
              <a:buFont typeface="Wingdings 2" panose="05020102010507070707" pitchFamily="18" charset="2"/>
              <a:buNone/>
              <a:defRPr/>
            </a:pPr>
            <a:r>
              <a:rPr lang="en-US" sz="4400" b="1" noProof="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noProof="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a:t>
            </a:r>
            <a:r>
              <a:rPr lang="en-US" sz="4400" b="1" noProof="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noProof="1">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Perfect</a:t>
            </a:r>
            <a:r>
              <a:rPr lang="en-US" sz="4400" b="1" noProof="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t>
            </a:r>
            <a:r>
              <a:rPr lang="en-US" sz="4400" b="1" noProof="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come to the end, 	complete or mature.</a:t>
            </a:r>
          </a:p>
          <a:p>
            <a:pPr algn="ctr">
              <a:buFont typeface="Wingdings 2" panose="05020102010507070707" pitchFamily="18" charset="2"/>
              <a:buNone/>
              <a:defRPr/>
            </a:pPr>
            <a:r>
              <a:rPr lang="en-US" sz="4400" b="1" noProof="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As a Christian, you are an incomplete person!</a:t>
            </a:r>
          </a:p>
          <a:p>
            <a:pPr algn="just">
              <a:buFont typeface="Wingdings 2" panose="05020102010507070707" pitchFamily="18" charset="2"/>
              <a:buNone/>
              <a:defRPr/>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τέλειος</a:t>
            </a:r>
            <a:endPar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endParaRPr>
          </a:p>
        </p:txBody>
      </p:sp>
      <p:sp>
        <p:nvSpPr>
          <p:cNvPr id="4" name="Rectangle 3">
            <a:extLst>
              <a:ext uri="{FF2B5EF4-FFF2-40B4-BE49-F238E27FC236}">
                <a16:creationId xmlns:a16="http://schemas.microsoft.com/office/drawing/2014/main" id="{6D88A5FA-6414-4CCB-9844-E74D0054738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Rule # 1: Don’t Think You’ve Arrived  </a:t>
            </a:r>
            <a:endParaRPr lang="en-US" dirty="0"/>
          </a:p>
        </p:txBody>
      </p:sp>
    </p:spTree>
    <p:extLst>
      <p:ext uri="{BB962C8B-B14F-4D97-AF65-F5344CB8AC3E}">
        <p14:creationId xmlns:p14="http://schemas.microsoft.com/office/powerpoint/2010/main" val="541010268"/>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44E640-DD09-4C2B-A4AF-A80BF6C763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D16C05-1DDF-4AC2-A893-E8FDFB45EC92}"/>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noProof="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noProof="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 What are God’s resources to 	help you mature in Christ?</a:t>
            </a:r>
            <a:r>
              <a:rPr lang="en-US" sz="4400" b="1" noProof="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endPar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endParaRPr>
          </a:p>
        </p:txBody>
      </p:sp>
      <p:sp>
        <p:nvSpPr>
          <p:cNvPr id="4" name="Rectangle 3">
            <a:extLst>
              <a:ext uri="{FF2B5EF4-FFF2-40B4-BE49-F238E27FC236}">
                <a16:creationId xmlns:a16="http://schemas.microsoft.com/office/drawing/2014/main" id="{6D88A5FA-6414-4CCB-9844-E74D0054738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Rule # 1: Don’t Think You’ve Arrived  </a:t>
            </a:r>
            <a:endParaRPr lang="en-US" dirty="0"/>
          </a:p>
        </p:txBody>
      </p:sp>
    </p:spTree>
    <p:extLst>
      <p:ext uri="{BB962C8B-B14F-4D97-AF65-F5344CB8AC3E}">
        <p14:creationId xmlns:p14="http://schemas.microsoft.com/office/powerpoint/2010/main" val="2670874786"/>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44E640-DD09-4C2B-A4AF-A80BF6C763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D16C05-1DDF-4AC2-A893-E8FDFB45EC92}"/>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noProof="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noProof="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 What are God’s resources to 	help you mature in Christ?</a:t>
            </a:r>
            <a:endParaRPr lang="en-US" sz="4400" b="1" noProof="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algn="just">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Ephesians 4:11-13 -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 was he who gave some to be apostles, some to be prophets, some to be evangelists, and </a:t>
            </a:r>
            <a:r>
              <a:rPr lang="en-US" altLang="en-US" sz="2800" b="1" u="sng"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some to be pastors and teachers</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2800" b="1" baseline="30000"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prepare God’s people for works of service, so that the body of Christ may be built up until we all reach unity in the faith and in the</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knowledge of the Son of God and become mature, attaining to the whole measure</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 the fullness of Christ.</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D88A5FA-6414-4CCB-9844-E74D0054738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Rule # 1: Don’t Think You’ve Arrived  </a:t>
            </a:r>
            <a:endParaRPr lang="en-US" dirty="0"/>
          </a:p>
        </p:txBody>
      </p:sp>
    </p:spTree>
    <p:extLst>
      <p:ext uri="{BB962C8B-B14F-4D97-AF65-F5344CB8AC3E}">
        <p14:creationId xmlns:p14="http://schemas.microsoft.com/office/powerpoint/2010/main" val="56324835"/>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44E640-DD09-4C2B-A4AF-A80BF6C763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D16C05-1DDF-4AC2-A893-E8FDFB45EC92}"/>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noProof="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noProof="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 What are God’s resources to 	help you mature in Christ?</a:t>
            </a:r>
            <a:endParaRPr lang="en-US" sz="4400" b="1" noProof="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algn="just">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Ephesians 4:11-13 -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 was he who gave some to be apostles, some to be prophets, some to be evangelists, and some to be pastors and teachers, </a:t>
            </a:r>
            <a:r>
              <a:rPr lang="en-US" altLang="en-US" sz="2800" b="1" baseline="30000"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2800" b="1" u="sng"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prepare God’s people for works of service</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so that the body of Christ may be built up until we all reach unity in the faith and in the</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knowledge of the Son of God and become mature, attaining to the whole measure</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 the fullness of Christ.</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D88A5FA-6414-4CCB-9844-E74D0054738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Rule # 1: Don’t Think You’ve Arrived  </a:t>
            </a:r>
            <a:endParaRPr lang="en-US" dirty="0"/>
          </a:p>
        </p:txBody>
      </p:sp>
    </p:spTree>
    <p:extLst>
      <p:ext uri="{BB962C8B-B14F-4D97-AF65-F5344CB8AC3E}">
        <p14:creationId xmlns:p14="http://schemas.microsoft.com/office/powerpoint/2010/main" val="4116857998"/>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44E640-DD09-4C2B-A4AF-A80BF6C763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D16C05-1DDF-4AC2-A893-E8FDFB45EC92}"/>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noProof="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noProof="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 What are God’s resources to 	help you mature in Christ?</a:t>
            </a:r>
            <a:endParaRPr lang="en-US" sz="4400" b="1" noProof="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algn="just">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Ephesians 4:11-13 -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 was he who gave some to be apostles, some to be prophets, some to be evangelists, and some to be pastors and teachers, </a:t>
            </a:r>
            <a:r>
              <a:rPr lang="en-US" altLang="en-US" sz="2800" b="1" baseline="30000"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prepare God’s people for works of service, so that </a:t>
            </a:r>
            <a:r>
              <a:rPr lang="en-US" altLang="en-US" sz="2800" b="1" u="sng"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body of Christ may be built up until we all reach unity in the faith and in the</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2800" b="1" u="sng"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knowledge of the Son of God</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become mature, attaining to the whole measure</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 the fullness of Christ.</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D88A5FA-6414-4CCB-9844-E74D0054738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Rule # 1: Don’t Think You’ve Arrived  </a:t>
            </a:r>
            <a:endParaRPr lang="en-US" dirty="0"/>
          </a:p>
        </p:txBody>
      </p:sp>
    </p:spTree>
    <p:extLst>
      <p:ext uri="{BB962C8B-B14F-4D97-AF65-F5344CB8AC3E}">
        <p14:creationId xmlns:p14="http://schemas.microsoft.com/office/powerpoint/2010/main" val="660939888"/>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44E640-DD09-4C2B-A4AF-A80BF6C763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D16C05-1DDF-4AC2-A893-E8FDFB45EC92}"/>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noProof="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noProof="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 What are God’s resources to 	help you mature in Christ?</a:t>
            </a:r>
            <a:endParaRPr lang="en-US" sz="4400" b="1" noProof="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algn="just">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Ephesians 4:11-13 -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 was he who gave some to be apostles, some to be prophets, some to be evangelists, and some to be pastors and teachers, </a:t>
            </a:r>
            <a:r>
              <a:rPr lang="en-US" altLang="en-US" sz="2800" b="1" baseline="30000"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prepare God’s people for works of service, so that the body of Christ may be built up until we all reach unity in the faith and in the</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knowledge of the Son of God and </a:t>
            </a:r>
            <a:r>
              <a:rPr lang="en-US" altLang="en-US" sz="2800" b="1" u="sng"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become mature, attaining to the whole measure</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2800" b="1" u="sng"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 the fullness of Christ</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D88A5FA-6414-4CCB-9844-E74D0054738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Rule # 1: Don’t Think You’ve Arrived  </a:t>
            </a:r>
            <a:endParaRPr lang="en-US" dirty="0"/>
          </a:p>
        </p:txBody>
      </p:sp>
    </p:spTree>
    <p:extLst>
      <p:ext uri="{BB962C8B-B14F-4D97-AF65-F5344CB8AC3E}">
        <p14:creationId xmlns:p14="http://schemas.microsoft.com/office/powerpoint/2010/main" val="2468634803"/>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44E640-DD09-4C2B-A4AF-A80BF6C763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D16C05-1DDF-4AC2-A893-E8FDFB45EC9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The Apostle Paul pressed on after maturity so he could grasp hold of it!</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alt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but I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press on</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take hold of that for which Christ Jesus took hold of me. - 12b</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6D88A5FA-6414-4CCB-9844-E74D0054738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Rule # 1: Don’t Think You’ve Arrived  </a:t>
            </a:r>
            <a:endParaRPr lang="en-US" dirty="0"/>
          </a:p>
        </p:txBody>
      </p:sp>
    </p:spTree>
    <p:extLst>
      <p:ext uri="{BB962C8B-B14F-4D97-AF65-F5344CB8AC3E}">
        <p14:creationId xmlns:p14="http://schemas.microsoft.com/office/powerpoint/2010/main" val="2559199781"/>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44E640-DD09-4C2B-A4AF-A80BF6C763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D16C05-1DDF-4AC2-A893-E8FDFB45EC9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The Apostle Paul pressed on after maturity so he could grasp hold of it!</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alt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but I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press on</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take hold of that for which Christ Jesus took hold of me. - 12b</a:t>
            </a:r>
          </a:p>
          <a:p>
            <a:pPr algn="jus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9:1-19</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6D88A5FA-6414-4CCB-9844-E74D0054738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Rule # 1: Don’t Think You’ve Arrived  </a:t>
            </a:r>
            <a:endParaRPr lang="en-US" dirty="0"/>
          </a:p>
        </p:txBody>
      </p:sp>
    </p:spTree>
    <p:extLst>
      <p:ext uri="{BB962C8B-B14F-4D97-AF65-F5344CB8AC3E}">
        <p14:creationId xmlns:p14="http://schemas.microsoft.com/office/powerpoint/2010/main" val="2059590480"/>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44E640-DD09-4C2B-A4AF-A80BF6C763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D16C05-1DDF-4AC2-A893-E8FDFB45EC9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The Apostle Paul pressed on after maturity so he could grasp hold of it!</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alt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but I press on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take hold of that for which Christ Jesus took hold of me</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- 12b</a:t>
            </a:r>
          </a:p>
          <a:p>
            <a:pPr algn="jus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9:1-19</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6D88A5FA-6414-4CCB-9844-E74D0054738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Rule # 1: Don’t Think You’ve Arrived  </a:t>
            </a:r>
            <a:endParaRPr lang="en-US" dirty="0"/>
          </a:p>
        </p:txBody>
      </p:sp>
    </p:spTree>
    <p:extLst>
      <p:ext uri="{BB962C8B-B14F-4D97-AF65-F5344CB8AC3E}">
        <p14:creationId xmlns:p14="http://schemas.microsoft.com/office/powerpoint/2010/main" val="913175500"/>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44E640-DD09-4C2B-A4AF-A80BF6C763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D16C05-1DDF-4AC2-A893-E8FDFB45EC9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You have to grow in your faith.</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D88A5FA-6414-4CCB-9844-E74D00547380}"/>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  </a:t>
            </a:r>
            <a:endParaRPr lang="en-US" dirty="0"/>
          </a:p>
        </p:txBody>
      </p:sp>
    </p:spTree>
    <p:extLst>
      <p:ext uri="{BB962C8B-B14F-4D97-AF65-F5344CB8AC3E}">
        <p14:creationId xmlns:p14="http://schemas.microsoft.com/office/powerpoint/2010/main" val="2475290939"/>
      </p:ext>
    </p:extLst>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4A6FC0-6031-40FE-A181-EB682E9F51F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7AF971-A58C-4D3E-AF3E-3DE09651509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Rule # 1 - Don’t Think You’ve Arrived </a:t>
            </a:r>
            <a:r>
              <a:rPr lang="en-US" sz="2800" b="1">
                <a:solidFill>
                  <a:schemeClr val="bg1">
                    <a:lumMod val="65000"/>
                  </a:schemeClr>
                </a:solidFill>
                <a:effectLst>
                  <a:outerShdw blurRad="38100" dist="38100" dir="2700000" algn="tl">
                    <a:srgbClr val="000000">
                      <a:alpha val="43137"/>
                    </a:srgbClr>
                  </a:outerShdw>
                </a:effectLst>
                <a:latin typeface="Arial Narrow" pitchFamily="34" charset="0"/>
              </a:rPr>
              <a:t>- v12-13</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 Rule # 2 - Don’t Look Back</a:t>
            </a:r>
            <a:endParaRPr lang="en-US" sz="2800" b="1">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one thing I do: Forgetting what is behind and straining toward what is ahead, I press on toward the goal to win the prize for which God has called me heavenward in Christ Jesus. - v13b-14</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1626645087"/>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9F6E4A-6FEE-4722-B486-797B2DEE230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DE767D-8606-4666-854C-245FD48D8EB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Lord Jesus said</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 one who puts his hand to the plow and 	looks back is fit for service in the 	kingdom of God. - Luke 9:62</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0F4A6FF-DA4C-4B26-A7C0-50B8C5E7D9E8}"/>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Rule # 2: Don’t Look Back</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9F6E4A-6FEE-4722-B486-797B2DEE230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DE767D-8606-4666-854C-245FD48D8EB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Paul’s example of this.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indent="0" algn="just">
              <a:buNone/>
            </a:pP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Forgetting what is behind</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straining toward 	what is ahead, I press on toward the goal 	to win the prize for which God has called 	me heavenward in Christ Jesus. - v13b-14</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0F4A6FF-DA4C-4B26-A7C0-50B8C5E7D9E8}"/>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Rule # 2: Don’t Look Back</a:t>
            </a:r>
            <a:endParaRPr lang="en-US" dirty="0"/>
          </a:p>
        </p:txBody>
      </p:sp>
    </p:spTree>
    <p:extLst>
      <p:ext uri="{BB962C8B-B14F-4D97-AF65-F5344CB8AC3E}">
        <p14:creationId xmlns:p14="http://schemas.microsoft.com/office/powerpoint/2010/main" val="4187226592"/>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9F6E4A-6FEE-4722-B486-797B2DEE230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DE767D-8606-4666-854C-245FD48D8EB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Paul’s example of this.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indent="0" algn="just">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Forgetting what is behind and straining toward 	what is ahead,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press on toward the goal</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win the prize for which God has called 	me heavenward in Christ Jesus. - v13b-14</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0F4A6FF-DA4C-4B26-A7C0-50B8C5E7D9E8}"/>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Rule # 2: Don’t Look Back</a:t>
            </a:r>
            <a:endParaRPr lang="en-US" dirty="0"/>
          </a:p>
        </p:txBody>
      </p:sp>
    </p:spTree>
    <p:extLst>
      <p:ext uri="{BB962C8B-B14F-4D97-AF65-F5344CB8AC3E}">
        <p14:creationId xmlns:p14="http://schemas.microsoft.com/office/powerpoint/2010/main" val="283363184"/>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9F6E4A-6FEE-4722-B486-797B2DEE230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DE767D-8606-4666-854C-245FD48D8EB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Paul’s example of this.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indent="0" algn="just">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12:1-2 -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Therefore, since we are surrounded by such a great cloud of witnesses, let us throw off everything that hinders and the sin that so easily entangles, and let us </a:t>
            </a:r>
            <a:r>
              <a:rPr lang="en-US" altLang="en-US" sz="2800" b="1" u="sng"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run with perseverance</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race marked out for us. </a:t>
            </a:r>
            <a:r>
              <a:rPr lang="en-US" altLang="en-US" sz="2800" b="1" baseline="30000"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Let us </a:t>
            </a:r>
            <a:r>
              <a:rPr lang="en-US" altLang="en-US" sz="2800" b="1" u="sng"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fix our eyes on Jesus</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author and perfecter of our faith, who for the joy set before him endured the cross, scorning its shame, and sat down at the right hand of the throne of God.</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70F4A6FF-DA4C-4B26-A7C0-50B8C5E7D9E8}"/>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Rule # 2: Don’t Look Back</a:t>
            </a:r>
            <a:endParaRPr lang="en-US" dirty="0"/>
          </a:p>
        </p:txBody>
      </p:sp>
    </p:spTree>
    <p:extLst>
      <p:ext uri="{BB962C8B-B14F-4D97-AF65-F5344CB8AC3E}">
        <p14:creationId xmlns:p14="http://schemas.microsoft.com/office/powerpoint/2010/main" val="3261646049"/>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9F6E4A-6FEE-4722-B486-797B2DEE230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DE767D-8606-4666-854C-245FD48D8EB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What is your incentive?</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indent="0" algn="just">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12:1-2 -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Therefore, since we are surrounded by such a great cloud of witnesses, let us throw off everything that hinders and the sin that so easily entangles, and let us </a:t>
            </a:r>
            <a:r>
              <a:rPr lang="en-US" altLang="en-US" sz="2800" b="1" u="sng"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run with perseverance</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race marked out for us. </a:t>
            </a:r>
            <a:r>
              <a:rPr lang="en-US" altLang="en-US" sz="2800" b="1" baseline="30000"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Let us </a:t>
            </a:r>
            <a:r>
              <a:rPr lang="en-US" altLang="en-US" sz="2800" b="1" u="sng"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fix our eyes on Jesus</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author and perfecter of our faith, who for the joy set before him endured the cross, scorning its shame, and sat down at the right hand of the throne of God.</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70F4A6FF-DA4C-4B26-A7C0-50B8C5E7D9E8}"/>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Rule # 2: Don’t Look Back</a:t>
            </a:r>
            <a:endParaRPr lang="en-US" dirty="0"/>
          </a:p>
        </p:txBody>
      </p:sp>
    </p:spTree>
    <p:extLst>
      <p:ext uri="{BB962C8B-B14F-4D97-AF65-F5344CB8AC3E}">
        <p14:creationId xmlns:p14="http://schemas.microsoft.com/office/powerpoint/2010/main" val="216557140"/>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9F6E4A-6FEE-4722-B486-797B2DEE230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DE767D-8606-4666-854C-245FD48D8EB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The Prize.</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0F4A6FF-DA4C-4B26-A7C0-50B8C5E7D9E8}"/>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Rule # 2: Don’t Look Back</a:t>
            </a:r>
            <a:endParaRPr lang="en-US" dirty="0"/>
          </a:p>
        </p:txBody>
      </p:sp>
    </p:spTree>
    <p:extLst>
      <p:ext uri="{BB962C8B-B14F-4D97-AF65-F5344CB8AC3E}">
        <p14:creationId xmlns:p14="http://schemas.microsoft.com/office/powerpoint/2010/main" val="3753443590"/>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9F6E4A-6FEE-4722-B486-797B2DEE230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DE767D-8606-4666-854C-245FD48D8EB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The Prize - To the </a:t>
            </a:r>
            <a:r>
              <a:rPr lang="en-US" sz="4400" b="1" u="sng">
                <a:solidFill>
                  <a:srgbClr val="990033"/>
                </a:solidFill>
                <a:effectLst>
                  <a:outerShdw blurRad="38100" dist="38100" dir="2700000" algn="tl">
                    <a:srgbClr val="000000">
                      <a:alpha val="43137"/>
                    </a:srgbClr>
                  </a:outerShdw>
                </a:effectLst>
                <a:latin typeface="Arial Narrow" pitchFamily="34" charset="0"/>
              </a:rPr>
              <a:t>Ancient </a:t>
            </a:r>
            <a:r>
              <a:rPr lang="en-US" sz="4400" b="1">
                <a:solidFill>
                  <a:srgbClr val="990033"/>
                </a:solidFill>
                <a:effectLst>
                  <a:outerShdw blurRad="38100" dist="38100" dir="2700000" algn="tl">
                    <a:srgbClr val="000000">
                      <a:alpha val="43137"/>
                    </a:srgbClr>
                  </a:outerShdw>
                </a:effectLst>
                <a:latin typeface="Arial Narrow" pitchFamily="34" charset="0"/>
              </a:rPr>
              <a:t>Olympian.</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336600"/>
                </a:solidFill>
                <a:effectLst>
                  <a:outerShdw blurRad="38100" dist="38100" dir="2700000" algn="tl">
                    <a:srgbClr val="000000">
                      <a:alpha val="43137"/>
                    </a:srgbClr>
                  </a:outerShdw>
                </a:effectLst>
                <a:latin typeface="Arial Narrow" pitchFamily="34" charset="0"/>
              </a:rPr>
              <a:t>A Perishable Wreath</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0F4A6FF-DA4C-4B26-A7C0-50B8C5E7D9E8}"/>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Rule # 2: Don’t Look Back</a:t>
            </a:r>
            <a:endParaRPr lang="en-US" dirty="0"/>
          </a:p>
        </p:txBody>
      </p:sp>
    </p:spTree>
    <p:extLst>
      <p:ext uri="{BB962C8B-B14F-4D97-AF65-F5344CB8AC3E}">
        <p14:creationId xmlns:p14="http://schemas.microsoft.com/office/powerpoint/2010/main" val="3712364758"/>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9F6E4A-6FEE-4722-B486-797B2DEE230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DE767D-8606-4666-854C-245FD48D8EB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The Prize - To the </a:t>
            </a:r>
            <a:r>
              <a:rPr lang="en-US" sz="4400" b="1" u="sng">
                <a:solidFill>
                  <a:srgbClr val="990033"/>
                </a:solidFill>
                <a:effectLst>
                  <a:outerShdw blurRad="38100" dist="38100" dir="2700000" algn="tl">
                    <a:srgbClr val="000000">
                      <a:alpha val="43137"/>
                    </a:srgbClr>
                  </a:outerShdw>
                </a:effectLst>
                <a:latin typeface="Arial Narrow" pitchFamily="34" charset="0"/>
              </a:rPr>
              <a:t>Modern</a:t>
            </a:r>
            <a:r>
              <a:rPr lang="en-US" sz="4400" b="1">
                <a:solidFill>
                  <a:srgbClr val="990033"/>
                </a:solidFill>
                <a:effectLst>
                  <a:outerShdw blurRad="38100" dist="38100" dir="2700000" algn="tl">
                    <a:srgbClr val="000000">
                      <a:alpha val="43137"/>
                    </a:srgbClr>
                  </a:outerShdw>
                </a:effectLst>
                <a:latin typeface="Arial Narrow" pitchFamily="34" charset="0"/>
              </a:rPr>
              <a:t> Olympian.</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336600"/>
                </a:solidFill>
                <a:effectLst>
                  <a:outerShdw blurRad="38100" dist="38100" dir="2700000" algn="tl">
                    <a:srgbClr val="000000">
                      <a:alpha val="43137"/>
                    </a:srgbClr>
                  </a:outerShdw>
                </a:effectLst>
                <a:latin typeface="Arial Narrow" pitchFamily="34" charset="0"/>
              </a:rPr>
              <a:t>A Medal</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0F4A6FF-DA4C-4B26-A7C0-50B8C5E7D9E8}"/>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Rule # 2: Don’t Look Back</a:t>
            </a:r>
            <a:endParaRPr lang="en-US" dirty="0"/>
          </a:p>
        </p:txBody>
      </p:sp>
    </p:spTree>
    <p:extLst>
      <p:ext uri="{BB962C8B-B14F-4D97-AF65-F5344CB8AC3E}">
        <p14:creationId xmlns:p14="http://schemas.microsoft.com/office/powerpoint/2010/main" val="504223765"/>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9F6E4A-6FEE-4722-B486-797B2DEE230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DE767D-8606-4666-854C-245FD48D8EB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The Prize - To </a:t>
            </a:r>
            <a:r>
              <a:rPr lang="en-US" sz="4400" b="1" u="sng">
                <a:solidFill>
                  <a:srgbClr val="990033"/>
                </a:solidFill>
                <a:effectLst>
                  <a:outerShdw blurRad="38100" dist="38100" dir="2700000" algn="tl">
                    <a:srgbClr val="000000">
                      <a:alpha val="43137"/>
                    </a:srgbClr>
                  </a:outerShdw>
                </a:effectLst>
                <a:latin typeface="Arial Narrow" pitchFamily="34" charset="0"/>
              </a:rPr>
              <a:t>You.</a:t>
            </a: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a:solidFill>
                <a:srgbClr val="3366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336600"/>
                </a:solidFill>
                <a:effectLst>
                  <a:outerShdw blurRad="38100" dist="38100" dir="2700000" algn="tl">
                    <a:srgbClr val="000000">
                      <a:alpha val="43137"/>
                    </a:srgbClr>
                  </a:outerShdw>
                </a:effectLst>
                <a:latin typeface="Arial Narrow" pitchFamily="34" charset="0"/>
              </a:rPr>
              <a:t>The High Calling</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0F4A6FF-DA4C-4B26-A7C0-50B8C5E7D9E8}"/>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Rule # 2: Don’t Look Back</a:t>
            </a:r>
            <a:endParaRPr lang="en-US" dirty="0"/>
          </a:p>
        </p:txBody>
      </p:sp>
    </p:spTree>
    <p:extLst>
      <p:ext uri="{BB962C8B-B14F-4D97-AF65-F5344CB8AC3E}">
        <p14:creationId xmlns:p14="http://schemas.microsoft.com/office/powerpoint/2010/main" val="2673532061"/>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44E640-DD09-4C2B-A4AF-A80BF6C763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D16C05-1DDF-4AC2-A893-E8FDFB45EC9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You have to grow in your faith.</a:t>
            </a:r>
          </a:p>
          <a:p>
            <a:pPr marL="609600" indent="-609600" algn="just" eaLnBrk="1" fontAlgn="auto" hangingPunct="1">
              <a:spcAft>
                <a:spcPts val="0"/>
              </a:spcAft>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Corinthians 14:20 -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Brothers, stop thinking like children. In regard to evil be infants, but in your thinking be adults.</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D88A5FA-6414-4CCB-9844-E74D00547380}"/>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  </a:t>
            </a:r>
            <a:endParaRPr lang="en-US" dirty="0"/>
          </a:p>
        </p:txBody>
      </p:sp>
    </p:spTree>
    <p:extLst>
      <p:ext uri="{BB962C8B-B14F-4D97-AF65-F5344CB8AC3E}">
        <p14:creationId xmlns:p14="http://schemas.microsoft.com/office/powerpoint/2010/main" val="633177519"/>
      </p:ext>
    </p:extLst>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4A6FC0-6031-40FE-A181-EB682E9F51F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7AF971-A58C-4D3E-AF3E-3DE09651509A}"/>
              </a:ext>
            </a:extLst>
          </p:cNvPr>
          <p:cNvSpPr>
            <a:spLocks noGrp="1" noChangeArrowheads="1"/>
          </p:cNvSpPr>
          <p:nvPr>
            <p:ph idx="1"/>
          </p:nvPr>
        </p:nvSpPr>
        <p:spPr>
          <a:xfrm>
            <a:off x="457200" y="914400"/>
            <a:ext cx="8229600" cy="5943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Rule # 1 - Don’t Think You’ve Arrived </a:t>
            </a:r>
            <a:r>
              <a:rPr lang="en-US" sz="2800" b="1">
                <a:solidFill>
                  <a:schemeClr val="bg1">
                    <a:lumMod val="65000"/>
                  </a:schemeClr>
                </a:solidFill>
                <a:effectLst>
                  <a:outerShdw blurRad="38100" dist="38100" dir="2700000" algn="tl">
                    <a:srgbClr val="000000">
                      <a:alpha val="43137"/>
                    </a:srgbClr>
                  </a:outerShdw>
                </a:effectLst>
                <a:latin typeface="Arial Narrow" pitchFamily="34" charset="0"/>
              </a:rPr>
              <a:t>- v12-13</a:t>
            </a:r>
          </a:p>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II. Rule # 2 - Don’t Look Back</a:t>
            </a:r>
            <a:r>
              <a:rPr lang="en-US" sz="2800" b="1">
                <a:solidFill>
                  <a:schemeClr val="bg1">
                    <a:lumMod val="65000"/>
                  </a:schemeClr>
                </a:solidFill>
                <a:effectLst>
                  <a:outerShdw blurRad="38100" dist="38100" dir="2700000" algn="tl">
                    <a:srgbClr val="000000">
                      <a:alpha val="43137"/>
                    </a:srgbClr>
                  </a:outerShdw>
                </a:effectLst>
                <a:latin typeface="Arial Narrow" pitchFamily="34" charset="0"/>
              </a:rPr>
              <a:t> - v13-14</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III. Rule # 3 - Don’t Quit</a:t>
            </a:r>
          </a:p>
          <a:p>
            <a:pPr marL="609600" indent="-609600" algn="just" eaLnBrk="1" fontAlgn="auto" hangingPunct="1">
              <a:spcAft>
                <a:spcPts val="0"/>
              </a:spcAft>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All of us who are mature should take such a view of things. And if on some point you think differently, that too God will make clear to you. Only let us live up to what we have already attained. - v15-16</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386544756"/>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1B4B3D-4D7B-4E72-8B8A-20C9C7CE8C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748F73-6ACC-4F9F-A688-BAD0A4F650A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Continue to seek God’s direction.</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All of us who are mature should take such a view of things. And if on some point you think differently, that too God will make clear to you. -v15</a:t>
            </a:r>
          </a:p>
          <a:p>
            <a:pPr algn="jus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buFont typeface="Wingdings 2" panose="05020102010507070707" pitchFamily="18" charset="2"/>
              <a:buNone/>
              <a:defRPr/>
            </a:pPr>
            <a:r>
              <a:rPr lang="en-US" sz="4400" b="1">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Through His Word</a:t>
            </a:r>
            <a:endParaRPr lang="en-US" sz="4400" b="1" dirty="0">
              <a:solidFill>
                <a:srgbClr val="336600"/>
              </a:solidFill>
              <a:effectLst>
                <a:outerShdw blurRad="38100" dist="38100" dir="2700000" algn="tl">
                  <a:srgbClr val="000000">
                    <a:alpha val="43137"/>
                  </a:srgbClr>
                </a:outerShdw>
              </a:effectLst>
              <a:latin typeface="Arial Narrow" panose="020B0606020202030204" pitchFamily="34" charset="0"/>
              <a:cs typeface="Arial" pitchFamily="34" charset="0"/>
            </a:endParaRPr>
          </a:p>
        </p:txBody>
      </p:sp>
      <p:sp>
        <p:nvSpPr>
          <p:cNvPr id="4" name="Rectangle 3">
            <a:extLst>
              <a:ext uri="{FF2B5EF4-FFF2-40B4-BE49-F238E27FC236}">
                <a16:creationId xmlns:a16="http://schemas.microsoft.com/office/drawing/2014/main" id="{5754FF73-3FCD-4FB3-BAAA-9C3CC700A1B5}"/>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Rule # 3: Don’t Quit</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1B4B3D-4D7B-4E72-8B8A-20C9C7CE8C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748F73-6ACC-4F9F-A688-BAD0A4F650A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Continue to seek God’s direction.</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All of us who are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mature</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should take such a view of things. And if on some point you think differently, that too God will make clear to you. -v15</a:t>
            </a:r>
          </a:p>
          <a:p>
            <a:pPr algn="just">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6:1 - Therefore let us leave the elementary teachings about Christ and go on to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maturity</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 .</a:t>
            </a:r>
          </a:p>
          <a:p>
            <a:pPr algn="just">
              <a:buNone/>
              <a:defRPr/>
            </a:pP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hew</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5:48 - </a:t>
            </a:r>
            <a:r>
              <a:rPr lang="en-US" altLang="en-US" sz="2800" b="1" u="sng"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 perfect</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therefore, as your heavenly Father is perfect.</a:t>
            </a:r>
            <a:endParaRPr lang="en-US" altLang="en-US" sz="28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754FF73-3FCD-4FB3-BAAA-9C3CC700A1B5}"/>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Rule # 3: Don’t Quit</a:t>
            </a:r>
            <a:endParaRPr lang="en-US" dirty="0"/>
          </a:p>
        </p:txBody>
      </p:sp>
    </p:spTree>
    <p:extLst>
      <p:ext uri="{BB962C8B-B14F-4D97-AF65-F5344CB8AC3E}">
        <p14:creationId xmlns:p14="http://schemas.microsoft.com/office/powerpoint/2010/main" val="2409229356"/>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1B4B3D-4D7B-4E72-8B8A-20C9C7CE8C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748F73-6ACC-4F9F-A688-BAD0A4F650A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Continue to seek God’s direction.</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just">
              <a:buNone/>
              <a:defRPr/>
            </a:pP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hew</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5:48 - </a:t>
            </a:r>
            <a:r>
              <a:rPr lang="en-US" altLang="en-US" sz="2800" b="1" u="sng"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 perfect</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therefore, as your heavenly Father is perfect.</a:t>
            </a:r>
          </a:p>
          <a:p>
            <a:pPr algn="just">
              <a:buNone/>
              <a:defRPr/>
            </a:pPr>
            <a:endPar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buNone/>
              <a:defRPr/>
            </a:pPr>
            <a:r>
              <a:rPr lang="en-US" altLang="en-US" sz="4400" b="1" noProof="1">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Become mature in your faith!</a:t>
            </a:r>
            <a:endParaRPr lang="en-US" altLang="en-US" sz="4400">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754FF73-3FCD-4FB3-BAAA-9C3CC700A1B5}"/>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Rule # 3: Don’t Quit</a:t>
            </a:r>
            <a:endParaRPr lang="en-US" dirty="0"/>
          </a:p>
        </p:txBody>
      </p:sp>
    </p:spTree>
    <p:extLst>
      <p:ext uri="{BB962C8B-B14F-4D97-AF65-F5344CB8AC3E}">
        <p14:creationId xmlns:p14="http://schemas.microsoft.com/office/powerpoint/2010/main" val="3900250057"/>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1B4B3D-4D7B-4E72-8B8A-20C9C7CE8C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748F73-6ACC-4F9F-A688-BAD0A4F650A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Continue to seek God’s direction.</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just">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6:1 - Therefore let us leave the elementary teachings about Christ and go on to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maturity</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 .</a:t>
            </a:r>
          </a:p>
          <a:p>
            <a:pPr algn="just">
              <a:buNone/>
              <a:defRPr/>
            </a:pP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buNone/>
              <a:defRPr/>
            </a:pPr>
            <a:r>
              <a:rPr lang="en-US" altLang="en-US" sz="4400" b="1">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How to become mature in your faith!</a:t>
            </a:r>
          </a:p>
        </p:txBody>
      </p:sp>
      <p:sp>
        <p:nvSpPr>
          <p:cNvPr id="4" name="Rectangle 3">
            <a:extLst>
              <a:ext uri="{FF2B5EF4-FFF2-40B4-BE49-F238E27FC236}">
                <a16:creationId xmlns:a16="http://schemas.microsoft.com/office/drawing/2014/main" id="{5754FF73-3FCD-4FB3-BAAA-9C3CC700A1B5}"/>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Rule # 3: Don’t Quit</a:t>
            </a:r>
            <a:endParaRPr lang="en-US" dirty="0"/>
          </a:p>
        </p:txBody>
      </p:sp>
    </p:spTree>
    <p:extLst>
      <p:ext uri="{BB962C8B-B14F-4D97-AF65-F5344CB8AC3E}">
        <p14:creationId xmlns:p14="http://schemas.microsoft.com/office/powerpoint/2010/main" val="3922090792"/>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1B4B3D-4D7B-4E72-8B8A-20C9C7CE8C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748F73-6ACC-4F9F-A688-BAD0A4F650A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Continue to seek God’s direction.</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just">
              <a:buNone/>
              <a:defRPr/>
            </a:pP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hew</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5:48 - </a:t>
            </a:r>
            <a:r>
              <a:rPr lang="en-US" altLang="en-US" sz="2800" b="1" u="sng"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 perfect</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therefore, as your heavenly Father is perfect.</a:t>
            </a:r>
          </a:p>
          <a:p>
            <a:pPr algn="just">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Philippians 3:15 - All of us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are mature</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should take such a view of things. And if on some point you think differently, that too God will make clear to you.</a:t>
            </a:r>
            <a:endPar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buNone/>
              <a:defRPr/>
            </a:pPr>
            <a:endPar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buNone/>
              <a:defRPr/>
            </a:pPr>
            <a:r>
              <a:rPr lang="en-US" altLang="en-US" sz="4400" b="1" noProof="1">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Continue to maturity!</a:t>
            </a:r>
            <a:endParaRPr lang="en-US" altLang="en-US" sz="4400">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754FF73-3FCD-4FB3-BAAA-9C3CC700A1B5}"/>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Rule # 3: Don’t Quit</a:t>
            </a:r>
            <a:endParaRPr lang="en-US" dirty="0"/>
          </a:p>
        </p:txBody>
      </p:sp>
    </p:spTree>
    <p:extLst>
      <p:ext uri="{BB962C8B-B14F-4D97-AF65-F5344CB8AC3E}">
        <p14:creationId xmlns:p14="http://schemas.microsoft.com/office/powerpoint/2010/main" val="1538448521"/>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1B4B3D-4D7B-4E72-8B8A-20C9C7CE8C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748F73-6ACC-4F9F-A688-BAD0A4F650A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Let your life radiate your maturity.</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just">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Only let us live up to what we have already attained.</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v16</a:t>
            </a:r>
          </a:p>
          <a:p>
            <a:pPr algn="just">
              <a:buNone/>
              <a:defRPr/>
            </a:pPr>
            <a:endPar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buNone/>
              <a:defRPr/>
            </a:pPr>
            <a:r>
              <a:rPr lang="en-US" altLang="en-US" sz="4400" b="1" noProof="1">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In your conduct</a:t>
            </a:r>
            <a:endParaRPr lang="en-US" altLang="en-US" sz="4400">
              <a:solidFill>
                <a:srgbClr val="33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754FF73-3FCD-4FB3-BAAA-9C3CC700A1B5}"/>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Rule # 3: Don’t Quit</a:t>
            </a:r>
            <a:endParaRPr lang="en-US" dirty="0"/>
          </a:p>
        </p:txBody>
      </p:sp>
    </p:spTree>
    <p:extLst>
      <p:ext uri="{BB962C8B-B14F-4D97-AF65-F5344CB8AC3E}">
        <p14:creationId xmlns:p14="http://schemas.microsoft.com/office/powerpoint/2010/main" val="627237072"/>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1B4B3D-4D7B-4E72-8B8A-20C9C7CE8C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748F73-6ACC-4F9F-A688-BAD0A4F650A9}"/>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How does this relate to spiritual warfare?</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754FF73-3FCD-4FB3-BAAA-9C3CC700A1B5}"/>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Rule # 3: Don’t Quit</a:t>
            </a:r>
            <a:endParaRPr lang="en-US" dirty="0"/>
          </a:p>
        </p:txBody>
      </p:sp>
    </p:spTree>
    <p:extLst>
      <p:ext uri="{BB962C8B-B14F-4D97-AF65-F5344CB8AC3E}">
        <p14:creationId xmlns:p14="http://schemas.microsoft.com/office/powerpoint/2010/main" val="851315733"/>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1B4B3D-4D7B-4E72-8B8A-20C9C7CE8C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748F73-6ACC-4F9F-A688-BAD0A4F650A9}"/>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How does this relate to spiritual warfare?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The Christian journey is a constant struggle.</a:t>
            </a:r>
          </a:p>
        </p:txBody>
      </p:sp>
      <p:sp>
        <p:nvSpPr>
          <p:cNvPr id="4" name="Rectangle 3">
            <a:extLst>
              <a:ext uri="{FF2B5EF4-FFF2-40B4-BE49-F238E27FC236}">
                <a16:creationId xmlns:a16="http://schemas.microsoft.com/office/drawing/2014/main" id="{5754FF73-3FCD-4FB3-BAAA-9C3CC700A1B5}"/>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Rule # 3: Don’t Quit</a:t>
            </a:r>
            <a:endParaRPr lang="en-US" dirty="0"/>
          </a:p>
        </p:txBody>
      </p:sp>
    </p:spTree>
    <p:extLst>
      <p:ext uri="{BB962C8B-B14F-4D97-AF65-F5344CB8AC3E}">
        <p14:creationId xmlns:p14="http://schemas.microsoft.com/office/powerpoint/2010/main" val="663260382"/>
      </p:ext>
    </p:extLst>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1B4B3D-4D7B-4E72-8B8A-20C9C7CE8C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748F73-6ACC-4F9F-A688-BAD0A4F650A9}"/>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How does this relate to spiritual warfare?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The Christian journey is a constant struggle.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The Holy Spirit encourages you.</a:t>
            </a:r>
          </a:p>
        </p:txBody>
      </p:sp>
      <p:sp>
        <p:nvSpPr>
          <p:cNvPr id="4" name="Rectangle 3">
            <a:extLst>
              <a:ext uri="{FF2B5EF4-FFF2-40B4-BE49-F238E27FC236}">
                <a16:creationId xmlns:a16="http://schemas.microsoft.com/office/drawing/2014/main" id="{5754FF73-3FCD-4FB3-BAAA-9C3CC700A1B5}"/>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Rule # 3: Don’t Quit</a:t>
            </a:r>
            <a:endParaRPr lang="en-US" dirty="0"/>
          </a:p>
        </p:txBody>
      </p:sp>
    </p:spTree>
    <p:extLst>
      <p:ext uri="{BB962C8B-B14F-4D97-AF65-F5344CB8AC3E}">
        <p14:creationId xmlns:p14="http://schemas.microsoft.com/office/powerpoint/2010/main" val="4222888588"/>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44E640-DD09-4C2B-A4AF-A80BF6C763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D16C05-1DDF-4AC2-A893-E8FDFB45EC9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You have to grow in your faith.</a:t>
            </a:r>
          </a:p>
          <a:p>
            <a:pPr marL="609600" indent="-609600" algn="just" eaLnBrk="1" fontAlgn="auto" hangingPunct="1">
              <a:spcAft>
                <a:spcPts val="0"/>
              </a:spcAft>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Corinthians 14:20 -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Brothers, stop thinking like children. In regard to evil be infants, but in your thinking be adults.</a:t>
            </a:r>
          </a:p>
          <a:p>
            <a:pPr marL="609600" indent="-609600" algn="just" eaLnBrk="1" fontAlgn="auto" hangingPunct="1">
              <a:spcAft>
                <a:spcPts val="0"/>
              </a:spcAft>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Corinthians 9:24 -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 you not know that in a race all the runners run, but only one gets the prize? </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Run in such a way as to get the prize.</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D88A5FA-6414-4CCB-9844-E74D00547380}"/>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  </a:t>
            </a:r>
            <a:endParaRPr lang="en-US" dirty="0"/>
          </a:p>
        </p:txBody>
      </p:sp>
    </p:spTree>
    <p:extLst>
      <p:ext uri="{BB962C8B-B14F-4D97-AF65-F5344CB8AC3E}">
        <p14:creationId xmlns:p14="http://schemas.microsoft.com/office/powerpoint/2010/main" val="2323621163"/>
      </p:ext>
    </p:extLst>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1B4B3D-4D7B-4E72-8B8A-20C9C7CE8C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748F73-6ACC-4F9F-A688-BAD0A4F650A9}"/>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How does this relate to spiritual warfare?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The Christian journey is a constant struggle.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The Holy Spirit encourages you.</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Satan provides temptations.</a:t>
            </a:r>
          </a:p>
        </p:txBody>
      </p:sp>
      <p:sp>
        <p:nvSpPr>
          <p:cNvPr id="4" name="Rectangle 3">
            <a:extLst>
              <a:ext uri="{FF2B5EF4-FFF2-40B4-BE49-F238E27FC236}">
                <a16:creationId xmlns:a16="http://schemas.microsoft.com/office/drawing/2014/main" id="{5754FF73-3FCD-4FB3-BAAA-9C3CC700A1B5}"/>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Rule # 3: Don’t Quit</a:t>
            </a:r>
            <a:endParaRPr lang="en-US" dirty="0"/>
          </a:p>
        </p:txBody>
      </p:sp>
    </p:spTree>
    <p:extLst>
      <p:ext uri="{BB962C8B-B14F-4D97-AF65-F5344CB8AC3E}">
        <p14:creationId xmlns:p14="http://schemas.microsoft.com/office/powerpoint/2010/main" val="896685679"/>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1B4B3D-4D7B-4E72-8B8A-20C9C7CE8C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748F73-6ACC-4F9F-A688-BAD0A4F650A9}"/>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How does this relate to spiritual warfare?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The Christian journey is a constant struggle.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The Holy Spirit encourages you.</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Satan provides temptations.</a:t>
            </a:r>
          </a:p>
          <a:p>
            <a:pPr marL="609600" indent="-609600" algn="ctr" eaLnBrk="1" fontAlgn="auto" hangingPunct="1">
              <a:spcAft>
                <a:spcPts val="0"/>
              </a:spcAft>
              <a:buFont typeface="Wingdings 2" panose="05020102010507070707" pitchFamily="18" charset="2"/>
              <a:buNone/>
              <a:defRPr/>
            </a:pPr>
            <a:r>
              <a:rPr lang="en-US" sz="4400" b="1">
                <a:solidFill>
                  <a:srgbClr val="336600"/>
                </a:solidFill>
                <a:effectLst>
                  <a:outerShdw blurRad="38100" dist="38100" dir="2700000" algn="tl">
                    <a:srgbClr val="000000">
                      <a:alpha val="43137"/>
                    </a:srgbClr>
                  </a:outerShdw>
                </a:effectLst>
                <a:latin typeface="Arial Narrow" pitchFamily="34" charset="0"/>
              </a:rPr>
              <a:t>You decide who wins!</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754FF73-3FCD-4FB3-BAAA-9C3CC700A1B5}"/>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Rule # 3: Don’t Quit</a:t>
            </a:r>
            <a:endParaRPr lang="en-US" dirty="0"/>
          </a:p>
        </p:txBody>
      </p:sp>
    </p:spTree>
    <p:extLst>
      <p:ext uri="{BB962C8B-B14F-4D97-AF65-F5344CB8AC3E}">
        <p14:creationId xmlns:p14="http://schemas.microsoft.com/office/powerpoint/2010/main" val="1948247083"/>
      </p:ext>
    </p:extLst>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CDF96A-F4C6-48BC-896C-05C002836E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9DB941-92B4-4AD1-B4E0-41E79CDC9ED6}"/>
              </a:ext>
            </a:extLst>
          </p:cNvPr>
          <p:cNvSpPr>
            <a:spLocks noGrp="1" noChangeArrowheads="1"/>
          </p:cNvSpPr>
          <p:nvPr>
            <p:ph idx="1"/>
          </p:nvPr>
        </p:nvSpPr>
        <p:spPr>
          <a:xfrm>
            <a:off x="457200" y="1143000"/>
            <a:ext cx="8229600" cy="5410200"/>
          </a:xfrm>
        </p:spPr>
        <p:txBody>
          <a:bodyPr>
            <a:noAutofit/>
          </a:bodyPr>
          <a:lstStyle/>
          <a:p>
            <a:pPr algn="ctr">
              <a:buFontTx/>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Where are you on your spiritual journey?</a:t>
            </a:r>
          </a:p>
          <a:p>
            <a:pPr algn="ctr">
              <a:buFontTx/>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Are you growing in your faith,</a:t>
            </a:r>
            <a:b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b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or just existing?</a:t>
            </a:r>
          </a:p>
          <a:p>
            <a:pPr algn="ctr">
              <a:buFontTx/>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Get into the Word!</a:t>
            </a:r>
          </a:p>
          <a:p>
            <a:pPr algn="ctr">
              <a:buFontTx/>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Follow the godly examples of</a:t>
            </a:r>
          </a:p>
          <a:p>
            <a:pPr algn="ctr">
              <a:buFontTx/>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more mature Christians!</a:t>
            </a:r>
          </a:p>
          <a:p>
            <a:pPr algn="ctr">
              <a:buFontTx/>
              <a:buNone/>
            </a:pPr>
            <a:endParaRPr lang="en-US" altLang="en-US" sz="4400" b="1">
              <a:latin typeface="Arial" panose="020B0604020202020204" pitchFamily="34" charset="0"/>
            </a:endParaRPr>
          </a:p>
          <a:p>
            <a:pPr algn="ctr">
              <a:buFontTx/>
              <a:buNone/>
            </a:pPr>
            <a:r>
              <a:rPr lang="en-US" altLang="en-US" sz="4400" b="1">
                <a:latin typeface="Arial" panose="020B0604020202020204" pitchFamily="34" charset="0"/>
              </a:rPr>
              <a:t>And “let your light so shine before men that they may see your good deeds &amp; praise your Father in heaven” – Matthew 5:16.</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CDF96A-F4C6-48BC-896C-05C002836E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9DB941-92B4-4AD1-B4E0-41E79CDC9ED6}"/>
              </a:ext>
            </a:extLst>
          </p:cNvPr>
          <p:cNvSpPr>
            <a:spLocks noGrp="1" noChangeArrowheads="1"/>
          </p:cNvSpPr>
          <p:nvPr>
            <p:ph idx="1"/>
          </p:nvPr>
        </p:nvSpPr>
        <p:spPr>
          <a:xfrm>
            <a:off x="457200" y="1143000"/>
            <a:ext cx="8229600" cy="5410200"/>
          </a:xfrm>
        </p:spPr>
        <p:txBody>
          <a:bodyPr>
            <a:noAutofit/>
          </a:bodyPr>
          <a:lstStyle/>
          <a:p>
            <a:pPr algn="ctr">
              <a:buFontTx/>
              <a:buNone/>
            </a:pPr>
            <a:endParaRPr lang="en-US" altLang="en-US" sz="4400" b="1">
              <a:latin typeface="Arial" panose="020B0604020202020204" pitchFamily="34" charset="0"/>
            </a:endParaRPr>
          </a:p>
          <a:p>
            <a:pPr algn="just">
              <a:buFontTx/>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rPr>
              <a:t>And “let your light so shine before men that they may see your good deeds &amp; praise your Father in heaven” – Matthew 5:16.</a:t>
            </a:r>
          </a:p>
        </p:txBody>
      </p:sp>
    </p:spTree>
    <p:extLst>
      <p:ext uri="{BB962C8B-B14F-4D97-AF65-F5344CB8AC3E}">
        <p14:creationId xmlns:p14="http://schemas.microsoft.com/office/powerpoint/2010/main" val="1705169603"/>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44E640-DD09-4C2B-A4AF-A80BF6C763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D16C05-1DDF-4AC2-A893-E8FDFB45EC9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If your part of the growing process is like a race - </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what are the rules?</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D88A5FA-6414-4CCB-9844-E74D00547380}"/>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  </a:t>
            </a:r>
            <a:endParaRPr lang="en-US" dirty="0"/>
          </a:p>
        </p:txBody>
      </p:sp>
    </p:spTree>
    <p:extLst>
      <p:ext uri="{BB962C8B-B14F-4D97-AF65-F5344CB8AC3E}">
        <p14:creationId xmlns:p14="http://schemas.microsoft.com/office/powerpoint/2010/main" val="279793564"/>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F14491-1878-4E01-ABE0-43C8FD8413F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A4CE41-9B14-454D-8C02-D9A121FEF911}"/>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Philippians 3:12-14</a:t>
            </a:r>
          </a:p>
          <a:p>
            <a:pPr marL="609600" indent="-609600" algn="just" eaLnBrk="1" fontAlgn="auto" hangingPunct="1">
              <a:spcAft>
                <a:spcPts val="0"/>
              </a:spcAft>
              <a:buFont typeface="Wingdings 2" panose="05020102010507070707" pitchFamily="18" charset="2"/>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that I have already obtained all this, or have already been made perfect, but I press on to take hold of that for which Christ Jesus took hold of me. Brothers, I do not consider myself yet to have taken hold of it. But one thing I do: Forgetting what is behind and straining toward what is ahead, I press on toward the goal to win the prize for which God has called me heavenward in Christ Jesus.</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F14491-1878-4E01-ABE0-43C8FD8413F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A4CE41-9B14-454D-8C02-D9A121FEF911}"/>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Philippians 3:15-16</a:t>
            </a:r>
          </a:p>
          <a:p>
            <a:pPr marL="609600" indent="-609600" algn="just" eaLnBrk="1" fontAlgn="auto" hangingPunct="1">
              <a:spcAft>
                <a:spcPts val="0"/>
              </a:spcAft>
              <a:buFont typeface="Wingdings 2" panose="05020102010507070707" pitchFamily="18" charset="2"/>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All of us who are mature should take such a view of things. And if on some point you think differently, that too God will make clear to you. Only let us live up to what we have already attained.</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Tree>
    <p:extLst>
      <p:ext uri="{BB962C8B-B14F-4D97-AF65-F5344CB8AC3E}">
        <p14:creationId xmlns:p14="http://schemas.microsoft.com/office/powerpoint/2010/main" val="624426974"/>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4A6FC0-6031-40FE-A181-EB682E9F51F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7AF971-A58C-4D3E-AF3E-3DE09651509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a:t>
            </a:r>
            <a:r>
              <a:rPr lang="en-US" sz="4400" b="1">
                <a:solidFill>
                  <a:srgbClr val="002060"/>
                </a:solidFill>
                <a:effectLst>
                  <a:outerShdw blurRad="38100" dist="38100" dir="2700000" algn="tl">
                    <a:srgbClr val="000000">
                      <a:alpha val="43137"/>
                    </a:srgbClr>
                  </a:outerShdw>
                </a:effectLst>
                <a:latin typeface="Arial Narrow" pitchFamily="34" charset="0"/>
              </a:rPr>
              <a:t>. Rule # 1 - Don’t Think You’ve Arrived.</a:t>
            </a:r>
            <a:endParaRPr lang="en-US" sz="2800" b="1">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that I have already obtained all this, or have already been made perfect, but I press on to take hold of that for which Christ Jesus took hold of me. Brothers, I do not consider myself yet to have taken hold of it.</a:t>
            </a:r>
            <a:r>
              <a:rPr lang="en-US" altLang="en-US" sz="2800" b="1">
                <a:solidFill>
                  <a:schemeClr val="tx1"/>
                </a:solidFill>
                <a:effectLst>
                  <a:outerShdw blurRad="38100" dist="38100" dir="2700000" algn="tl">
                    <a:srgbClr val="000000">
                      <a:alpha val="43137"/>
                    </a:srgbClr>
                  </a:outerShdw>
                </a:effectLst>
                <a:latin typeface="Arial Narrow" pitchFamily="34" charset="0"/>
              </a:rPr>
              <a:t> </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v12-13a</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44E640-DD09-4C2B-A4AF-A80BF6C763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D16C05-1DDF-4AC2-A893-E8FDFB45EC9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How Do You Become Perfect?</a:t>
            </a:r>
            <a:endParaRPr lang="en-US" sz="4400" b="1" dirty="0">
              <a:solidFill>
                <a:srgbClr val="336600"/>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5:48 - </a:t>
            </a:r>
            <a:r>
              <a:rPr lang="en-US" altLang="en-US" sz="2800" b="1" u="sng"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 perfect</a:t>
            </a:r>
            <a:r>
              <a:rPr lang="en-US" altLang="en-US" sz="2800" b="1" noProof="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therefore, as your heavenly Father is perfect.</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6D88A5FA-6414-4CCB-9844-E74D0054738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Rule # 1: Don’t Think You’ve Arrived  </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23637</TotalTime>
  <Words>2312</Words>
  <Application>Microsoft Office PowerPoint</Application>
  <PresentationFormat>On-screen Show (4:3)</PresentationFormat>
  <Paragraphs>244</Paragraphs>
  <Slides>43</Slides>
  <Notes>43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Arial Narrow</vt:lpstr>
      <vt:lpstr>Calibri</vt:lpstr>
      <vt:lpstr>Franklin Gothic Medium</vt:lpstr>
      <vt:lpstr>Lucida Sans Unicode</vt:lpstr>
      <vt:lpstr>Segoe UI Symbol</vt:lpstr>
      <vt:lpstr>Times New Roman</vt:lpstr>
      <vt:lpstr>Wingdings 2</vt:lpstr>
      <vt:lpstr>Trek</vt:lpstr>
      <vt:lpstr>Rules for the race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1417</cp:revision>
  <dcterms:created xsi:type="dcterms:W3CDTF">2005-04-23T22:37:40Z</dcterms:created>
  <dcterms:modified xsi:type="dcterms:W3CDTF">2023-11-10T20:53:36Z</dcterms:modified>
</cp:coreProperties>
</file>