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1466" r:id="rId3"/>
    <p:sldId id="1716" r:id="rId4"/>
    <p:sldId id="1123" r:id="rId5"/>
    <p:sldId id="1503" r:id="rId6"/>
    <p:sldId id="1676" r:id="rId7"/>
    <p:sldId id="1677" r:id="rId8"/>
    <p:sldId id="1678" r:id="rId9"/>
    <p:sldId id="1679" r:id="rId10"/>
    <p:sldId id="1680" r:id="rId11"/>
    <p:sldId id="1591" r:id="rId12"/>
    <p:sldId id="1715" r:id="rId13"/>
    <p:sldId id="1681" r:id="rId14"/>
    <p:sldId id="1682" r:id="rId15"/>
    <p:sldId id="1683" r:id="rId16"/>
    <p:sldId id="1684" r:id="rId17"/>
    <p:sldId id="1685" r:id="rId18"/>
    <p:sldId id="1686" r:id="rId19"/>
    <p:sldId id="1687" r:id="rId20"/>
    <p:sldId id="1688" r:id="rId21"/>
    <p:sldId id="1689" r:id="rId22"/>
    <p:sldId id="1690" r:id="rId23"/>
    <p:sldId id="1691" r:id="rId24"/>
    <p:sldId id="1692" r:id="rId25"/>
    <p:sldId id="1693" r:id="rId26"/>
    <p:sldId id="1694" r:id="rId27"/>
    <p:sldId id="1695" r:id="rId28"/>
    <p:sldId id="1696" r:id="rId29"/>
    <p:sldId id="1697" r:id="rId30"/>
    <p:sldId id="1698" r:id="rId31"/>
    <p:sldId id="1699" r:id="rId32"/>
    <p:sldId id="1700" r:id="rId33"/>
    <p:sldId id="1701" r:id="rId34"/>
    <p:sldId id="1702" r:id="rId35"/>
    <p:sldId id="1703" r:id="rId36"/>
    <p:sldId id="1704" r:id="rId37"/>
    <p:sldId id="1705" r:id="rId38"/>
    <p:sldId id="1707" r:id="rId39"/>
    <p:sldId id="1708" r:id="rId40"/>
    <p:sldId id="1709" r:id="rId41"/>
    <p:sldId id="1710" r:id="rId42"/>
    <p:sldId id="1711" r:id="rId43"/>
    <p:sldId id="1712" r:id="rId44"/>
    <p:sldId id="1713" r:id="rId45"/>
    <p:sldId id="1714" r:id="rId46"/>
    <p:sldId id="1612" r:id="rId4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A868E0C-FDE6-434E-8BAB-D2CB5085FD11}"/>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E48AFC4-904C-41F5-8423-C08C91C889E5}"/>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057B1B0-8A06-4696-BBEA-CA49753A3D79}"/>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1F3E3F1-2AF0-4B19-B2F0-562CAEEF319C}"/>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7CC204B-D711-4289-ADA9-4F571139C8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98E14-B7B2-44FB-B8FB-DE779FD7295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932108A-8918-494D-BCD2-1DCA0FDD9D45}"/>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35E5F765-E185-485D-A2CA-9BEC4C1E3C26}"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1140D5F0-CB4E-40AF-BDF4-AD01CE36CCDA}"/>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C7407A9-C15B-4D70-884B-0768DB96C161}"/>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CF44163-6D55-483C-A989-DE1D816966D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965CCA0-DF62-4596-9062-A0ADC5B9DFD0}"/>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E14CE2C-B9A7-4F31-9D13-B9C64D9C731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CD624BA-5CC6-4BA7-A517-4FB5EAA016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B683C4A-07CC-4406-85A0-7D4AD835A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AA6B7A7-5856-4679-BD9D-EEDE6852DC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D505A2-9DE6-47ED-8858-08B601D2CDE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5F01E39-0F5F-4C20-BBD8-FF371B0B9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94797BC4-88B4-42BC-A308-740BA85D26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68DF8B0-4EB7-4EF1-A515-BF78E8E1A0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6FA76E-E926-4778-BE18-50D12EC97B95}"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9AF67B5-FE73-45A1-820E-B2B28E6549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5EE77FC7-CBF2-4937-8F6B-A58737243B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969B0D3-6577-405C-BECD-7DD5651599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AB2BC4-3295-49EF-B22A-8E5AE43CE4B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02C5499-09B0-4DE1-B689-F8EAA23C6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E49C189-AA83-491B-A96B-853DFB67B0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41ABDB93-D473-43C9-ACCC-68705B940C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82207F-CCC2-4511-9979-DBBF7014E33E}"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8957133B-69FA-404D-ADFD-8299F0EF8C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98E8C35-4B95-4D77-BA8C-B60B03B760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4FD0D836-DC2E-43F7-885E-7ECBF87844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DB5427-E860-4614-B00B-B963F50B65E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D0BAD56-818F-42C2-AAF3-7D351DDED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F0C235B-FD4D-4C75-A26E-B9A8285DCC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1DA5745C-2BBA-4F0C-8702-85CA5A268A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90B06B-239E-464F-90E7-30FB2A411413}"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83F4AA8-4234-4AF4-B4DA-038BF5D9F5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8EBD07E-9C29-4D50-BA0C-0DF2BEBC9F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96DC05E-5FD7-4A70-AEFC-249A6ADF54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9DE10D-C224-427D-B828-93258606D6E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C069A6A-59BB-4F60-9E7A-9EA28152FD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3175C9E-D913-4829-87DD-5AB2A75D0C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0D9DC34-0B5D-4D34-9874-DCF42804F3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5873E4-9FFF-4586-BAF0-77930557E465}"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92F39CF-CF11-491B-9B96-ED83960FA5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6874F2C-E47A-48E5-8099-666FBC09AA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C2BE6A25-FD98-48A9-AEB3-C37465437B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A378CD-C5A0-4177-AB51-8973342CFF7A}"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6BC5ACA-17D2-4527-B6DB-F0D6028F3C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8E10E0E-EBDF-4F02-AA8A-B90DF20AE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782BDBE-AA8F-4C1E-B256-98E7F928E2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61A30C-CC33-41CA-A356-7E8CA44EE9A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EEBAFD1-14BA-4C39-84AD-62953BCE4E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F603836-FFA0-477E-A659-BB6E93E89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88CAF22C-2856-48C0-BB30-624FE88D08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E0E372-5E22-4085-950A-A89F7F7D09BF}"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53ACF03-3701-45F4-A23D-26210C46F6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71D3DBC-5B08-49B6-9CF6-602853C149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542DB9DD-70F4-4F7B-AE95-19B43B8AEC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83345C-454C-4276-825F-7331750B581E}"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FBD1725-0052-4068-8B00-A364F739D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7153F41-2449-433A-B4CA-25198A325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A97B1636-315F-42B5-BF3B-8D75C0AF4B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CB937D-CB40-4471-BBF7-AA4ECD9C2A0A}"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1070BA7-FA08-4B94-9315-F8C1325415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942D211-A5FB-4FD8-B6EA-A4B86952E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BEAB177A-87DB-4649-B4CF-16AD7F173E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42CDD8-22FB-40EB-83F0-4CCEB41CD6A4}"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C7AD7DD-8E84-4A0D-A5AE-FECA3F6BF3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7EC95620-C8C0-49BF-BECB-39F40A1FC7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68764658-D0F5-42AD-99B3-AF21180826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B95DB5-4A3F-4835-B822-A43A5188B196}"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4F0305D-C982-46E0-803A-16333D0C6F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E052200A-2875-4B63-8B0A-10D99B86F9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2BCB15F-20D2-49D1-B0A2-C4F6E3B7C1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967686-27A6-4AF5-B1E2-5B17B7ACA0B0}"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CC91F14-92BC-4D77-8E8E-BD2F358DB1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B639C26-FA48-4919-933F-7DAEEA3810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A434F077-7E7A-4264-82AC-AA9D1123F9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1CEC19-8F25-47A0-8F57-D6900B7E8912}"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77DA37A-C686-4F3D-BBAE-140B8E18E6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2E11040-9609-4CC1-8871-1700B8C439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F35B27D6-7BFE-4008-903A-B247D9716A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22884F-ACFD-44EB-AF51-CACD0BFCA092}"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8D7855D-C4C7-41CA-8F86-18123072B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CAF5094-3C8A-4C0D-8BFA-6FC1A56D2B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5E32580C-8C04-40DD-8A3A-122ECD4B2E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C971EA-AADC-4073-A040-313786F3ADAC}"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15123F8-B65F-4A73-8E7E-1F7E0C24B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E5B97DA-E9A8-43E2-9C52-2D4F3D95C2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A49DE7E-AD73-40FC-A288-8E078B3B27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A0038E-9E8E-46D9-9836-2DBC76019580}"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136CF68-3744-451F-A0E3-39CC13EA5C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6790413-F96C-4D72-88D8-A720B63C93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6C5AAD0-EE18-4E32-952B-D0431D5A9D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9C688D-1DC8-435C-9A56-CDECD1E13E6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138AB213-EFFB-4890-9A91-4F80F171AC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02A6CE5E-F0A6-4C62-B9EF-F7DB12B846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C65BD59F-6CCB-4BE8-930C-C81B6DD65A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D6D7F-CFF2-424E-894D-0F05AA30935D}"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962D7B83-8725-412F-8EC2-D700ACB351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BFD8414A-E6ED-45C6-88CC-FA8F2EEBC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C165E00-C7E9-488D-9921-86AFB2363A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2BE8B4-2E3D-4441-8A2E-9FAEC853E3B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ACEBFB4-8A12-475B-BFC6-C09AAD6AD4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04E8AC8-46CE-42E4-AA47-EC5D4A2C8F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7F47002-5EAC-4D2B-AD3B-1E1856B9E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636180-0A61-445F-A5EE-8F2A059F42A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4A0F224-8BA5-4F5D-88B2-0DA6A6451B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21A145C-3530-4BE5-B550-A6795EE93A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031D9C21-F340-4D2D-98D7-9F6EF6BE03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34AF10-3F85-484E-9AEA-CB6B2922847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F78A15A-CBD8-4568-8BDC-C1931FF7A2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1B245AF-358A-41B5-89AB-82B94291E3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E08D5F4-A6C1-47BF-B135-E1E2AE6C29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3BDBF8-767F-4814-BDF1-5BDB10109F0F}"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86F9174-7FF5-46D2-8E2C-7F2EEEBA01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621465D-4C47-48A4-B31D-D55404F3E9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4D6E7C8-8DDD-4F75-AA85-E82D936E0B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B42EAB-3EDC-4225-AF0B-EA8DC2A60F35}"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4BEB1BF-AF33-49C5-80C1-F8C5F9461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0773E53-456D-4FB1-AA0E-83715974D3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2B8910B4-6DF6-4AB1-ACDA-C60FA76762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8C3DAD-B9F4-40A4-BC37-552B76FD57E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37FAF963-747A-44BE-819D-7B8C314D03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5D6029B5-93CA-4EE5-B244-421A431E3B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21CC8A07-4FD4-436E-B16F-0B98A9FBCDB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31FFE6-2C5C-4BD2-9CC7-A4FCACC990EF}"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A79243B-94D1-4DFC-96B1-39A1BB56BD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FCF61200-D0B4-4D9C-9140-1BCBC95810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1B65829-736B-4263-8637-EA569F4ED6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2A99FE-B1B1-4009-8AE5-D5C752B767AB}"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EA20530-D270-4233-9C8F-38A03A4E75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67F9E7E-D04B-41E6-BA05-828AEA2059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891D89F-0A5F-4A45-9D86-EAD9D7206C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D4BE46-83E9-4B9E-9A08-32E8D560474E}"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AB9DD05-661E-4456-8C5C-F0C31E3BA8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FAF1D45D-A52D-4062-AE4F-1018D8CCBE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10613D4F-E5B2-4F07-A553-401DBEE996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B25BDF-5E19-45E2-BAE8-06E3E33E7238}"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74112D5E-72FC-447F-B949-B1995A7FFE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2E0CBC80-9E23-4448-B4FB-82BDC5E0D9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AE054E8B-731B-4AC5-B72E-C6960F359A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510FEA-F2C4-44A5-832D-68922363E7D0}"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0848C05-3423-4E76-ACCF-4A18E23FDF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76FDF29-F2BD-40E5-9495-6B32C6D0A5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23469E7-7E75-4A88-92CF-42EFD1BB19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DAE2A91-ADAD-42A9-9425-2D8E687C1500}"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D00C476B-7FB1-43D5-AA45-452AF0FC4D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507917D2-BE0A-4483-9207-5D65A7591C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09D3537-637C-4DE7-A798-54E8FB7FC5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6FA840-07F8-43AA-B299-1E0DD165798F}"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2EFDF7D3-FCE5-485F-8263-5A6C98C853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351C8E83-CEA5-4BA6-9725-D63C566AF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1094C7A5-2ED2-495D-A3BA-8D35839D5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993049-899E-49FA-9492-6AAA763A8810}"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E69F271C-22BD-49F0-AF70-0E5B67444C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20FBF174-A9DE-46EF-8BD4-B7CBA68244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34707FAC-1FB9-44B8-9C70-FF6CD864AB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18E79F-6CB5-4FED-AAA2-22DB8D9A517F}"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78948235-5F32-4965-B956-836DCBE781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BF2E3CAA-6372-4CD5-8022-4B466EDE53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2466A6B4-48BD-41DA-92A9-0CB915ABC0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E8FFF7-38D2-4F10-AEB7-C4F43902CC4C}"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D30BEB06-C2B1-4883-95EE-2C52985D6A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237247D-C469-4E76-B0E6-30E96D9F9F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F56926CC-FEC5-440C-80B2-C5B5ADA5CA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98CF51-7E34-4ACD-B8BB-3F6C9FC4FBD4}"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0A32F6A2-E260-41EA-976E-CEDA9541F1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5BE7E277-F48F-45F8-AC42-085C0DD9AA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926704FD-DF6A-44C8-ACA3-A3D87C6DC6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E8A165-29CD-47AF-9FA9-9CAD8E14625E}"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7F20B55D-2E59-4D86-8292-099B5DCE10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80871DF7-CB57-409E-BB9E-8770D7DC75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095532D0-0BFD-4C3B-8790-2D354BBBA1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247916-5B06-4279-94AC-13BC7D5C0B60}"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09A3FE5-9143-4E09-8165-93CAC18E76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D9AC079-84F1-4120-BC9B-012F735171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CAACA980-C90D-4ECF-B9EA-7895C166E9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4E584E-B048-4D5D-A539-3A38756B574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64A425B-C289-407B-A8E2-5F0E0A4588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19FF226-6CF2-4230-815C-63683BB80E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4AB18DE2-C33D-40B3-97F8-E1574D1CE0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B055C9-6F77-49CE-B2D1-32D249B929D9}"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AB7B4A1F-05CE-402E-961F-AC07C90E57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C34DB1E-1B6C-4760-898B-7E7B1E0805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DD607CF-69DE-48F3-A013-5DB4B45F47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36A249-79E3-47D6-9BE0-F72F88809D94}"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EF99B05-31D2-47A5-A8D0-21C4A9ADF5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6C93EAF-B541-4704-B41B-00C38E60CB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E133A42-AF0A-408B-9CDD-6A74E25466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C59E05-E9C5-4979-90C8-45044419AFF8}"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F8F7565-BBB2-4DF1-AF94-EECA420018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648A0EC5-1DF3-436C-92E8-F2CE91E195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85C6AC8-81CF-495C-B4E3-4B597EF42C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A87789-BEA0-4AA1-8680-C3C2CA03788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DFDA58D1-1ABF-4C4B-A20D-F97310C70F1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66EAF87-7C4D-4CC5-89B1-31E7AAF6A402}"/>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3F6FD9D0-F3B4-474D-994D-CA0D1E9C44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9C78D13-8F32-4B76-AF5F-AEDC4E685386}"/>
              </a:ext>
            </a:extLst>
          </p:cNvPr>
          <p:cNvSpPr>
            <a:spLocks noGrp="1"/>
          </p:cNvSpPr>
          <p:nvPr>
            <p:ph type="sldNum" sz="quarter" idx="12"/>
          </p:nvPr>
        </p:nvSpPr>
        <p:spPr>
          <a:xfrm>
            <a:off x="8229600" y="6473825"/>
            <a:ext cx="758825" cy="247650"/>
          </a:xfrm>
        </p:spPr>
        <p:txBody>
          <a:bodyPr/>
          <a:lstStyle>
            <a:lvl1pPr>
              <a:defRPr smtClean="0"/>
            </a:lvl1pPr>
          </a:lstStyle>
          <a:p>
            <a:pPr>
              <a:defRPr/>
            </a:pPr>
            <a:fld id="{FBF88837-438E-46D3-B28F-6BA763BDBB2E}" type="slidenum">
              <a:rPr lang="en-US" altLang="en-US"/>
              <a:pPr>
                <a:defRPr/>
              </a:pPr>
              <a:t>‹#›</a:t>
            </a:fld>
            <a:endParaRPr lang="en-US" altLang="en-US"/>
          </a:p>
        </p:txBody>
      </p:sp>
    </p:spTree>
    <p:extLst>
      <p:ext uri="{BB962C8B-B14F-4D97-AF65-F5344CB8AC3E}">
        <p14:creationId xmlns:p14="http://schemas.microsoft.com/office/powerpoint/2010/main" val="201553403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4166880-DC10-4826-AC07-C09ED71CDAA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BF3B76C-E1D8-4F39-BD1D-CC991E54F1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8B016E6F-6C56-4A28-B4E9-B4911D781DC0}"/>
              </a:ext>
            </a:extLst>
          </p:cNvPr>
          <p:cNvSpPr>
            <a:spLocks noGrp="1"/>
          </p:cNvSpPr>
          <p:nvPr>
            <p:ph type="sldNum" sz="quarter" idx="12"/>
          </p:nvPr>
        </p:nvSpPr>
        <p:spPr/>
        <p:txBody>
          <a:bodyPr/>
          <a:lstStyle>
            <a:lvl1pPr>
              <a:defRPr/>
            </a:lvl1pPr>
          </a:lstStyle>
          <a:p>
            <a:pPr>
              <a:defRPr/>
            </a:pPr>
            <a:fld id="{B94C5957-5A6B-4B2F-AF2D-160686206CED}" type="slidenum">
              <a:rPr lang="en-US" altLang="en-US"/>
              <a:pPr>
                <a:defRPr/>
              </a:pPr>
              <a:t>‹#›</a:t>
            </a:fld>
            <a:endParaRPr lang="en-US" altLang="en-US"/>
          </a:p>
        </p:txBody>
      </p:sp>
    </p:spTree>
    <p:extLst>
      <p:ext uri="{BB962C8B-B14F-4D97-AF65-F5344CB8AC3E}">
        <p14:creationId xmlns:p14="http://schemas.microsoft.com/office/powerpoint/2010/main" val="395319900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625982-8CF5-4875-B224-F13F0FAC10C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E5883D3-007E-461E-8755-F0D50BC2462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2DFBE39-B882-4CE4-9049-A025E31A79B4}"/>
              </a:ext>
            </a:extLst>
          </p:cNvPr>
          <p:cNvSpPr>
            <a:spLocks noGrp="1"/>
          </p:cNvSpPr>
          <p:nvPr>
            <p:ph type="sldNum" sz="quarter" idx="12"/>
          </p:nvPr>
        </p:nvSpPr>
        <p:spPr/>
        <p:txBody>
          <a:bodyPr/>
          <a:lstStyle>
            <a:lvl1pPr>
              <a:defRPr smtClean="0"/>
            </a:lvl1pPr>
          </a:lstStyle>
          <a:p>
            <a:pPr>
              <a:defRPr/>
            </a:pPr>
            <a:fld id="{73155502-E37C-404A-AAD0-FBDAF8AAD814}" type="slidenum">
              <a:rPr lang="en-US" altLang="en-US"/>
              <a:pPr>
                <a:defRPr/>
              </a:pPr>
              <a:t>‹#›</a:t>
            </a:fld>
            <a:endParaRPr lang="en-US" altLang="en-US"/>
          </a:p>
        </p:txBody>
      </p:sp>
    </p:spTree>
    <p:extLst>
      <p:ext uri="{BB962C8B-B14F-4D97-AF65-F5344CB8AC3E}">
        <p14:creationId xmlns:p14="http://schemas.microsoft.com/office/powerpoint/2010/main" val="115645316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C665350-D88F-4E69-9C5F-9B5F085478AC}"/>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86669C3E-E36C-4953-992E-7455288B5A7F}"/>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0A18A4A-E818-40CA-9001-601B91567481}"/>
              </a:ext>
            </a:extLst>
          </p:cNvPr>
          <p:cNvSpPr>
            <a:spLocks noGrp="1"/>
          </p:cNvSpPr>
          <p:nvPr>
            <p:ph type="sldNum" sz="quarter" idx="12"/>
          </p:nvPr>
        </p:nvSpPr>
        <p:spPr>
          <a:xfrm>
            <a:off x="8229600" y="6473825"/>
            <a:ext cx="758825" cy="247650"/>
          </a:xfrm>
        </p:spPr>
        <p:txBody>
          <a:bodyPr/>
          <a:lstStyle>
            <a:lvl1pPr>
              <a:defRPr smtClean="0"/>
            </a:lvl1pPr>
          </a:lstStyle>
          <a:p>
            <a:pPr>
              <a:defRPr/>
            </a:pPr>
            <a:fld id="{D8CB8A42-03F8-43DF-82DA-A0A271D09E5F}" type="slidenum">
              <a:rPr lang="en-US" altLang="en-US"/>
              <a:pPr>
                <a:defRPr/>
              </a:pPr>
              <a:t>‹#›</a:t>
            </a:fld>
            <a:endParaRPr lang="en-US" altLang="en-US"/>
          </a:p>
        </p:txBody>
      </p:sp>
    </p:spTree>
    <p:extLst>
      <p:ext uri="{BB962C8B-B14F-4D97-AF65-F5344CB8AC3E}">
        <p14:creationId xmlns:p14="http://schemas.microsoft.com/office/powerpoint/2010/main" val="4119684146"/>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F887673-599D-474F-B515-11B5285AD10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CEDBD7E0-4C73-440A-A4EB-78B1F1C1ABC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967D82C-7082-4F3B-BCD7-F049E48D998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3E8EF22-43B2-4C27-A5BF-FB1467804837}"/>
              </a:ext>
            </a:extLst>
          </p:cNvPr>
          <p:cNvSpPr>
            <a:spLocks noGrp="1"/>
          </p:cNvSpPr>
          <p:nvPr>
            <p:ph type="sldNum" sz="quarter" idx="12"/>
          </p:nvPr>
        </p:nvSpPr>
        <p:spPr/>
        <p:txBody>
          <a:bodyPr/>
          <a:lstStyle>
            <a:lvl1pPr>
              <a:defRPr smtClean="0"/>
            </a:lvl1pPr>
          </a:lstStyle>
          <a:p>
            <a:pPr>
              <a:defRPr/>
            </a:pPr>
            <a:fld id="{55B502B7-153A-456B-9566-2B9BD2A947C2}" type="slidenum">
              <a:rPr lang="en-US" altLang="en-US"/>
              <a:pPr>
                <a:defRPr/>
              </a:pPr>
              <a:t>‹#›</a:t>
            </a:fld>
            <a:endParaRPr lang="en-US" altLang="en-US"/>
          </a:p>
        </p:txBody>
      </p:sp>
    </p:spTree>
    <p:extLst>
      <p:ext uri="{BB962C8B-B14F-4D97-AF65-F5344CB8AC3E}">
        <p14:creationId xmlns:p14="http://schemas.microsoft.com/office/powerpoint/2010/main" val="426423287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CB1167F-1BC6-448D-8449-5D25463FE89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943EE52-4B88-4128-9EA0-96FB0C14D2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2824B5B-6B7F-4EF3-B9E5-1FE3CC94842B}"/>
              </a:ext>
            </a:extLst>
          </p:cNvPr>
          <p:cNvSpPr>
            <a:spLocks noGrp="1"/>
          </p:cNvSpPr>
          <p:nvPr>
            <p:ph type="sldNum" sz="quarter" idx="12"/>
          </p:nvPr>
        </p:nvSpPr>
        <p:spPr/>
        <p:txBody>
          <a:bodyPr/>
          <a:lstStyle>
            <a:lvl1pPr>
              <a:defRPr/>
            </a:lvl1pPr>
          </a:lstStyle>
          <a:p>
            <a:pPr>
              <a:defRPr/>
            </a:pPr>
            <a:fld id="{C74412C5-AF25-464C-88CC-5A566FD6915B}" type="slidenum">
              <a:rPr lang="en-US" altLang="en-US"/>
              <a:pPr>
                <a:defRPr/>
              </a:pPr>
              <a:t>‹#›</a:t>
            </a:fld>
            <a:endParaRPr lang="en-US" altLang="en-US"/>
          </a:p>
        </p:txBody>
      </p:sp>
    </p:spTree>
    <p:extLst>
      <p:ext uri="{BB962C8B-B14F-4D97-AF65-F5344CB8AC3E}">
        <p14:creationId xmlns:p14="http://schemas.microsoft.com/office/powerpoint/2010/main" val="207937854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300FE53-4E4D-47F2-96F2-7B57AD7E5CE7}"/>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FCA0E95-A7BC-476A-B60B-D3C93097CA0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2CF66C09-282A-4E40-90ED-76E7321650F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66EDA32-5AFA-41FA-A88D-8886D08A3E86}"/>
              </a:ext>
            </a:extLst>
          </p:cNvPr>
          <p:cNvSpPr>
            <a:spLocks noGrp="1"/>
          </p:cNvSpPr>
          <p:nvPr>
            <p:ph type="sldNum" sz="quarter" idx="12"/>
          </p:nvPr>
        </p:nvSpPr>
        <p:spPr>
          <a:xfrm>
            <a:off x="8229600" y="6477000"/>
            <a:ext cx="762000" cy="247650"/>
          </a:xfrm>
        </p:spPr>
        <p:txBody>
          <a:bodyPr/>
          <a:lstStyle>
            <a:lvl1pPr>
              <a:defRPr smtClean="0"/>
            </a:lvl1pPr>
          </a:lstStyle>
          <a:p>
            <a:pPr>
              <a:defRPr/>
            </a:pPr>
            <a:fld id="{CAF5C31F-B02F-4DD9-9D9D-6448A3D848D6}" type="slidenum">
              <a:rPr lang="en-US" altLang="en-US"/>
              <a:pPr>
                <a:defRPr/>
              </a:pPr>
              <a:t>‹#›</a:t>
            </a:fld>
            <a:endParaRPr lang="en-US" altLang="en-US"/>
          </a:p>
        </p:txBody>
      </p:sp>
    </p:spTree>
    <p:extLst>
      <p:ext uri="{BB962C8B-B14F-4D97-AF65-F5344CB8AC3E}">
        <p14:creationId xmlns:p14="http://schemas.microsoft.com/office/powerpoint/2010/main" val="314322124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A7009C1B-FDA6-4613-BC0F-1025DF703F1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ADC34BCC-CBF7-4BC1-B18F-7476663CDFA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73F49A8-3EC1-46C3-B405-6E3E95296487}"/>
              </a:ext>
            </a:extLst>
          </p:cNvPr>
          <p:cNvSpPr>
            <a:spLocks noGrp="1"/>
          </p:cNvSpPr>
          <p:nvPr>
            <p:ph type="sldNum" sz="quarter" idx="12"/>
          </p:nvPr>
        </p:nvSpPr>
        <p:spPr/>
        <p:txBody>
          <a:bodyPr/>
          <a:lstStyle>
            <a:lvl1pPr>
              <a:defRPr/>
            </a:lvl1pPr>
          </a:lstStyle>
          <a:p>
            <a:pPr>
              <a:defRPr/>
            </a:pPr>
            <a:fld id="{75F8A4AB-ED73-4933-A2FA-B03EA51E5611}" type="slidenum">
              <a:rPr lang="en-US" altLang="en-US"/>
              <a:pPr>
                <a:defRPr/>
              </a:pPr>
              <a:t>‹#›</a:t>
            </a:fld>
            <a:endParaRPr lang="en-US" altLang="en-US"/>
          </a:p>
        </p:txBody>
      </p:sp>
    </p:spTree>
    <p:extLst>
      <p:ext uri="{BB962C8B-B14F-4D97-AF65-F5344CB8AC3E}">
        <p14:creationId xmlns:p14="http://schemas.microsoft.com/office/powerpoint/2010/main" val="20434753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17F3160-801E-4659-8108-BBF66F5F4F8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94D7EA6-2849-4844-A20C-F1E2C14E319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8AB2B53-C7DA-4D2D-A526-CAD4E28E767D}"/>
              </a:ext>
            </a:extLst>
          </p:cNvPr>
          <p:cNvSpPr>
            <a:spLocks noGrp="1"/>
          </p:cNvSpPr>
          <p:nvPr>
            <p:ph type="sldNum" sz="quarter" idx="12"/>
          </p:nvPr>
        </p:nvSpPr>
        <p:spPr/>
        <p:txBody>
          <a:bodyPr/>
          <a:lstStyle>
            <a:lvl1pPr>
              <a:defRPr smtClean="0"/>
            </a:lvl1pPr>
          </a:lstStyle>
          <a:p>
            <a:pPr>
              <a:defRPr/>
            </a:pPr>
            <a:fld id="{088404BE-1E82-496B-A4A3-70CD339F686F}" type="slidenum">
              <a:rPr lang="en-US" altLang="en-US"/>
              <a:pPr>
                <a:defRPr/>
              </a:pPr>
              <a:t>‹#›</a:t>
            </a:fld>
            <a:endParaRPr lang="en-US" altLang="en-US"/>
          </a:p>
        </p:txBody>
      </p:sp>
    </p:spTree>
    <p:extLst>
      <p:ext uri="{BB962C8B-B14F-4D97-AF65-F5344CB8AC3E}">
        <p14:creationId xmlns:p14="http://schemas.microsoft.com/office/powerpoint/2010/main" val="402749590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2332ABE-3BB4-46E1-B1EA-2E00B9E5AB45}"/>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69A01816-516D-40C3-9FFE-B0BD9F9375C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A5AEF77-EE99-4950-A8E9-BA107DD56B9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B1DA00A-A499-479B-B636-D202A9199EE8}"/>
              </a:ext>
            </a:extLst>
          </p:cNvPr>
          <p:cNvSpPr>
            <a:spLocks noGrp="1"/>
          </p:cNvSpPr>
          <p:nvPr>
            <p:ph type="sldNum" sz="quarter" idx="12"/>
          </p:nvPr>
        </p:nvSpPr>
        <p:spPr/>
        <p:txBody>
          <a:bodyPr/>
          <a:lstStyle>
            <a:lvl1pPr>
              <a:defRPr smtClean="0"/>
            </a:lvl1pPr>
          </a:lstStyle>
          <a:p>
            <a:pPr>
              <a:defRPr/>
            </a:pPr>
            <a:fld id="{9484D1EE-3D72-4704-923B-515C76C24A1F}" type="slidenum">
              <a:rPr lang="en-US" altLang="en-US"/>
              <a:pPr>
                <a:defRPr/>
              </a:pPr>
              <a:t>‹#›</a:t>
            </a:fld>
            <a:endParaRPr lang="en-US" altLang="en-US"/>
          </a:p>
        </p:txBody>
      </p:sp>
    </p:spTree>
    <p:extLst>
      <p:ext uri="{BB962C8B-B14F-4D97-AF65-F5344CB8AC3E}">
        <p14:creationId xmlns:p14="http://schemas.microsoft.com/office/powerpoint/2010/main" val="284825674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3BBDC0E-DC19-4427-9239-B143FBC154C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8C36D06-EFEA-47D5-8978-E085F785125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886D5E4-E3E9-4CB0-B810-A6F0098B6C83}"/>
              </a:ext>
            </a:extLst>
          </p:cNvPr>
          <p:cNvSpPr>
            <a:spLocks noGrp="1"/>
          </p:cNvSpPr>
          <p:nvPr>
            <p:ph type="sldNum" sz="quarter" idx="12"/>
          </p:nvPr>
        </p:nvSpPr>
        <p:spPr/>
        <p:txBody>
          <a:bodyPr/>
          <a:lstStyle>
            <a:lvl1pPr>
              <a:defRPr smtClean="0"/>
            </a:lvl1pPr>
          </a:lstStyle>
          <a:p>
            <a:pPr>
              <a:defRPr/>
            </a:pPr>
            <a:fld id="{DE640A19-6728-4BAB-852A-A3F427B45F27}" type="slidenum">
              <a:rPr lang="en-US" altLang="en-US"/>
              <a:pPr>
                <a:defRPr/>
              </a:pPr>
              <a:t>‹#›</a:t>
            </a:fld>
            <a:endParaRPr lang="en-US" altLang="en-US"/>
          </a:p>
        </p:txBody>
      </p:sp>
    </p:spTree>
    <p:extLst>
      <p:ext uri="{BB962C8B-B14F-4D97-AF65-F5344CB8AC3E}">
        <p14:creationId xmlns:p14="http://schemas.microsoft.com/office/powerpoint/2010/main" val="211199630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5380D03-B3D2-445E-94FC-879C8CC719AF}"/>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72D682DB-AF9B-483B-8B1F-D71E81801E4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334ABCE-FB27-48D6-83EA-7B57C2C3DBC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3390AB5-6C29-4117-8577-5CB3B4A975EE}"/>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FEFBCBB3-2DCB-4D41-B99D-98A27BCA3AB8}"/>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C1180498-2362-4A0B-8FF3-BA7A6D8678E1}"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C803791-29E3-4658-A804-764950FA08A1}"/>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74E40375-319A-4153-BD53-DC773ADD09A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239E2448-565A-48B6-9EEE-7B007F3FD07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74" r:id="rId4"/>
    <p:sldLayoutId id="2147485180" r:id="rId5"/>
    <p:sldLayoutId id="2147485175" r:id="rId6"/>
    <p:sldLayoutId id="2147485181" r:id="rId7"/>
    <p:sldLayoutId id="2147485182" r:id="rId8"/>
    <p:sldLayoutId id="2147485183" r:id="rId9"/>
    <p:sldLayoutId id="2147485176" r:id="rId10"/>
    <p:sldLayoutId id="214748518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C1CDB9B-D5C1-4ABC-8156-439EC592016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God  became</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a  man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0F92B4-AB23-42C5-85C2-0751EB427AB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4FE1CC-A85B-4AD3-81F2-298F56BF2C3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Became One of Us!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How Do You Know?</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4F9A69-0E14-4AC1-966B-B306E8F2C1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4594C7-8778-40E7-B6F5-49F4EF33305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Bible describes Jesus as 	God.</a:t>
            </a:r>
          </a:p>
        </p:txBody>
      </p:sp>
      <p:sp>
        <p:nvSpPr>
          <p:cNvPr id="4" name="Rectangle 3">
            <a:extLst>
              <a:ext uri="{FF2B5EF4-FFF2-40B4-BE49-F238E27FC236}">
                <a16:creationId xmlns:a16="http://schemas.microsoft.com/office/drawing/2014/main" id="{AB26FE47-770C-4DE9-98FA-D4161374BE0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E18736-D9D0-4B41-A35E-BCA7E84EF6A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EE265B-4348-4511-9CAD-7D05E7008F7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Bible describes Jesus as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Jesus is called “the </a:t>
            </a:r>
            <a:r>
              <a:rPr lang="en-US" sz="4400" b="1" u="sng" dirty="0">
                <a:solidFill>
                  <a:srgbClr val="990033"/>
                </a:solidFill>
                <a:effectLst>
                  <a:outerShdw blurRad="38100" dist="38100" dir="2700000" algn="tl">
                    <a:srgbClr val="000000">
                      <a:alpha val="43137"/>
                    </a:srgbClr>
                  </a:outerShdw>
                </a:effectLst>
                <a:latin typeface="Arial Narrow" pitchFamily="34" charset="0"/>
              </a:rPr>
              <a:t>image</a:t>
            </a:r>
            <a:r>
              <a:rPr lang="en-US" sz="4400" b="1" dirty="0">
                <a:solidFill>
                  <a:srgbClr val="990033"/>
                </a:solidFill>
                <a:effectLst>
                  <a:outerShdw blurRad="38100" dist="38100" dir="2700000" algn="tl">
                    <a:srgbClr val="000000">
                      <a:alpha val="43137"/>
                    </a:srgbClr>
                  </a:outerShdw>
                </a:effectLst>
                <a:latin typeface="Arial Narrow" pitchFamily="34" charset="0"/>
              </a:rPr>
              <a:t>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4:4 - The god of this age has blinded the minds of unbelievers, so that they cannot see the light of the gospel of the glory of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is the image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DFD4F67-DFC5-4E23-9D9A-25A418B6A85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0B19E8-EADB-4C8D-A620-A075956E8C1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88C77D-95D5-4F87-A6B7-6441A33984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Bible describes Jesus as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Jesus is </a:t>
            </a:r>
            <a:r>
              <a:rPr lang="en-US" sz="4400" b="1" u="sng" dirty="0">
                <a:solidFill>
                  <a:srgbClr val="990033"/>
                </a:solidFill>
                <a:effectLst>
                  <a:outerShdw blurRad="38100" dist="38100" dir="2700000" algn="tl">
                    <a:srgbClr val="000000">
                      <a:alpha val="43137"/>
                    </a:srgbClr>
                  </a:outerShdw>
                </a:effectLst>
                <a:latin typeface="Arial Narrow" pitchFamily="34" charset="0"/>
              </a:rPr>
              <a:t>completely</a:t>
            </a:r>
            <a:r>
              <a:rPr lang="en-US" sz="4400" b="1" dirty="0">
                <a:solidFill>
                  <a:srgbClr val="990033"/>
                </a:solidFill>
                <a:effectLst>
                  <a:outerShdw blurRad="38100" dist="38100" dir="2700000" algn="tl">
                    <a:srgbClr val="000000">
                      <a:alpha val="43137"/>
                    </a:srgbClr>
                  </a:outerShdw>
                </a:effectLst>
                <a:latin typeface="Arial Narrow" pitchFamily="34" charset="0"/>
              </a:rPr>
              <a:t>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2:9 - For in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the fullness of the Deity lives in bodily form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EBCB8D00-3EC9-4750-BC18-8B5BD96ED3D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B01A99-2780-4534-B3C3-C7AE68863F2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32F89A-5DF7-46DF-96F8-510A27563B1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Bible describes Jesus as 	God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094C082-FC45-4490-A19A-6D8B7505BAA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39DF08-AD83-4774-BAA3-DA320D54173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ED24E3-5796-4629-A2FD-AB8B15B333E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Bible describes Jesus as 	God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Jesus had to have a physical 	body to be a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offering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8:3 - For what the law was powerless to do in that it was weakened by the sinful nature, God did by sending his own Son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likeness of sinful man to be a sin offering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8A9080F-0AA1-4BF7-94A3-368C9E83C74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B0EC3A-90C6-4B10-B154-F956380F2D4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0EBB27-3765-478D-99B3-E4412D018DAF}"/>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Bible describes Jesus as 	God with a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Jesus had to die in a physical 	body to </a:t>
            </a:r>
            <a:r>
              <a:rPr lang="en-US" sz="4400" b="1" u="sng" dirty="0">
                <a:solidFill>
                  <a:srgbClr val="990033"/>
                </a:solidFill>
                <a:effectLst>
                  <a:outerShdw blurRad="38100" dist="38100" dir="2700000" algn="tl">
                    <a:srgbClr val="000000">
                      <a:alpha val="43137"/>
                    </a:srgbClr>
                  </a:outerShdw>
                </a:effectLst>
                <a:latin typeface="Arial Narrow" pitchFamily="34" charset="0"/>
              </a:rPr>
              <a:t>reconcile</a:t>
            </a:r>
            <a:r>
              <a:rPr lang="en-US" sz="4400" b="1" dirty="0">
                <a:solidFill>
                  <a:srgbClr val="990033"/>
                </a:solidFill>
                <a:effectLst>
                  <a:outerShdw blurRad="38100" dist="38100" dir="2700000" algn="tl">
                    <a:srgbClr val="000000">
                      <a:alpha val="43137"/>
                    </a:srgbClr>
                  </a:outerShdw>
                </a:effectLst>
                <a:latin typeface="Arial Narrow" pitchFamily="34" charset="0"/>
              </a:rPr>
              <a:t> us to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1:22 - But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reconciled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Christ’s physical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death to present you holy in his sight, without blemish and free from accusation.</a:t>
            </a:r>
          </a:p>
        </p:txBody>
      </p:sp>
      <p:sp>
        <p:nvSpPr>
          <p:cNvPr id="4" name="Rectangle 3">
            <a:extLst>
              <a:ext uri="{FF2B5EF4-FFF2-40B4-BE49-F238E27FC236}">
                <a16:creationId xmlns:a16="http://schemas.microsoft.com/office/drawing/2014/main" id="{3E6F2D90-2948-4F5F-9192-3A9B9DE8836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A25F36-EB28-4C30-A618-86F7A955672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139ED1-40F5-4B6B-B029-7571A45DF12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described as the word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3BEC564-1A45-4C06-A743-3C996E2A3F2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1B92B7-98B1-453B-B209-8B2A90674C7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9D9B7F-3013-45A3-8630-B53CCB09291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described as the word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word was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1:1 - In the beginning was the Word, and the Word was with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was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708FBBC-609B-4898-A879-95A67D40F89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0FCD85-FAE6-4B81-8514-DE1F056B453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4E2D49-7F2F-4AB7-AE26-5B25487473B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described as the word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word became </a:t>
            </a:r>
            <a:r>
              <a:rPr lang="en-US" sz="4400" b="1" u="sng" dirty="0">
                <a:solidFill>
                  <a:srgbClr val="990033"/>
                </a:solidFill>
                <a:effectLst>
                  <a:outerShdw blurRad="38100" dist="38100" dir="2700000" algn="tl">
                    <a:srgbClr val="000000">
                      <a:alpha val="43137"/>
                    </a:srgbClr>
                  </a:outerShdw>
                </a:effectLst>
                <a:latin typeface="Arial Narrow" pitchFamily="34" charset="0"/>
              </a:rPr>
              <a:t>human</a:t>
            </a:r>
            <a:r>
              <a:rPr lang="en-US" sz="4400" b="1" dirty="0">
                <a:solidFill>
                  <a:srgbClr val="990033"/>
                </a:solidFill>
                <a:effectLst>
                  <a:outerShdw blurRad="38100" dist="38100" dir="2700000" algn="tl">
                    <a:srgbClr val="000000">
                      <a:alpha val="43137"/>
                    </a:srgbClr>
                  </a:outerShdw>
                </a:effectLst>
                <a:latin typeface="Arial Narrow" pitchFamily="34" charset="0"/>
              </a:rPr>
              <a:t>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1:14 - The Word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became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a:t>
            </a:r>
          </a:p>
        </p:txBody>
      </p:sp>
      <p:sp>
        <p:nvSpPr>
          <p:cNvPr id="4" name="Rectangle 3">
            <a:extLst>
              <a:ext uri="{FF2B5EF4-FFF2-40B4-BE49-F238E27FC236}">
                <a16:creationId xmlns:a16="http://schemas.microsoft.com/office/drawing/2014/main" id="{CBF7F445-EF29-43E8-962B-FD865D968AD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01A473-6A8F-48A8-AAC4-498F618CCD6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0B20AF-A247-4FD9-86D4-C7FD613E766F}"/>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2:5-8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Your attitude should be the same as that of Christ Jesus: Who, being in very nature God, did not consider equality with God something to be grasped, but made himself nothing, taking the very nature of a servant, being made in human likeness. And being found in appearance as a man, he humbled himself and became obedient to death — even death on a cross!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6D8835-9ED4-44C1-B7F2-45AE4CFC767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6445445-176A-4C73-A83A-A05182989D6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described as the word of God. (In the King James Version)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1:18 - No man hath seen God at any time;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only begotten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in the bosom of the Father, he hath declared</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419794D-90EC-461C-B200-AC6DCCFA878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D7ADD9-97A2-46D9-9733-5E4F938D253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C496A5-4CC5-4C87-97CB-BB2D849BA28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was described as the word of God. (In the King James Version)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1:18 - No man hath seen God at any time;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only begotten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in the bosom of the Father, he hath declared</a:t>
            </a:r>
            <a:r>
              <a:rPr lang="en-US" sz="2800" b="1" i="1" dirty="0">
                <a:solidFill>
                  <a:schemeClr val="tx1"/>
                </a:solidFill>
                <a:effectLst>
                  <a:outerShdw blurRad="38100" dist="38100" dir="2700000" algn="tl">
                    <a:srgbClr val="000000">
                      <a:alpha val="43137"/>
                    </a:srgbClr>
                  </a:outerShdw>
                </a:effectLst>
                <a:latin typeface="Arial" pitchFamily="34" charset="0"/>
                <a:cs typeface="Arial" pitchFamily="34" charset="0"/>
              </a:rPr>
              <a:t>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In the New International Version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1:18 - No one has ever seen God,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the One and Only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at the Father’s side, has made him known.</a:t>
            </a:r>
          </a:p>
        </p:txBody>
      </p:sp>
      <p:sp>
        <p:nvSpPr>
          <p:cNvPr id="4" name="Rectangle 3">
            <a:extLst>
              <a:ext uri="{FF2B5EF4-FFF2-40B4-BE49-F238E27FC236}">
                <a16:creationId xmlns:a16="http://schemas.microsoft.com/office/drawing/2014/main" id="{0A42CA40-AEBF-4E95-99AA-9C7689659DA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285B4D-D284-48DE-A90C-CE15DB9C567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88EFF0-F62E-46E2-AE5C-428B5A12E2A3}"/>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He was described as the word of God. (In the King James Version)</a:t>
            </a:r>
          </a:p>
          <a:p>
            <a:pPr marL="609600" indent="-609600" algn="ctr"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In the New International Version</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John 1:18 - No one has ever seen God, but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God the One and Only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who is at the Father’s side, has made him known.</a:t>
            </a:r>
          </a:p>
          <a:p>
            <a:pPr marL="609600" indent="-609600"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In the original language: </a:t>
            </a:r>
            <a:r>
              <a:rPr lang="el-GR" altLang="en-US" sz="42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μονογενὴς θεὸς </a:t>
            </a:r>
            <a:r>
              <a:rPr lang="en-US" altLang="en-US" sz="4400" b="1">
                <a:solidFill>
                  <a:schemeClr val="tx1"/>
                </a:solidFill>
                <a:effectLst>
                  <a:outerShdw blurRad="38100" dist="38100" dir="2700000" algn="tl">
                    <a:srgbClr val="C0C0C0"/>
                  </a:outerShdw>
                </a:effectLst>
                <a:latin typeface="Gentium" pitchFamily="2"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the Only Begotten God!</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a:p>
            <a:pPr marL="609600" indent="-609600" algn="just" eaLnBrk="1" hangingPunct="1">
              <a:lnSpc>
                <a:spcPct val="90000"/>
              </a:lnSpc>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995D9444-7890-44D9-A989-CAAEA1FFFF7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B83DDA-96E5-4FB5-81DD-AB23968C313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7132FB-064D-46B9-BF5C-07F6732BFE4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He was described as “coming in 	the </a:t>
            </a:r>
            <a:r>
              <a:rPr lang="en-US" sz="4400" b="1" u="sng" dirty="0">
                <a:solidFill>
                  <a:srgbClr val="990033"/>
                </a:solidFill>
                <a:effectLst>
                  <a:outerShdw blurRad="38100" dist="38100" dir="2700000" algn="tl">
                    <a:srgbClr val="000000">
                      <a:alpha val="43137"/>
                    </a:srgbClr>
                  </a:outerShdw>
                </a:effectLst>
                <a:latin typeface="Arial Narrow" pitchFamily="34" charset="0"/>
              </a:rPr>
              <a:t>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4:2-3 - This is how you can recognize the Spirit of God: Every spirit that acknowledges that Jesus Christ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come in the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from God, but every spirit that does not acknowledge Jesus is not from God.</a:t>
            </a:r>
          </a:p>
        </p:txBody>
      </p:sp>
      <p:sp>
        <p:nvSpPr>
          <p:cNvPr id="4" name="Rectangle 3">
            <a:extLst>
              <a:ext uri="{FF2B5EF4-FFF2-40B4-BE49-F238E27FC236}">
                <a16:creationId xmlns:a16="http://schemas.microsoft.com/office/drawing/2014/main" id="{E55E9CD5-CB3E-499E-A632-621036D29CC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23EFC3-9838-4915-A522-7AEF9502EDB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9A7A60-6468-4314-B1A6-1A43D7B7C38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He was described as “coming in 	the </a:t>
            </a:r>
            <a:r>
              <a:rPr lang="en-US" sz="4400" b="1" u="sng" dirty="0">
                <a:solidFill>
                  <a:srgbClr val="990033"/>
                </a:solidFill>
                <a:effectLst>
                  <a:outerShdw blurRad="38100" dist="38100" dir="2700000" algn="tl">
                    <a:srgbClr val="000000">
                      <a:alpha val="43137"/>
                    </a:srgbClr>
                  </a:outerShdw>
                </a:effectLst>
                <a:latin typeface="Arial Narrow" pitchFamily="34" charset="0"/>
              </a:rPr>
              <a:t>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4:2-3 - This is how you can recognize the Spirit of God: Every spirit that acknowledges that Jesus Christ has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come in the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from God, but every spirit that does not acknowledge Jesus is not from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John 7 - Many deceivers, who do not acknowledge Jesus Christ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coming in the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have gone out into the world.</a:t>
            </a:r>
          </a:p>
        </p:txBody>
      </p:sp>
      <p:sp>
        <p:nvSpPr>
          <p:cNvPr id="4" name="Rectangle 3">
            <a:extLst>
              <a:ext uri="{FF2B5EF4-FFF2-40B4-BE49-F238E27FC236}">
                <a16:creationId xmlns:a16="http://schemas.microsoft.com/office/drawing/2014/main" id="{5550AD90-77D0-4273-9DD1-5BA83A22199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How Do You Know?</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B43C1F-09F2-4940-A1BB-4DE8751A5B5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81B5DA-B5DB-491D-879F-DF50491E74AB}"/>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Became One of Us!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How Do You Know?</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Did God Just Wear a Human 	Body Like a Suite of Clothes?</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0C2DB7-5550-4FF2-B722-0F3F3F7B71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620C78-ADF8-495C-9D02-13B3836A3DF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Book of Hebrews 	say about this?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238B28D-AD2A-44B8-ADA7-8EB00D342ADF}"/>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FFEC8B-157C-4F9F-99BD-6E4738DBA8B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EF25D9-7F5D-4C34-A453-5F4345619CF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Book of Hebrews 	say about this?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Jesus </a:t>
            </a:r>
            <a:r>
              <a:rPr lang="en-US" sz="4400" b="1" u="sng" dirty="0">
                <a:solidFill>
                  <a:srgbClr val="990033"/>
                </a:solidFill>
                <a:effectLst>
                  <a:outerShdw blurRad="38100" dist="38100" dir="2700000" algn="tl">
                    <a:srgbClr val="000000">
                      <a:alpha val="43137"/>
                    </a:srgbClr>
                  </a:outerShdw>
                </a:effectLst>
                <a:latin typeface="Arial Narrow" pitchFamily="34" charset="0"/>
              </a:rPr>
              <a:t>suffered</a:t>
            </a:r>
            <a:r>
              <a:rPr lang="en-US" sz="4400" b="1" dirty="0">
                <a:solidFill>
                  <a:srgbClr val="990033"/>
                </a:solidFill>
                <a:effectLst>
                  <a:outerShdw blurRad="38100" dist="38100" dir="2700000" algn="tl">
                    <a:srgbClr val="000000">
                      <a:alpha val="43137"/>
                    </a:srgbClr>
                  </a:outerShdw>
                </a:effectLst>
                <a:latin typeface="Arial Narrow" pitchFamily="34" charset="0"/>
              </a:rPr>
              <a:t> when He was 	tempted.</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2:18 - Because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himself suffered when he was tempted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able to help those who are being tempted.</a:t>
            </a:r>
          </a:p>
        </p:txBody>
      </p:sp>
      <p:sp>
        <p:nvSpPr>
          <p:cNvPr id="4" name="Rectangle 3">
            <a:extLst>
              <a:ext uri="{FF2B5EF4-FFF2-40B4-BE49-F238E27FC236}">
                <a16:creationId xmlns:a16="http://schemas.microsoft.com/office/drawing/2014/main" id="{0D008BFF-4EAD-470C-B56E-175528816465}"/>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D4EE44-09D5-47F2-8A17-5E1D8305F52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67422E-78B4-46C8-BB4A-50694CA4638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Book of Hebrews 	say about this?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Jesus was tempted but did not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4:15 - For we do not have a high priest who is unable to sympathize with our weaknesses, but we have one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has been tempted in every way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just as we are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yet was without sin</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D9F9AD7-DC24-4CB2-B8C0-8CB7C4A2589F}"/>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710261-1E1F-46E1-AA2F-E5E20840736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452574-C355-485F-AEF0-BF627CEAD8A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Book of Hebrews 	say about this?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Jesus had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weak-</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nesses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5:2 - He is able to deal gently with those who are ignorant and are going astray, since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himself is subject to weakness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914A582-2BE9-4763-BE8C-CA772F7A5B28}"/>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EB775D-0573-4EE4-AD3F-AD0FB1B4C7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1F0B7C-6CEB-40F0-BBFF-84C1E3C8200D}"/>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2:9-11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God exalted him to the highest place and gave him the name that is above every name, that at the name of Jesus every knee should bow, in heaven and on earth and under the earth, and every tongue confess that Jesus Christ is Lord, to the glory of God the Father.</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2501EA-EF49-4A6F-B127-B98A834D4BE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B79C08-EC29-4420-9632-69F86095E488}"/>
              </a:ext>
            </a:extLst>
          </p:cNvPr>
          <p:cNvSpPr>
            <a:spLocks noGrp="1" noChangeArrowheads="1"/>
          </p:cNvSpPr>
          <p:nvPr>
            <p:ph idx="1"/>
          </p:nvPr>
        </p:nvSpPr>
        <p:spPr>
          <a:xfrm>
            <a:off x="457200" y="1143000"/>
            <a:ext cx="8229600" cy="57150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Book of Hebrews 	say about this?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Jesus’ prayers were heard 	because of His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5:7-8 - During the days of Jesus’ life on earth,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offered up prayers and petitions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loud cries and tears to the one who could save him from death,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heard because of his reverent submission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Although he was a son, he learned obedience from what he suffered . . .</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A968492-D2E2-4017-BAD5-19BEFBB4B3F7}"/>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6B6C5B-FC6B-4536-B210-3FB6C2462D9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15D49C-0719-4043-B172-6B76EC5D7101}"/>
              </a:ext>
            </a:extLst>
          </p:cNvPr>
          <p:cNvSpPr>
            <a:spLocks noGrp="1" noChangeArrowheads="1"/>
          </p:cNvSpPr>
          <p:nvPr>
            <p:ph idx="1"/>
          </p:nvPr>
        </p:nvSpPr>
        <p:spPr>
          <a:xfrm>
            <a:off x="457200" y="1143000"/>
            <a:ext cx="8229600" cy="57150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does the Book of Hebrews 	say about this?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Jesus learned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a:t>
            </a:r>
            <a:r>
              <a:rPr lang="en-US" sz="4400" b="1" dirty="0">
                <a:solidFill>
                  <a:srgbClr val="990033"/>
                </a:solidFill>
                <a:effectLst>
                  <a:outerShdw blurRad="38100" dist="38100" dir="2700000" algn="tl">
                    <a:srgbClr val="000000">
                      <a:alpha val="43137"/>
                    </a:srgbClr>
                  </a:outerShdw>
                </a:effectLst>
                <a:latin typeface="Arial Narrow" pitchFamily="34" charset="0"/>
              </a:rPr>
              <a:t> from 	what He suffered.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5:7-8 - During the days of Jesus’ life on earth, he offered up prayers and petitions with loud cries and tears to the one who could save him from death, and he was heard because of his reverent submission. Although he was a son,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learned obedience from what he suffered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54170B41-DC6C-4368-9B67-AD44A562AB70}"/>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1CB618-ECDD-4E47-B53C-DC781F4DBD6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A8FFC4-32C4-4CDA-88B1-F98EDE52916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earthly life is the 	ultimate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success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story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1EA8195-0B0D-4EB5-81CB-E6C15A17847D}"/>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428A8A-2918-4683-8889-41BE7DFF33F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9FB235-3F59-46E6-8075-9D135B88A3C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earthly life is the 	ultimate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success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story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lived a sinless life.</a:t>
            </a:r>
          </a:p>
        </p:txBody>
      </p:sp>
      <p:sp>
        <p:nvSpPr>
          <p:cNvPr id="4" name="Rectangle 3">
            <a:extLst>
              <a:ext uri="{FF2B5EF4-FFF2-40B4-BE49-F238E27FC236}">
                <a16:creationId xmlns:a16="http://schemas.microsoft.com/office/drawing/2014/main" id="{5D1438B3-C358-4CD1-A4F7-5743E7FF974B}"/>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8E94F2-A9E4-4DA1-B6F9-4131E5250B5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AC4222-454B-4187-9B69-1307BA3741F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earthly life is the 	ultimate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success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story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lived a sinless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 perfect sin free life is 	possible to live.</a:t>
            </a:r>
          </a:p>
        </p:txBody>
      </p:sp>
      <p:sp>
        <p:nvSpPr>
          <p:cNvPr id="4" name="Rectangle 3">
            <a:extLst>
              <a:ext uri="{FF2B5EF4-FFF2-40B4-BE49-F238E27FC236}">
                <a16:creationId xmlns:a16="http://schemas.microsoft.com/office/drawing/2014/main" id="{167CB1CC-D788-4096-B43F-1413928A1810}"/>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321E84-D3EE-441B-B65C-F3BD3FDF1E2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16C1E4-646C-48DD-81C1-44CE3DBE469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Lord’s earthly life is the 	ultimate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success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story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lived a sinless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 perfect sin free life is 	possible to live.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So - God can justly condemn 	you!         </a:t>
            </a:r>
            <a:r>
              <a:rPr lang="en-US" sz="4400" b="1" dirty="0">
                <a:solidFill>
                  <a:srgbClr val="339966"/>
                </a:solidFill>
                <a:effectLst>
                  <a:outerShdw blurRad="38100" dist="38100" dir="2700000" algn="tl">
                    <a:srgbClr val="000000">
                      <a:alpha val="43137"/>
                    </a:srgbClr>
                  </a:outerShdw>
                </a:effectLst>
                <a:latin typeface="Arial Narrow" pitchFamily="34" charset="0"/>
              </a:rPr>
              <a:t>You need forgiveness!</a:t>
            </a:r>
            <a:endParaRPr lang="en-US" sz="28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8C66661-C4B2-49F4-B1D1-2B416EDDCBC5}"/>
              </a:ext>
            </a:extLst>
          </p:cNvPr>
          <p:cNvSpPr/>
          <p:nvPr/>
        </p:nvSpPr>
        <p:spPr>
          <a:xfrm>
            <a:off x="0" y="152400"/>
            <a:ext cx="91440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Did God Just Wear a Human Body Like a Suite of Clothes?</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DC74D3-4784-43F3-8FF1-085515E4114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BAEF10-CD47-4D8F-9B23-AC6195011B18}"/>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God Became One of Us!</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How Do You Know?</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Did God Just Wear a Human 	Body Like a Suite of Clothes?</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How Should Lord Jesus Being 	God Affect Your Life?</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7EA0C9-208B-43FE-B25A-69AD5A701AE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5C71DF-2F31-4897-9E24-26CE1ECC623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should show you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expects</a:t>
            </a:r>
            <a:r>
              <a:rPr lang="en-US" sz="4400" b="1" dirty="0">
                <a:solidFill>
                  <a:srgbClr val="990033"/>
                </a:solidFill>
                <a:effectLst>
                  <a:outerShdw blurRad="38100" dist="38100" dir="2700000" algn="tl">
                    <a:srgbClr val="000000">
                      <a:alpha val="43137"/>
                    </a:srgbClr>
                  </a:outerShdw>
                </a:effectLst>
                <a:latin typeface="Arial Narrow" pitchFamily="34" charset="0"/>
              </a:rPr>
              <a:t> you to live.</a:t>
            </a:r>
            <a:endParaRPr lang="en-US" sz="28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77DE6D1-5D96-43AD-BD9A-99909D52EE2C}"/>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580170-A6F9-4A32-8369-9FACA537BAE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2A1654-4D87-461B-A68C-3C432BA68F6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Bible says you come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 	of His glory.</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3:10-12 -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one righteous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not even one;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one who understands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seeks God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have turned away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have together become worthless;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one who does good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not even one.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 . . all have sinned and fall short of the glory of God . . .</a:t>
            </a:r>
          </a:p>
        </p:txBody>
      </p:sp>
      <p:sp>
        <p:nvSpPr>
          <p:cNvPr id="4" name="Rectangle 3">
            <a:extLst>
              <a:ext uri="{FF2B5EF4-FFF2-40B4-BE49-F238E27FC236}">
                <a16:creationId xmlns:a16="http://schemas.microsoft.com/office/drawing/2014/main" id="{04E8AED4-6BBD-4375-9866-D58C5CF42A1F}"/>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3213FE-F83F-4C4D-91A6-896A169B9AA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EE1C22-B50C-4B50-AC75-4E1B563F5F60}"/>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What is this passage not saying?</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3:10-12 -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one righteous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not even one;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one who understands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who seeks God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have turned away</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have together become worthless;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is no one who does good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not even one.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 . . all have sinned and fall short of the glory of God . . .</a:t>
            </a:r>
            <a:endParaRPr lang="en-US" sz="2600" b="1" dirty="0">
              <a:solidFill>
                <a:srgbClr val="990033"/>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are </a:t>
            </a:r>
            <a:r>
              <a:rPr lang="en-US" sz="4400" b="1" dirty="0">
                <a:solidFill>
                  <a:srgbClr val="339966"/>
                </a:solidFill>
                <a:effectLst>
                  <a:outerShdw blurRad="38100" dist="38100" dir="2700000" algn="tl">
                    <a:srgbClr val="000000">
                      <a:alpha val="43137"/>
                    </a:srgbClr>
                  </a:outerShdw>
                </a:effectLst>
                <a:latin typeface="Arial Narrow" pitchFamily="34" charset="0"/>
              </a:rPr>
              <a:t>incapable</a:t>
            </a:r>
            <a:r>
              <a:rPr lang="en-US" sz="4400" b="1" dirty="0">
                <a:solidFill>
                  <a:srgbClr val="990033"/>
                </a:solidFill>
                <a:effectLst>
                  <a:outerShdw blurRad="38100" dist="38100" dir="2700000" algn="tl">
                    <a:srgbClr val="000000">
                      <a:alpha val="43137"/>
                    </a:srgbClr>
                  </a:outerShdw>
                </a:effectLst>
                <a:latin typeface="Arial Narrow" pitchFamily="34" charset="0"/>
              </a:rPr>
              <a:t> of living a sin free life with the Holy Spirit’s help! </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7067276-1A8C-44E3-8777-70AED5978F22}"/>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7A5337-BEF2-41AC-A207-DA2E3275718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87BFAB-F3EB-423D-BBCB-0778B586362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God Became One of Us!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6DB45A-480D-4BDA-9340-48B75BD34E2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FD8C36-BF17-4EA2-AB26-E0F52F71C8F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What is this passage not saying?</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To the degree you are willing,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Holy Spirit will help you live your life more victoriously than you could on your own!</a:t>
            </a:r>
          </a:p>
        </p:txBody>
      </p:sp>
      <p:sp>
        <p:nvSpPr>
          <p:cNvPr id="4" name="Rectangle 3">
            <a:extLst>
              <a:ext uri="{FF2B5EF4-FFF2-40B4-BE49-F238E27FC236}">
                <a16:creationId xmlns:a16="http://schemas.microsoft.com/office/drawing/2014/main" id="{7150B405-C181-4FBA-9F19-24777531C823}"/>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F56FD0-DF22-4DC6-BEDC-8E9E2EB2A31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5B7C65-0E20-468A-8670-128E2269742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The promise: when you fall, the Lord’s grace picks you up &amp; forgives.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1:9 - If we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forgive us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purify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all unrighteousness.</a:t>
            </a:r>
          </a:p>
        </p:txBody>
      </p:sp>
      <p:sp>
        <p:nvSpPr>
          <p:cNvPr id="4" name="Rectangle 3">
            <a:extLst>
              <a:ext uri="{FF2B5EF4-FFF2-40B4-BE49-F238E27FC236}">
                <a16:creationId xmlns:a16="http://schemas.microsoft.com/office/drawing/2014/main" id="{298E0670-2E3F-43F3-A4D3-35209FA14B93}"/>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441093-8B8A-47AE-88E7-032E217EA63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757176-184B-4436-9E95-0873DC65AE4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should show you how God 	</a:t>
            </a:r>
            <a:r>
              <a:rPr lang="en-US" sz="4400" b="1" u="sng" dirty="0">
                <a:solidFill>
                  <a:srgbClr val="990033"/>
                </a:solidFill>
                <a:effectLst>
                  <a:outerShdw blurRad="38100" dist="38100" dir="2700000" algn="tl">
                    <a:srgbClr val="000000">
                      <a:alpha val="43137"/>
                    </a:srgbClr>
                  </a:outerShdw>
                </a:effectLst>
                <a:latin typeface="Arial Narrow" pitchFamily="34" charset="0"/>
              </a:rPr>
              <a:t>expects</a:t>
            </a:r>
            <a:r>
              <a:rPr lang="en-US" sz="4400" b="1" dirty="0">
                <a:solidFill>
                  <a:srgbClr val="990033"/>
                </a:solidFill>
                <a:effectLst>
                  <a:outerShdw blurRad="38100" dist="38100" dir="2700000" algn="tl">
                    <a:srgbClr val="000000">
                      <a:alpha val="43137"/>
                    </a:srgbClr>
                  </a:outerShdw>
                </a:effectLst>
                <a:latin typeface="Arial Narrow" pitchFamily="34" charset="0"/>
              </a:rPr>
              <a:t> you to live.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should keep you away from the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cults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1CA5832-5476-43F6-98CA-920ED75D211E}"/>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93C49D-3360-4F78-8E71-05E0038AFED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BDFF12-3C12-4F13-B719-D772C409025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should help you understand the 	unleavened </a:t>
            </a:r>
            <a:r>
              <a:rPr lang="en-US" sz="4400" b="1" u="sng" dirty="0">
                <a:solidFill>
                  <a:srgbClr val="990033"/>
                </a:solidFill>
                <a:effectLst>
                  <a:outerShdw blurRad="38100" dist="38100" dir="2700000" algn="tl">
                    <a:srgbClr val="000000">
                      <a:alpha val="43137"/>
                    </a:srgbClr>
                  </a:outerShdw>
                </a:effectLst>
                <a:latin typeface="Arial Narrow" pitchFamily="34" charset="0"/>
              </a:rPr>
              <a:t>bread</a:t>
            </a:r>
            <a:r>
              <a:rPr lang="en-US" sz="4400" b="1" dirty="0">
                <a:solidFill>
                  <a:srgbClr val="990033"/>
                </a:solidFill>
                <a:effectLst>
                  <a:outerShdw blurRad="38100" dist="38100" dir="2700000" algn="tl">
                    <a:srgbClr val="000000">
                      <a:alpha val="43137"/>
                    </a:srgbClr>
                  </a:outerShdw>
                </a:effectLst>
                <a:latin typeface="Arial Narrow" pitchFamily="34" charset="0"/>
              </a:rPr>
              <a:t> at the Lord’s 	Supper.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11:23-24 - The Lord Jesus, on the night he was betrayed,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took bread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when he had given thanks, he broke it and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my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for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this in remembrance of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25CE0C3-6619-4D0B-B1C5-6579ECB4DC97}"/>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0AD2AE-4380-4046-8B95-23ECBE2EDE2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76EC35-423B-4DB4-BB7F-6767C01349A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Easton Bible Dictionary:</a:t>
            </a:r>
          </a:p>
          <a:p>
            <a:pPr marL="609600" indent="-609600" algn="just" eaLnBrk="1" fontAlgn="auto" hangingPunct="1">
              <a:spcAft>
                <a:spcPts val="0"/>
              </a:spcAft>
              <a:buFont typeface="Wingdings 2" panose="05020102010507070707" pitchFamily="18" charset="2"/>
              <a:buNone/>
              <a:defRPr/>
            </a:pPr>
            <a:r>
              <a:rPr lang="en-US" sz="4400" b="1" cap="small" dirty="0">
                <a:solidFill>
                  <a:srgbClr val="339966"/>
                </a:solidFill>
                <a:effectLst>
                  <a:outerShdw blurRad="38100" dist="38100" dir="2700000" algn="tl">
                    <a:srgbClr val="000000">
                      <a:alpha val="43137"/>
                    </a:srgbClr>
                  </a:outerShdw>
                </a:effectLst>
                <a:latin typeface="Arial Narrow" pitchFamily="34" charset="0"/>
              </a:rPr>
              <a:t>Incarnation</a:t>
            </a:r>
            <a:r>
              <a:rPr lang="en-US" sz="4400" b="1" cap="small" dirty="0">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rPr>
              <a:t>that act of grace whereby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 took our human nature</a:t>
            </a:r>
            <a:r>
              <a:rPr lang="en-US" sz="4400" b="1" dirty="0">
                <a:solidFill>
                  <a:srgbClr val="990033"/>
                </a:solidFill>
                <a:effectLst>
                  <a:outerShdw blurRad="38100" dist="38100" dir="2700000" algn="tl">
                    <a:srgbClr val="000000">
                      <a:alpha val="43137"/>
                    </a:srgbClr>
                  </a:outerShdw>
                </a:effectLst>
                <a:latin typeface="Arial Narrow" pitchFamily="34" charset="0"/>
              </a:rPr>
              <a:t> into union with his Divine Person, became man. </a:t>
            </a:r>
            <a:r>
              <a:rPr lang="en-US" sz="4400" b="1" u="sng" dirty="0">
                <a:solidFill>
                  <a:srgbClr val="990033"/>
                </a:solidFill>
                <a:effectLst>
                  <a:outerShdw blurRad="38100" dist="38100" dir="2700000" algn="tl">
                    <a:srgbClr val="000000">
                      <a:alpha val="43137"/>
                    </a:srgbClr>
                  </a:outerShdw>
                </a:effectLst>
                <a:latin typeface="Arial Narrow" pitchFamily="34" charset="0"/>
              </a:rPr>
              <a:t>Christ is both God and man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07B6FF1-F2EC-4B36-8E1D-1AC8B95D5655}"/>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ADAE3E-DBA3-4543-B247-4F9706C2700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43963C-DE3F-4FC0-B2F5-0C8456BAEC5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should help you understand the 	unleavened </a:t>
            </a:r>
            <a:r>
              <a:rPr lang="en-US" sz="4400" b="1" u="sng" dirty="0">
                <a:solidFill>
                  <a:srgbClr val="990033"/>
                </a:solidFill>
                <a:effectLst>
                  <a:outerShdw blurRad="38100" dist="38100" dir="2700000" algn="tl">
                    <a:srgbClr val="000000">
                      <a:alpha val="43137"/>
                    </a:srgbClr>
                  </a:outerShdw>
                </a:effectLst>
                <a:latin typeface="Arial Narrow" pitchFamily="34" charset="0"/>
              </a:rPr>
              <a:t>bread</a:t>
            </a:r>
            <a:r>
              <a:rPr lang="en-US" sz="4400" b="1" dirty="0">
                <a:solidFill>
                  <a:srgbClr val="990033"/>
                </a:solidFill>
                <a:effectLst>
                  <a:outerShdw blurRad="38100" dist="38100" dir="2700000" algn="tl">
                    <a:srgbClr val="000000">
                      <a:alpha val="43137"/>
                    </a:srgbClr>
                  </a:outerShdw>
                </a:effectLst>
                <a:latin typeface="Arial Narrow" pitchFamily="34" charset="0"/>
              </a:rPr>
              <a:t> at the Lord’s 	Supper.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It should compel you to </a:t>
            </a:r>
            <a:r>
              <a:rPr lang="en-US" sz="4400" b="1" u="sng" dirty="0">
                <a:solidFill>
                  <a:srgbClr val="990033"/>
                </a:solidFill>
                <a:effectLst>
                  <a:outerShdw blurRad="38100" dist="38100" dir="2700000" algn="tl">
                    <a:srgbClr val="000000">
                      <a:alpha val="43137"/>
                    </a:srgbClr>
                  </a:outerShdw>
                </a:effectLst>
                <a:latin typeface="Arial Narrow" pitchFamily="34" charset="0"/>
              </a:rPr>
              <a:t>worship</a:t>
            </a:r>
            <a:r>
              <a:rPr lang="en-US" sz="4400" b="1" dirty="0">
                <a:solidFill>
                  <a:srgbClr val="990033"/>
                </a:solidFill>
                <a:effectLst>
                  <a:outerShdw blurRad="38100" dist="38100" dir="2700000" algn="tl">
                    <a:srgbClr val="000000">
                      <a:alpha val="43137"/>
                    </a:srgbClr>
                  </a:outerShdw>
                </a:effectLst>
                <a:latin typeface="Arial Narrow" pitchFamily="34" charset="0"/>
              </a:rPr>
              <a:t> 	regularly.</a:t>
            </a:r>
          </a:p>
        </p:txBody>
      </p:sp>
      <p:sp>
        <p:nvSpPr>
          <p:cNvPr id="4" name="Rectangle 3">
            <a:extLst>
              <a:ext uri="{FF2B5EF4-FFF2-40B4-BE49-F238E27FC236}">
                <a16:creationId xmlns:a16="http://schemas.microsoft.com/office/drawing/2014/main" id="{DC37DEE3-792A-461B-A36F-F285F9560C6A}"/>
              </a:ext>
            </a:extLst>
          </p:cNvPr>
          <p:cNvSpPr/>
          <p:nvPr/>
        </p:nvSpPr>
        <p:spPr>
          <a:xfrm>
            <a:off x="0" y="152400"/>
            <a:ext cx="9144000" cy="954088"/>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How Should Lord Jesus Being God Affect Your Life?</a:t>
            </a:r>
          </a:p>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DF8C58-5743-4498-80BB-4817F48864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6614FE-B225-4889-988A-FAE3E134B14B}"/>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Who’s that </a:t>
            </a:r>
            <a:r>
              <a:rPr lang="en-US" sz="4400" b="1" dirty="0">
                <a:solidFill>
                  <a:srgbClr val="990033"/>
                </a:solidFill>
                <a:effectLst>
                  <a:outerShdw blurRad="38100" dist="38100" dir="2700000" algn="tl">
                    <a:srgbClr val="000000">
                      <a:alpha val="43137"/>
                    </a:srgbClr>
                  </a:outerShdw>
                </a:effectLst>
                <a:latin typeface="Arial Narrow" pitchFamily="34" charset="0"/>
              </a:rPr>
              <a:t>Baby?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almighty Creator of the universe!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was willing to lower Himself to become like you</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So you can become like Him!</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093856-3C28-402C-924A-FBC08C0F13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E9E381-83C3-4241-A91E-8B5B209421D9}"/>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God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6:15-16 - God, the blessed and only Ruler, the King of kings and Lord of lords, who alone is immortal and who lives in unapproachable light, whom no one has seen or can see. To him be honor and might forever. Amen.</a:t>
            </a:r>
          </a:p>
        </p:txBody>
      </p:sp>
      <p:sp>
        <p:nvSpPr>
          <p:cNvPr id="4" name="Rectangle 3">
            <a:extLst>
              <a:ext uri="{FF2B5EF4-FFF2-40B4-BE49-F238E27FC236}">
                <a16:creationId xmlns:a16="http://schemas.microsoft.com/office/drawing/2014/main" id="{2E6305BD-88EC-4F45-ABCC-4976FD56046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Became One of Us!</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D832C2-7D02-4572-8BEE-BBFE816050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A3AED9-D45C-4E17-9986-BBB76AE30C83}"/>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God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6:15-16 - God, the blessed and only Ruler, the King of kings and Lord of lords, who alone is immortal and who lives in unapproachable light, whom no one has seen or can see. To him be honor and might forever. Amen.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Exodus 33:20 - . . . you cannot see my face, for no one may see me and live.</a:t>
            </a:r>
          </a:p>
        </p:txBody>
      </p:sp>
      <p:sp>
        <p:nvSpPr>
          <p:cNvPr id="4" name="Rectangle 3">
            <a:extLst>
              <a:ext uri="{FF2B5EF4-FFF2-40B4-BE49-F238E27FC236}">
                <a16:creationId xmlns:a16="http://schemas.microsoft.com/office/drawing/2014/main" id="{140FDEE1-C60D-4B59-A0EE-26A1AE1AB5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Became One of Us!</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E20E95-E63A-498B-A602-0BAE5C5EA5C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D3A1E7C-3E95-4F06-B4D0-6407DC16FEE0}"/>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God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did God create you?</a:t>
            </a:r>
          </a:p>
        </p:txBody>
      </p:sp>
      <p:sp>
        <p:nvSpPr>
          <p:cNvPr id="4" name="Rectangle 3">
            <a:extLst>
              <a:ext uri="{FF2B5EF4-FFF2-40B4-BE49-F238E27FC236}">
                <a16:creationId xmlns:a16="http://schemas.microsoft.com/office/drawing/2014/main" id="{C78E7D56-99CC-400C-A45A-AE2BBA56F8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Became One of Us!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BC7FF6-5C5A-45B9-933B-C60567311B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FCB2E9-381C-41EB-9146-97288CDDC779}"/>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God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did God create you?</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3:8-9 - Then the man and his wife heard the sound of the LORD God as he was walking in the garden in the cool of the day, and they hid from the LORD God among the trees of the garden. But the LORD God called to the man, “Where are you?”</a:t>
            </a:r>
          </a:p>
        </p:txBody>
      </p:sp>
      <p:sp>
        <p:nvSpPr>
          <p:cNvPr id="4" name="Rectangle 3">
            <a:extLst>
              <a:ext uri="{FF2B5EF4-FFF2-40B4-BE49-F238E27FC236}">
                <a16:creationId xmlns:a16="http://schemas.microsoft.com/office/drawing/2014/main" id="{DECA324C-8A2D-4660-AFD9-EF7F8028F0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Became One of Us!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9AA06C-9053-4313-8FB3-463A1FFAFC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D56710-54ED-4144-BB5D-6937F2FD02FC}"/>
              </a:ext>
            </a:extLst>
          </p:cNvPr>
          <p:cNvSpPr>
            <a:spLocks noGrp="1" noChangeArrowheads="1"/>
          </p:cNvSpPr>
          <p:nvPr>
            <p:ph idx="1"/>
          </p:nvPr>
        </p:nvSpPr>
        <p:spPr>
          <a:xfrm>
            <a:off x="457200" y="1066800"/>
            <a:ext cx="8229600" cy="5791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God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did God create you?</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3:8-9 - Then the man and his wife heard the sound of the LORD God as he was walking in the garden in the cool of the day, and they hid from the LORD God among the trees of the garden. But the LORD God called to the man, “Where are you?”</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1:23 - “The virgin will be with child and will give birth to a son, and they will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call him Immanuel</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means,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with us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C3AEF96-AD80-4ECB-A99E-F8AF4FC2F2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God Became One of Us!</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29063</TotalTime>
  <Words>2671</Words>
  <Application>Microsoft Office PowerPoint</Application>
  <PresentationFormat>On-screen Show (4:3)</PresentationFormat>
  <Paragraphs>249</Paragraphs>
  <Slides>46</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 Narrow</vt:lpstr>
      <vt:lpstr>Arial</vt:lpstr>
      <vt:lpstr>Lucida Sans Unicode</vt:lpstr>
      <vt:lpstr>Wingdings 2</vt:lpstr>
      <vt:lpstr>Calibri</vt:lpstr>
      <vt:lpstr>Times New Roman</vt:lpstr>
      <vt:lpstr>Segoe UI Symbol</vt:lpstr>
      <vt:lpstr>Gentium</vt:lpstr>
      <vt:lpstr>Trek</vt:lpstr>
      <vt:lpstr>God  became a  man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1450</cp:revision>
  <dcterms:created xsi:type="dcterms:W3CDTF">2005-04-23T22:37:40Z</dcterms:created>
  <dcterms:modified xsi:type="dcterms:W3CDTF">2021-02-11T00:12:16Z</dcterms:modified>
</cp:coreProperties>
</file>