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handoutMasterIdLst>
    <p:handoutMasterId r:id="rId40"/>
  </p:handoutMasterIdLst>
  <p:sldIdLst>
    <p:sldId id="398" r:id="rId2"/>
    <p:sldId id="1799" r:id="rId3"/>
    <p:sldId id="1704" r:id="rId4"/>
    <p:sldId id="1797" r:id="rId5"/>
    <p:sldId id="1798" r:id="rId6"/>
    <p:sldId id="1800" r:id="rId7"/>
    <p:sldId id="1362" r:id="rId8"/>
    <p:sldId id="1782" r:id="rId9"/>
    <p:sldId id="1801" r:id="rId10"/>
    <p:sldId id="1802" r:id="rId11"/>
    <p:sldId id="1803" r:id="rId12"/>
    <p:sldId id="1804" r:id="rId13"/>
    <p:sldId id="1805" r:id="rId14"/>
    <p:sldId id="1806" r:id="rId15"/>
    <p:sldId id="1807" r:id="rId16"/>
    <p:sldId id="1808" r:id="rId17"/>
    <p:sldId id="1809" r:id="rId18"/>
    <p:sldId id="1810" r:id="rId19"/>
    <p:sldId id="1811" r:id="rId20"/>
    <p:sldId id="1812" r:id="rId21"/>
    <p:sldId id="1813" r:id="rId22"/>
    <p:sldId id="1814" r:id="rId23"/>
    <p:sldId id="1815" r:id="rId24"/>
    <p:sldId id="1816" r:id="rId25"/>
    <p:sldId id="1817" r:id="rId26"/>
    <p:sldId id="1818" r:id="rId27"/>
    <p:sldId id="1828" r:id="rId28"/>
    <p:sldId id="1819" r:id="rId29"/>
    <p:sldId id="1820" r:id="rId30"/>
    <p:sldId id="1821" r:id="rId31"/>
    <p:sldId id="1822" r:id="rId32"/>
    <p:sldId id="1823" r:id="rId33"/>
    <p:sldId id="1824" r:id="rId34"/>
    <p:sldId id="1825" r:id="rId35"/>
    <p:sldId id="1826" r:id="rId36"/>
    <p:sldId id="1779" r:id="rId37"/>
    <p:sldId id="1827" r:id="rId38"/>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6600"/>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0" y="165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2FF7983-EB6E-4378-8D48-4EF319DCB12D}"/>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D7D4C4DC-8DA0-4869-ABD5-3AAB7926548A}"/>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8F590439-8C68-4EAE-8632-8712C27E312C}"/>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BC03B974-3AD1-4882-94F0-C27F583A135A}"/>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35A394F3-BA5D-46DB-B9F2-5864F7AED80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BDB812B-A766-4D0A-A9DF-56E13C1ABB5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C95BC237-F170-48B2-A2B1-795BB44DE81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4622F026-2D50-4028-B5EE-A18815C2C5FB}" type="datetimeFigureOut">
              <a:rPr lang="en-US"/>
              <a:pPr>
                <a:defRPr/>
              </a:pPr>
              <a:t>2/10/2021</a:t>
            </a:fld>
            <a:endParaRPr lang="en-US" dirty="0"/>
          </a:p>
        </p:txBody>
      </p:sp>
      <p:sp>
        <p:nvSpPr>
          <p:cNvPr id="4" name="Slide Image Placeholder 3">
            <a:extLst>
              <a:ext uri="{FF2B5EF4-FFF2-40B4-BE49-F238E27FC236}">
                <a16:creationId xmlns:a16="http://schemas.microsoft.com/office/drawing/2014/main" id="{B93FE2D2-72DD-4692-9A04-64C29A64C56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A00D9290-2E3F-40CE-9779-D0DA1274D56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6A099A4-B4BA-4939-8ADF-CE8BD50EA78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61A4DD13-F384-451D-80C1-677B664F246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EC99265-6CD2-4742-8DB7-55DC7DE4924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677D3024-6CFE-4168-86ED-59BA818C78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6B21E6DE-35F3-4C7C-8339-CE683D1054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394020BF-E972-4E47-A437-2A0F43D9BF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B143E1-6C0C-4657-974E-BE791D9C9F9C}"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964C6308-0014-4CF1-8F86-C3CCA98C21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07152CB2-3972-4274-8C85-B21AAC6137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E7AC978B-0CE3-4987-8101-17B4355591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3E8AA6-41F4-423A-ACC9-96F67C0C5103}"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29E8FFD0-74E7-42CD-BEDA-AA63BB3AF5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1B999E17-6918-47F0-AE5A-A3F20F035C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6FC41D95-AE1B-4EB4-8830-5111AB7071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8B455B9-35F9-4831-A265-C3C956516FD8}"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0B0BA6B-09BA-4652-AADE-DBF68AE916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9309AC0B-35DA-4E9C-98A7-95A374CC39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0D0960E8-ED04-426E-AD22-6DCC0B4132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6EB174-2456-46D1-8AD2-8E4FB8DE7BFF}"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A749FE39-63AF-473C-91B2-CBDB99EADD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5EBE2A80-2B3D-415A-A67D-B3957A9404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0BC898A4-90C1-43AB-A56E-12ED6ADB52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58F43F-B6B6-4BCC-8A2A-180B3CC70E38}"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00A317E-FD63-4F30-BC15-AADAF4AD06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0DC0216E-492A-4542-877F-43BCCE5182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175C2BC6-684B-44FC-9768-3CC6FAA96A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948C747-8F3D-427D-AA89-90C25D961FB1}"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E02A2D14-8FBC-4B5E-B7A8-A26BE50EBE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07DD1DFF-BB43-4FCF-AEE1-15212B3B1F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B3E4663D-0CAA-42C1-883A-06519EB200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69F87A-1034-4B0C-A092-719021140B50}"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586D7ED5-DDD6-4F6B-A262-67CE9B124C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84AE2954-DB7C-4947-8E26-C50F2E079F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3FDD89FE-40D9-4E4D-BBFD-8E01998B5E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A3F4E0-6FE7-4B0E-AACB-9C29810A118E}"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048C28A2-C2F6-4707-BF49-DC0B2F846E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05ED8EBB-5B43-4771-8B7A-85FF4B7B2F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E61A684A-BAC4-49A8-9BBE-0C2F2E22E4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45849B-8D51-421E-BD3F-E8C14940DB21}"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8ED97813-CB50-46D6-940F-31EAC4E920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2A441848-01E1-4576-B535-E7E3970041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D9F73100-B852-4514-8610-276243B5FF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70C228-38D0-47D0-9655-FC1CD2A7F8FE}"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97CE76B4-E11F-4366-993C-71F5ACA5F7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4A5C627D-FC8B-49DF-A0C1-C5A77C5EFD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0CA1C67F-8974-40C8-B979-D78A2F59C2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F1E63A-EBCA-4B6D-82AD-F27D58A68294}"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FED71AC-8F76-4671-A130-A03696FCF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DE24DD9-1F9F-493C-A28C-5E2735F077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B5F1888A-0612-45F9-A02F-BC4A784B25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43105A-EAC4-4AE1-88AC-DA83C94456B2}"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B3D7ED2D-2C6E-4985-B18B-4454281EE9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C8122AD9-41B5-438E-A964-023BE454C8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5ACDE499-3251-4CA4-BD18-7410C04CE4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7E1965-1672-47CB-AB66-625C48685F82}"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DDDB8A1C-1ADE-4FD9-AFA4-7FDE9D1934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E8519F40-7EE0-4E56-A686-9C413AB2C3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0A34E48F-BB03-4833-A8AB-ED121C7CF6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E70C61-A4AD-4E21-9153-F29140C5D3EA}"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53FD4F82-36CD-486C-A93B-082AEB5F09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C8F064A6-2D11-4797-945F-9C7E6D5F3E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313F5826-4225-497E-B45D-381EF365B7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B2F4A4-2958-415C-8186-EFFDCA799154}"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E1AC6AF0-80CE-455C-AB8B-FA8B4745E0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79498F84-68BD-4447-84ED-9C662C8E75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3C123AEE-CCB9-4E63-80D7-4CF1FC5B93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078B31-4E2A-4B17-89C5-F0736968E323}"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01A4901D-D2E9-4DB8-98FE-9AEFAFB599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A0DDEEDB-8DBF-43F4-8777-0BA331243C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27779BCB-95E8-493C-BAC5-35A5B422CE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2626EA8-55F9-40CE-86C7-2C41095D9883}"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10E4BA6B-385F-43C4-B760-C5957E0A2A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490DE1D9-9D50-4E97-8AFB-52A26A4D30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C5670DEB-4718-4112-A733-BEE82E0E25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CE57C30-BBC0-4FB7-AA82-81373B737103}"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37133457-A858-4AFF-8DEC-26E6BE7643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EA57F2E6-9A8F-403C-8B5A-0B5784AD52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F245D0A4-948C-4FEA-92F6-EE7D51A3D9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162E38-0A8B-4A32-9F54-D6700545414E}"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A888F03A-A5E3-4F24-A900-D45D95949F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3DF61195-F467-489E-961C-5276BD0DBD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2685EEC3-F566-4DA5-8670-52A9C349A8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ADFECE-88DF-47E1-AFDC-D3DD39AD98EF}"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3227D63E-4D05-44E4-8B4F-3E191E5C37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35C82D78-7870-480C-BD38-F730134663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7D0B5265-EE8F-4969-B410-1AEEF21137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6E18CC-851F-47DC-8EB4-BD361ED81457}"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B30607C4-8399-42B6-A555-6D5EF01B47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CDBBAEA7-5EC4-415E-92D7-FBAE217573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2F3DE095-182F-41C5-AF86-0ADEFE44D8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24A1BC-24DB-440B-A968-55C2FDAD28CE}"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8F992077-2A77-4EFE-B74D-C8EC6B3655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BE3D93A4-6D90-4F45-AA63-875188E577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8AA7FB76-8624-4A25-9E71-8D0ED15D4E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C52BE4-3E9F-40C2-BF55-6EB54C508249}"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FBF740FD-8E33-49B9-A59D-4BD204C07A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D6549CA4-EA10-4006-B5AB-C9E88D7BD2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0ED31BCE-DF7A-43C2-81CC-97D01DF38C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5C71CD-EBE7-4873-878A-8A64E47D137E}"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6BA96870-F23C-4C31-89EA-4AD7B00373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356FE21E-9D91-46C6-8227-9EAA86291A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6D8A080C-D95B-457E-8732-3E5F9B9A85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23E879-A5BA-4ADF-AFE7-60B007A3DF14}"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602D0944-0893-492E-9BCC-881020C00E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DBC9B032-EDE4-4F97-BC37-A4CD77BF15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B8614681-3D7D-4D68-BFB6-C93D342CC4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CD38BA4-DFE0-4379-9A8C-A40A2BA5019F}"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1402C6B4-2C62-4884-AF1A-B15E1A2FFA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9CE57199-CC8E-4D60-B61A-F9AF990350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D2B72B52-C2CC-4C13-8C4B-15AD22C272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DF47DCC-29AB-4122-AF8C-57005DC46E26}"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7EE9E505-44F8-473B-A16A-89F6F08B7C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6C9CE1B9-AE8C-4375-8542-48AE485975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B330CFD7-A2D4-4D3A-8B9E-F45B42AA52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FF9474-B6C8-4202-96D7-F227EF8442CD}"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9F07F52F-6944-4E7D-94B2-B2C13D3F4F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417E0A22-FF79-4DB6-BBDB-36949823FC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596F11C4-D09C-4B33-9829-28E02D47326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E310FF-FE38-4AB3-B1BE-D9EC4AD7C620}"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8EE48F68-92FC-4F63-9723-D496D4C11B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C23635BE-E331-4DAF-A87D-E8B4254186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6B6EA3C2-75AB-4461-8B98-1C7888F8A2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BE9721-BC65-4216-B372-5B8BDCB20411}"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5537B721-CF10-47CF-8B8D-B503AD3C23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D98B44C6-5472-47E0-9991-2CEDAF5248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E82EDFCC-6EA1-41C9-8481-F90D17C92E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5A7D79-D446-4664-9C4C-CCF07C6FB28F}"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5DC7690D-CD03-43F2-AC3E-3495AE0313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2E3EAFBE-E06B-4B0C-9138-2AAC85A3ED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01194F5F-8E36-488D-BCC3-A2AC5EAF82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B459E6-5AF3-4C3E-BA52-CCE6C1B30758}"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5A631A0F-3046-4B18-909E-2F67FA65A8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0C20959F-DA42-4B46-91FC-455D9B8E9D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AB9A0E10-7057-43B4-BCD2-C32E99EBB1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2AE9D4-755D-4B1F-9CAC-D414D2F0F9E7}"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15BFCFD-A39D-4541-8473-22200315CB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BF893AEA-B847-464A-8920-FBE75CDB57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367E6DB6-7DD1-4B9D-B83D-9B773148EB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3CE82A-DBF9-474E-81C2-4FFBF50089EE}"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64125CE5-20F0-4E63-B317-D04D6FEAAA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40E119D2-051A-4A75-AB07-840E3C36D2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B44F9F4F-1D8C-4720-A384-71E9D55E93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D70D68-8050-4C32-9C30-D067803AE9E8}"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87B7CB03-CDA3-439C-AFCA-1EFD7186F2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63F76E76-322A-47DF-A507-0B272D8C7C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0A372CA-DD29-4E47-A534-4F254B5149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8E091C-0A25-45F1-ADB1-84BC9237E424}"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6EB752F2-A1DC-4175-A760-FFABEFD441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2D631A01-B793-4CFD-A831-21F3C077BA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394A7619-6B50-4832-A09D-A59D3CE448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076651-EAD6-4312-A63C-8423D5B38B6D}"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9FBAB421-115B-4FF5-AA63-DB016C3467D4}"/>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DDDBB0CE-0C45-4DBD-9165-5D9C1BFEC901}"/>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1B435485-A5C6-4D7E-B92B-FFBAB174F2A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BFCEDE4C-201E-4B22-AF11-66EECA51F63F}"/>
              </a:ext>
            </a:extLst>
          </p:cNvPr>
          <p:cNvSpPr>
            <a:spLocks noGrp="1"/>
          </p:cNvSpPr>
          <p:nvPr>
            <p:ph type="sldNum" sz="quarter" idx="12"/>
          </p:nvPr>
        </p:nvSpPr>
        <p:spPr>
          <a:xfrm>
            <a:off x="8229600" y="6473825"/>
            <a:ext cx="758825" cy="247650"/>
          </a:xfrm>
        </p:spPr>
        <p:txBody>
          <a:bodyPr/>
          <a:lstStyle>
            <a:lvl1pPr>
              <a:defRPr smtClean="0"/>
            </a:lvl1pPr>
          </a:lstStyle>
          <a:p>
            <a:pPr>
              <a:defRPr/>
            </a:pPr>
            <a:fld id="{8B2CA115-8761-4455-A011-ED8FC59521F1}" type="slidenum">
              <a:rPr lang="en-US" altLang="en-US"/>
              <a:pPr>
                <a:defRPr/>
              </a:pPr>
              <a:t>‹#›</a:t>
            </a:fld>
            <a:endParaRPr lang="en-US" altLang="en-US"/>
          </a:p>
        </p:txBody>
      </p:sp>
    </p:spTree>
    <p:extLst>
      <p:ext uri="{BB962C8B-B14F-4D97-AF65-F5344CB8AC3E}">
        <p14:creationId xmlns:p14="http://schemas.microsoft.com/office/powerpoint/2010/main" val="1063856129"/>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B7CE80E2-5C43-4736-8E8B-AABA7CAA78B0}"/>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CBC1E44B-F159-4E25-A9EB-72DA0A5DA88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429F2708-151D-4366-9CC6-D71DCCED8E3A}"/>
              </a:ext>
            </a:extLst>
          </p:cNvPr>
          <p:cNvSpPr>
            <a:spLocks noGrp="1"/>
          </p:cNvSpPr>
          <p:nvPr>
            <p:ph type="sldNum" sz="quarter" idx="12"/>
          </p:nvPr>
        </p:nvSpPr>
        <p:spPr/>
        <p:txBody>
          <a:bodyPr/>
          <a:lstStyle>
            <a:lvl1pPr>
              <a:defRPr/>
            </a:lvl1pPr>
          </a:lstStyle>
          <a:p>
            <a:pPr>
              <a:defRPr/>
            </a:pPr>
            <a:fld id="{5665630A-139D-4C23-88B1-9AC7DE4E1927}" type="slidenum">
              <a:rPr lang="en-US" altLang="en-US"/>
              <a:pPr>
                <a:defRPr/>
              </a:pPr>
              <a:t>‹#›</a:t>
            </a:fld>
            <a:endParaRPr lang="en-US" altLang="en-US"/>
          </a:p>
        </p:txBody>
      </p:sp>
    </p:spTree>
    <p:extLst>
      <p:ext uri="{BB962C8B-B14F-4D97-AF65-F5344CB8AC3E}">
        <p14:creationId xmlns:p14="http://schemas.microsoft.com/office/powerpoint/2010/main" val="1068861098"/>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0BE1B9-0840-4BED-9BA2-9AD36977277F}"/>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777D00B-AE0A-41AE-9423-2D369456ACB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AF6C31E-5AFA-4CD3-9D2E-C054E628D7F4}"/>
              </a:ext>
            </a:extLst>
          </p:cNvPr>
          <p:cNvSpPr>
            <a:spLocks noGrp="1"/>
          </p:cNvSpPr>
          <p:nvPr>
            <p:ph type="sldNum" sz="quarter" idx="12"/>
          </p:nvPr>
        </p:nvSpPr>
        <p:spPr/>
        <p:txBody>
          <a:bodyPr/>
          <a:lstStyle>
            <a:lvl1pPr>
              <a:defRPr smtClean="0"/>
            </a:lvl1pPr>
          </a:lstStyle>
          <a:p>
            <a:pPr>
              <a:defRPr/>
            </a:pPr>
            <a:fld id="{5EE9E21E-9EC2-48CA-A8DD-D73F23CBA88F}" type="slidenum">
              <a:rPr lang="en-US" altLang="en-US"/>
              <a:pPr>
                <a:defRPr/>
              </a:pPr>
              <a:t>‹#›</a:t>
            </a:fld>
            <a:endParaRPr lang="en-US" altLang="en-US"/>
          </a:p>
        </p:txBody>
      </p:sp>
    </p:spTree>
    <p:extLst>
      <p:ext uri="{BB962C8B-B14F-4D97-AF65-F5344CB8AC3E}">
        <p14:creationId xmlns:p14="http://schemas.microsoft.com/office/powerpoint/2010/main" val="392777927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D79884A3-6B0B-4D47-893D-9CB88D46FB2C}"/>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79322B2A-88FE-4663-A8FA-3553E9A2B7B0}"/>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794BF2CF-10B1-49D0-BAF3-8273226ACB04}"/>
              </a:ext>
            </a:extLst>
          </p:cNvPr>
          <p:cNvSpPr>
            <a:spLocks noGrp="1"/>
          </p:cNvSpPr>
          <p:nvPr>
            <p:ph type="sldNum" sz="quarter" idx="12"/>
          </p:nvPr>
        </p:nvSpPr>
        <p:spPr>
          <a:xfrm>
            <a:off x="8229600" y="6473825"/>
            <a:ext cx="758825" cy="247650"/>
          </a:xfrm>
        </p:spPr>
        <p:txBody>
          <a:bodyPr/>
          <a:lstStyle>
            <a:lvl1pPr>
              <a:defRPr smtClean="0"/>
            </a:lvl1pPr>
          </a:lstStyle>
          <a:p>
            <a:pPr>
              <a:defRPr/>
            </a:pPr>
            <a:fld id="{A4D17D4F-250B-4925-8174-5DD437040820}" type="slidenum">
              <a:rPr lang="en-US" altLang="en-US"/>
              <a:pPr>
                <a:defRPr/>
              </a:pPr>
              <a:t>‹#›</a:t>
            </a:fld>
            <a:endParaRPr lang="en-US" altLang="en-US"/>
          </a:p>
        </p:txBody>
      </p:sp>
    </p:spTree>
    <p:extLst>
      <p:ext uri="{BB962C8B-B14F-4D97-AF65-F5344CB8AC3E}">
        <p14:creationId xmlns:p14="http://schemas.microsoft.com/office/powerpoint/2010/main" val="3457050404"/>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685AA317-4CD7-47B3-BFDF-634846FF3F53}"/>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D4BD3E27-2384-44BC-A52B-198595A5150B}"/>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632FBD89-F0DC-441D-9001-1D0910B5223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B21AF759-FBBC-4F03-B181-E3CC7FF03954}"/>
              </a:ext>
            </a:extLst>
          </p:cNvPr>
          <p:cNvSpPr>
            <a:spLocks noGrp="1"/>
          </p:cNvSpPr>
          <p:nvPr>
            <p:ph type="sldNum" sz="quarter" idx="12"/>
          </p:nvPr>
        </p:nvSpPr>
        <p:spPr/>
        <p:txBody>
          <a:bodyPr/>
          <a:lstStyle>
            <a:lvl1pPr>
              <a:defRPr smtClean="0"/>
            </a:lvl1pPr>
          </a:lstStyle>
          <a:p>
            <a:pPr>
              <a:defRPr/>
            </a:pPr>
            <a:fld id="{8DC3B727-E646-47BB-9672-FAA89BE1C893}" type="slidenum">
              <a:rPr lang="en-US" altLang="en-US"/>
              <a:pPr>
                <a:defRPr/>
              </a:pPr>
              <a:t>‹#›</a:t>
            </a:fld>
            <a:endParaRPr lang="en-US" altLang="en-US"/>
          </a:p>
        </p:txBody>
      </p:sp>
    </p:spTree>
    <p:extLst>
      <p:ext uri="{BB962C8B-B14F-4D97-AF65-F5344CB8AC3E}">
        <p14:creationId xmlns:p14="http://schemas.microsoft.com/office/powerpoint/2010/main" val="110764861"/>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501187EF-4563-48B8-B8F2-418A49C650E0}"/>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3AB8A585-42A6-4F1C-BF33-C2593C325A0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A2671FA1-4AE5-4202-9DAF-0749F38F1C60}"/>
              </a:ext>
            </a:extLst>
          </p:cNvPr>
          <p:cNvSpPr>
            <a:spLocks noGrp="1"/>
          </p:cNvSpPr>
          <p:nvPr>
            <p:ph type="sldNum" sz="quarter" idx="12"/>
          </p:nvPr>
        </p:nvSpPr>
        <p:spPr/>
        <p:txBody>
          <a:bodyPr/>
          <a:lstStyle>
            <a:lvl1pPr>
              <a:defRPr/>
            </a:lvl1pPr>
          </a:lstStyle>
          <a:p>
            <a:pPr>
              <a:defRPr/>
            </a:pPr>
            <a:fld id="{3C23A3E0-D408-4363-B7BB-7BA8FB8EE188}" type="slidenum">
              <a:rPr lang="en-US" altLang="en-US"/>
              <a:pPr>
                <a:defRPr/>
              </a:pPr>
              <a:t>‹#›</a:t>
            </a:fld>
            <a:endParaRPr lang="en-US" altLang="en-US"/>
          </a:p>
        </p:txBody>
      </p:sp>
    </p:spTree>
    <p:extLst>
      <p:ext uri="{BB962C8B-B14F-4D97-AF65-F5344CB8AC3E}">
        <p14:creationId xmlns:p14="http://schemas.microsoft.com/office/powerpoint/2010/main" val="386591056"/>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40FF595A-4128-4D9C-B533-5407FF0DD143}"/>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FD73530B-7454-4547-9BA5-2D3D81FB5967}"/>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13A11C54-C973-4458-88A4-41E5AA4F93FC}"/>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7FB53671-2CBB-440B-B250-581D202F36E5}"/>
              </a:ext>
            </a:extLst>
          </p:cNvPr>
          <p:cNvSpPr>
            <a:spLocks noGrp="1"/>
          </p:cNvSpPr>
          <p:nvPr>
            <p:ph type="sldNum" sz="quarter" idx="12"/>
          </p:nvPr>
        </p:nvSpPr>
        <p:spPr>
          <a:xfrm>
            <a:off x="8229600" y="6477000"/>
            <a:ext cx="762000" cy="247650"/>
          </a:xfrm>
        </p:spPr>
        <p:txBody>
          <a:bodyPr/>
          <a:lstStyle>
            <a:lvl1pPr>
              <a:defRPr smtClean="0"/>
            </a:lvl1pPr>
          </a:lstStyle>
          <a:p>
            <a:pPr>
              <a:defRPr/>
            </a:pPr>
            <a:fld id="{764A1B1B-FEC1-4ADC-9AF8-C600535ADFA4}" type="slidenum">
              <a:rPr lang="en-US" altLang="en-US"/>
              <a:pPr>
                <a:defRPr/>
              </a:pPr>
              <a:t>‹#›</a:t>
            </a:fld>
            <a:endParaRPr lang="en-US" altLang="en-US"/>
          </a:p>
        </p:txBody>
      </p:sp>
    </p:spTree>
    <p:extLst>
      <p:ext uri="{BB962C8B-B14F-4D97-AF65-F5344CB8AC3E}">
        <p14:creationId xmlns:p14="http://schemas.microsoft.com/office/powerpoint/2010/main" val="2222493768"/>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4C62D32F-68B7-40B1-B2D3-76603DF19E3E}"/>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EC0A7419-684E-4316-849B-07B3B9DB08F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48B1781-4FFF-4941-B7C0-3BF23786834F}"/>
              </a:ext>
            </a:extLst>
          </p:cNvPr>
          <p:cNvSpPr>
            <a:spLocks noGrp="1"/>
          </p:cNvSpPr>
          <p:nvPr>
            <p:ph type="sldNum" sz="quarter" idx="12"/>
          </p:nvPr>
        </p:nvSpPr>
        <p:spPr/>
        <p:txBody>
          <a:bodyPr/>
          <a:lstStyle>
            <a:lvl1pPr>
              <a:defRPr/>
            </a:lvl1pPr>
          </a:lstStyle>
          <a:p>
            <a:pPr>
              <a:defRPr/>
            </a:pPr>
            <a:fld id="{A61B6716-C1F8-4E18-8136-14BBB3E9FF88}" type="slidenum">
              <a:rPr lang="en-US" altLang="en-US"/>
              <a:pPr>
                <a:defRPr/>
              </a:pPr>
              <a:t>‹#›</a:t>
            </a:fld>
            <a:endParaRPr lang="en-US" altLang="en-US"/>
          </a:p>
        </p:txBody>
      </p:sp>
    </p:spTree>
    <p:extLst>
      <p:ext uri="{BB962C8B-B14F-4D97-AF65-F5344CB8AC3E}">
        <p14:creationId xmlns:p14="http://schemas.microsoft.com/office/powerpoint/2010/main" val="817035227"/>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050E5056-6F1F-4148-AF14-43E29939EB20}"/>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91DAB578-EDBD-469B-B362-9FDDE0B83DF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4EF9A0EB-78DE-44D6-8E61-F00A3E38D5E9}"/>
              </a:ext>
            </a:extLst>
          </p:cNvPr>
          <p:cNvSpPr>
            <a:spLocks noGrp="1"/>
          </p:cNvSpPr>
          <p:nvPr>
            <p:ph type="sldNum" sz="quarter" idx="12"/>
          </p:nvPr>
        </p:nvSpPr>
        <p:spPr/>
        <p:txBody>
          <a:bodyPr/>
          <a:lstStyle>
            <a:lvl1pPr>
              <a:defRPr smtClean="0"/>
            </a:lvl1pPr>
          </a:lstStyle>
          <a:p>
            <a:pPr>
              <a:defRPr/>
            </a:pPr>
            <a:fld id="{B32300C3-166B-4372-BEF5-BD4CFE1023CF}" type="slidenum">
              <a:rPr lang="en-US" altLang="en-US"/>
              <a:pPr>
                <a:defRPr/>
              </a:pPr>
              <a:t>‹#›</a:t>
            </a:fld>
            <a:endParaRPr lang="en-US" altLang="en-US"/>
          </a:p>
        </p:txBody>
      </p:sp>
    </p:spTree>
    <p:extLst>
      <p:ext uri="{BB962C8B-B14F-4D97-AF65-F5344CB8AC3E}">
        <p14:creationId xmlns:p14="http://schemas.microsoft.com/office/powerpoint/2010/main" val="1730326330"/>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FA185AC5-2F51-426E-8B58-6D7C36043B0C}"/>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8BFC1882-D552-471F-8CF9-B735069CE2C1}"/>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F3F06E5E-2FB6-4155-9DDF-BC3B6E35E32B}"/>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CB68EDA4-788E-4DEB-8D73-13D728A4EBD8}"/>
              </a:ext>
            </a:extLst>
          </p:cNvPr>
          <p:cNvSpPr>
            <a:spLocks noGrp="1"/>
          </p:cNvSpPr>
          <p:nvPr>
            <p:ph type="sldNum" sz="quarter" idx="12"/>
          </p:nvPr>
        </p:nvSpPr>
        <p:spPr/>
        <p:txBody>
          <a:bodyPr/>
          <a:lstStyle>
            <a:lvl1pPr>
              <a:defRPr smtClean="0"/>
            </a:lvl1pPr>
          </a:lstStyle>
          <a:p>
            <a:pPr>
              <a:defRPr/>
            </a:pPr>
            <a:fld id="{74A1D691-7CAE-4663-BF3E-25D88B85E8FB}" type="slidenum">
              <a:rPr lang="en-US" altLang="en-US"/>
              <a:pPr>
                <a:defRPr/>
              </a:pPr>
              <a:t>‹#›</a:t>
            </a:fld>
            <a:endParaRPr lang="en-US" altLang="en-US"/>
          </a:p>
        </p:txBody>
      </p:sp>
    </p:spTree>
    <p:extLst>
      <p:ext uri="{BB962C8B-B14F-4D97-AF65-F5344CB8AC3E}">
        <p14:creationId xmlns:p14="http://schemas.microsoft.com/office/powerpoint/2010/main" val="4002731213"/>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67282CEF-9A45-420D-91FC-D547EE9E08DE}"/>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E6F563F-7CD1-45DA-880B-346E0FCCCBA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90527055-207A-444B-AEF2-E35ECF7F99C5}"/>
              </a:ext>
            </a:extLst>
          </p:cNvPr>
          <p:cNvSpPr>
            <a:spLocks noGrp="1"/>
          </p:cNvSpPr>
          <p:nvPr>
            <p:ph type="sldNum" sz="quarter" idx="12"/>
          </p:nvPr>
        </p:nvSpPr>
        <p:spPr/>
        <p:txBody>
          <a:bodyPr/>
          <a:lstStyle>
            <a:lvl1pPr>
              <a:defRPr smtClean="0"/>
            </a:lvl1pPr>
          </a:lstStyle>
          <a:p>
            <a:pPr>
              <a:defRPr/>
            </a:pPr>
            <a:fld id="{95191336-9CE0-4CF0-B468-507B5AA7D560}" type="slidenum">
              <a:rPr lang="en-US" altLang="en-US"/>
              <a:pPr>
                <a:defRPr/>
              </a:pPr>
              <a:t>‹#›</a:t>
            </a:fld>
            <a:endParaRPr lang="en-US" altLang="en-US"/>
          </a:p>
        </p:txBody>
      </p:sp>
    </p:spTree>
    <p:extLst>
      <p:ext uri="{BB962C8B-B14F-4D97-AF65-F5344CB8AC3E}">
        <p14:creationId xmlns:p14="http://schemas.microsoft.com/office/powerpoint/2010/main" val="3943551008"/>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89F9C53F-4819-4233-9DD3-F90A40EE04EC}"/>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833314B2-2FB2-4563-93C3-A7E675D6E882}"/>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EBB5542C-04AB-4AB3-9C2D-5A7014D958BF}"/>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C93F855F-77B2-4A20-B3CA-B0CD0097DDA8}"/>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D6E714F9-D20E-4408-908E-962D19AFEC15}"/>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91F1E3D5-B4F1-4634-8D9F-0A339C63ECA2}"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CEA953F0-5C7D-4B92-8557-58134436493E}"/>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35EB545C-4F29-44FF-A0CD-5CEC99B417F0}"/>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1C539D94-41AE-446A-93AD-33AF909AA0A5}"/>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443" r:id="rId1"/>
    <p:sldLayoutId id="2147485444" r:id="rId2"/>
    <p:sldLayoutId id="2147485445" r:id="rId3"/>
    <p:sldLayoutId id="2147485440" r:id="rId4"/>
    <p:sldLayoutId id="2147485446" r:id="rId5"/>
    <p:sldLayoutId id="2147485441" r:id="rId6"/>
    <p:sldLayoutId id="2147485447" r:id="rId7"/>
    <p:sldLayoutId id="2147485448" r:id="rId8"/>
    <p:sldLayoutId id="2147485449" r:id="rId9"/>
    <p:sldLayoutId id="2147485442" r:id="rId10"/>
    <p:sldLayoutId id="2147485450"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BE0D68D0-3CA8-4534-96F0-5F2778A8A7B9}"/>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How  to  be Followers  of Christ</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B9B0056-6D05-47FA-88CF-AE4C720E74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B246C-567B-43A5-A382-FB4EDE4BFDC1}"/>
              </a:ext>
            </a:extLst>
          </p:cNvPr>
          <p:cNvSpPr>
            <a:spLocks noGrp="1" noChangeArrowheads="1"/>
          </p:cNvSpPr>
          <p:nvPr>
            <p:ph idx="1"/>
          </p:nvPr>
        </p:nvSpPr>
        <p:spPr>
          <a:xfrm>
            <a:off x="457200" y="1143000"/>
            <a:ext cx="8229600" cy="5410200"/>
          </a:xfrm>
        </p:spPr>
        <p:txBody>
          <a:bodyPr>
            <a:no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Obedience is an Evidence of Your </a:t>
            </a:r>
            <a:r>
              <a:rPr lang="en-US" sz="4400" b="1" u="sng" dirty="0">
                <a:solidFill>
                  <a:srgbClr val="990033"/>
                </a:solidFill>
                <a:effectLst>
                  <a:outerShdw blurRad="38100" dist="38100" dir="2700000" algn="tl">
                    <a:srgbClr val="000000">
                      <a:alpha val="43137"/>
                    </a:srgbClr>
                  </a:outerShdw>
                </a:effectLst>
                <a:latin typeface="Arial Narrow" pitchFamily="34" charset="0"/>
              </a:rPr>
              <a:t>Salvation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God is </a:t>
            </a:r>
            <a:r>
              <a:rPr lang="en-US" sz="4400" b="1" u="sng" dirty="0">
                <a:solidFill>
                  <a:srgbClr val="990033"/>
                </a:solidFill>
                <a:effectLst>
                  <a:outerShdw blurRad="38100" dist="38100" dir="2700000" algn="tl">
                    <a:srgbClr val="000000">
                      <a:alpha val="43137"/>
                    </a:srgbClr>
                  </a:outerShdw>
                </a:effectLst>
                <a:latin typeface="Arial Narrow" pitchFamily="34" charset="0"/>
              </a:rPr>
              <a:t>Creator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God </a:t>
            </a:r>
            <a:r>
              <a:rPr lang="en-US" sz="4400" b="1" u="sng" dirty="0">
                <a:solidFill>
                  <a:srgbClr val="990033"/>
                </a:solidFill>
                <a:effectLst>
                  <a:outerShdw blurRad="38100" dist="38100" dir="2700000" algn="tl">
                    <a:srgbClr val="000000">
                      <a:alpha val="43137"/>
                    </a:srgbClr>
                  </a:outerShdw>
                </a:effectLst>
                <a:latin typeface="Arial Narrow" pitchFamily="34" charset="0"/>
              </a:rPr>
              <a:t>redeemed</a:t>
            </a:r>
            <a:r>
              <a:rPr lang="en-US" sz="4400" b="1" dirty="0">
                <a:solidFill>
                  <a:srgbClr val="990033"/>
                </a:solidFill>
                <a:effectLst>
                  <a:outerShdw blurRad="38100" dist="38100" dir="2700000" algn="tl">
                    <a:srgbClr val="000000">
                      <a:alpha val="43137"/>
                    </a:srgbClr>
                  </a:outerShdw>
                </a:effectLst>
                <a:latin typeface="Arial Narrow" pitchFamily="34" charset="0"/>
              </a:rPr>
              <a:t> you.</a:t>
            </a:r>
          </a:p>
        </p:txBody>
      </p:sp>
      <p:sp>
        <p:nvSpPr>
          <p:cNvPr id="4" name="Rectangle 3">
            <a:extLst>
              <a:ext uri="{FF2B5EF4-FFF2-40B4-BE49-F238E27FC236}">
                <a16:creationId xmlns:a16="http://schemas.microsoft.com/office/drawing/2014/main" id="{4D49CE2A-F56D-4AF8-B75E-F0C09DBE07C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the Way You Obey God  </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0CDA8A2-5D11-4FE0-A6C0-647A422573B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665B899-5F09-4CC1-9FAD-E8C1200FE5FC}"/>
              </a:ext>
            </a:extLst>
          </p:cNvPr>
          <p:cNvSpPr>
            <a:spLocks noGrp="1" noChangeArrowheads="1"/>
          </p:cNvSpPr>
          <p:nvPr>
            <p:ph idx="1"/>
          </p:nvPr>
        </p:nvSpPr>
        <p:spPr>
          <a:xfrm>
            <a:off x="457200" y="1143000"/>
            <a:ext cx="8229600" cy="5410200"/>
          </a:xfrm>
        </p:spPr>
        <p:txBody>
          <a:bodyPr>
            <a:no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Obedience is an Evidence of Your </a:t>
            </a:r>
            <a:r>
              <a:rPr lang="en-US" sz="4400" b="1" u="sng" dirty="0">
                <a:solidFill>
                  <a:srgbClr val="990033"/>
                </a:solidFill>
                <a:effectLst>
                  <a:outerShdw blurRad="38100" dist="38100" dir="2700000" algn="tl">
                    <a:srgbClr val="000000">
                      <a:alpha val="43137"/>
                    </a:srgbClr>
                  </a:outerShdw>
                </a:effectLst>
                <a:latin typeface="Arial Narrow" pitchFamily="34" charset="0"/>
              </a:rPr>
              <a:t>Salvation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God is </a:t>
            </a:r>
            <a:r>
              <a:rPr lang="en-US" sz="4400" b="1" u="sng" dirty="0">
                <a:solidFill>
                  <a:srgbClr val="990033"/>
                </a:solidFill>
                <a:effectLst>
                  <a:outerShdw blurRad="38100" dist="38100" dir="2700000" algn="tl">
                    <a:srgbClr val="000000">
                      <a:alpha val="43137"/>
                    </a:srgbClr>
                  </a:outerShdw>
                </a:effectLst>
                <a:latin typeface="Arial Narrow" pitchFamily="34" charset="0"/>
              </a:rPr>
              <a:t>Creator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God </a:t>
            </a:r>
            <a:r>
              <a:rPr lang="en-US" sz="4400" b="1" u="sng" dirty="0">
                <a:solidFill>
                  <a:srgbClr val="990033"/>
                </a:solidFill>
                <a:effectLst>
                  <a:outerShdw blurRad="38100" dist="38100" dir="2700000" algn="tl">
                    <a:srgbClr val="000000">
                      <a:alpha val="43137"/>
                    </a:srgbClr>
                  </a:outerShdw>
                </a:effectLst>
                <a:latin typeface="Arial Narrow" pitchFamily="34" charset="0"/>
              </a:rPr>
              <a:t>redeemed</a:t>
            </a:r>
            <a:r>
              <a:rPr lang="en-US" sz="4400" b="1" dirty="0">
                <a:solidFill>
                  <a:srgbClr val="990033"/>
                </a:solidFill>
                <a:effectLst>
                  <a:outerShdw blurRad="38100" dist="38100" dir="2700000" algn="tl">
                    <a:srgbClr val="000000">
                      <a:alpha val="43137"/>
                    </a:srgbClr>
                  </a:outerShdw>
                </a:effectLst>
                <a:latin typeface="Arial Narrow" pitchFamily="34" charset="0"/>
              </a:rPr>
              <a:t> you.</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God is </a:t>
            </a:r>
            <a:r>
              <a:rPr lang="en-US" sz="4400" b="1" u="sng" dirty="0">
                <a:solidFill>
                  <a:srgbClr val="990033"/>
                </a:solidFill>
                <a:effectLst>
                  <a:outerShdw blurRad="38100" dist="38100" dir="2700000" algn="tl">
                    <a:srgbClr val="000000">
                      <a:alpha val="43137"/>
                    </a:srgbClr>
                  </a:outerShdw>
                </a:effectLst>
                <a:latin typeface="Arial Narrow" pitchFamily="34" charset="0"/>
              </a:rPr>
              <a:t>worthy</a:t>
            </a:r>
            <a:r>
              <a:rPr lang="en-US" sz="4400" b="1" dirty="0">
                <a:solidFill>
                  <a:srgbClr val="990033"/>
                </a:solidFill>
                <a:effectLst>
                  <a:outerShdw blurRad="38100" dist="38100" dir="2700000" algn="tl">
                    <a:srgbClr val="000000">
                      <a:alpha val="43137"/>
                    </a:srgbClr>
                  </a:outerShdw>
                </a:effectLst>
                <a:latin typeface="Arial Narrow" pitchFamily="34" charset="0"/>
              </a:rPr>
              <a:t> to be obeyed!</a:t>
            </a:r>
          </a:p>
        </p:txBody>
      </p:sp>
      <p:sp>
        <p:nvSpPr>
          <p:cNvPr id="4" name="Rectangle 3">
            <a:extLst>
              <a:ext uri="{FF2B5EF4-FFF2-40B4-BE49-F238E27FC236}">
                <a16:creationId xmlns:a16="http://schemas.microsoft.com/office/drawing/2014/main" id="{36720454-96D0-4E38-A69D-45253D40807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the Way You Obey God  </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5DACF25-DD9B-4C91-9D5C-DA9490C4933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2B3286-653F-44C9-8A09-EEFB4EE04538}"/>
              </a:ext>
            </a:extLst>
          </p:cNvPr>
          <p:cNvSpPr>
            <a:spLocks noGrp="1" noChangeArrowheads="1"/>
          </p:cNvSpPr>
          <p:nvPr>
            <p:ph idx="1"/>
          </p:nvPr>
        </p:nvSpPr>
        <p:spPr>
          <a:xfrm>
            <a:off x="457200" y="1143000"/>
            <a:ext cx="8229600" cy="5410200"/>
          </a:xfrm>
        </p:spPr>
        <p:txBody>
          <a:bodyPr>
            <a:no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 has Always </a:t>
            </a:r>
            <a:r>
              <a:rPr lang="en-US" sz="4400" b="1" u="sng" dirty="0">
                <a:solidFill>
                  <a:srgbClr val="990033"/>
                </a:solidFill>
                <a:effectLst>
                  <a:outerShdw blurRad="38100" dist="38100" dir="2700000" algn="tl">
                    <a:srgbClr val="000000">
                      <a:alpha val="43137"/>
                    </a:srgbClr>
                  </a:outerShdw>
                </a:effectLst>
                <a:latin typeface="Arial Narrow" pitchFamily="34" charset="0"/>
              </a:rPr>
              <a:t>Honored</a:t>
            </a:r>
            <a:r>
              <a:rPr lang="en-US" sz="4400" b="1" dirty="0">
                <a:solidFill>
                  <a:srgbClr val="990033"/>
                </a:solidFill>
                <a:effectLst>
                  <a:outerShdw blurRad="38100" dist="38100" dir="2700000" algn="tl">
                    <a:srgbClr val="000000">
                      <a:alpha val="43137"/>
                    </a:srgbClr>
                  </a:outerShdw>
                </a:effectLst>
                <a:latin typeface="Arial Narrow" pitchFamily="34" charset="0"/>
              </a:rPr>
              <a:t> Obedience.</a:t>
            </a:r>
          </a:p>
        </p:txBody>
      </p:sp>
      <p:sp>
        <p:nvSpPr>
          <p:cNvPr id="4" name="Rectangle 3">
            <a:extLst>
              <a:ext uri="{FF2B5EF4-FFF2-40B4-BE49-F238E27FC236}">
                <a16:creationId xmlns:a16="http://schemas.microsoft.com/office/drawing/2014/main" id="{55C8219E-663D-4F2B-93C7-E0957B1B602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the Way You Obey God  </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44E993-DE2A-4156-B20A-892695D995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97C560E-2077-4640-ACCA-D2695FE4C9D6}"/>
              </a:ext>
            </a:extLst>
          </p:cNvPr>
          <p:cNvSpPr>
            <a:spLocks noGrp="1" noChangeArrowheads="1"/>
          </p:cNvSpPr>
          <p:nvPr>
            <p:ph idx="1"/>
          </p:nvPr>
        </p:nvSpPr>
        <p:spPr>
          <a:xfrm>
            <a:off x="457200" y="1143000"/>
            <a:ext cx="8229600" cy="5410200"/>
          </a:xfrm>
        </p:spPr>
        <p:txBody>
          <a:bodyPr>
            <a:no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 has Always </a:t>
            </a:r>
            <a:r>
              <a:rPr lang="en-US" sz="4400" b="1" u="sng" dirty="0">
                <a:solidFill>
                  <a:srgbClr val="990033"/>
                </a:solidFill>
                <a:effectLst>
                  <a:outerShdw blurRad="38100" dist="38100" dir="2700000" algn="tl">
                    <a:srgbClr val="000000">
                      <a:alpha val="43137"/>
                    </a:srgbClr>
                  </a:outerShdw>
                </a:effectLst>
                <a:latin typeface="Arial Narrow" pitchFamily="34" charset="0"/>
              </a:rPr>
              <a:t>Honored</a:t>
            </a:r>
            <a:r>
              <a:rPr lang="en-US" sz="4400" b="1" dirty="0">
                <a:solidFill>
                  <a:srgbClr val="990033"/>
                </a:solidFill>
                <a:effectLst>
                  <a:outerShdw blurRad="38100" dist="38100" dir="2700000" algn="tl">
                    <a:srgbClr val="000000">
                      <a:alpha val="43137"/>
                    </a:srgbClr>
                  </a:outerShdw>
                </a:effectLst>
                <a:latin typeface="Arial Narrow" pitchFamily="34" charset="0"/>
              </a:rPr>
              <a:t> Obedience.</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Samuel 15:22 - Does the LORD delight in burnt offerings and sacrifices as much as 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obeying the voice of the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obey is better than sacrifice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to heed is better than the fat of rams.</a:t>
            </a:r>
          </a:p>
        </p:txBody>
      </p:sp>
      <p:sp>
        <p:nvSpPr>
          <p:cNvPr id="4" name="Rectangle 3">
            <a:extLst>
              <a:ext uri="{FF2B5EF4-FFF2-40B4-BE49-F238E27FC236}">
                <a16:creationId xmlns:a16="http://schemas.microsoft.com/office/drawing/2014/main" id="{EE862F49-AFCF-425F-833C-81DADFC5E97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the Way You Obey God  </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EBA11D4-ECD8-4728-B925-7952DCF637F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EF9D8E-13B9-46B8-99FA-7B4C8CC7F4EC}"/>
              </a:ext>
            </a:extLst>
          </p:cNvPr>
          <p:cNvSpPr>
            <a:spLocks noGrp="1" noChangeArrowheads="1"/>
          </p:cNvSpPr>
          <p:nvPr>
            <p:ph idx="1"/>
          </p:nvPr>
        </p:nvSpPr>
        <p:spPr>
          <a:xfrm>
            <a:off x="457200" y="1143000"/>
            <a:ext cx="8229600" cy="5410200"/>
          </a:xfrm>
        </p:spPr>
        <p:txBody>
          <a:bodyPr>
            <a:no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 has Always </a:t>
            </a:r>
            <a:r>
              <a:rPr lang="en-US" sz="4400" b="1" u="sng" dirty="0">
                <a:solidFill>
                  <a:srgbClr val="990033"/>
                </a:solidFill>
                <a:effectLst>
                  <a:outerShdw blurRad="38100" dist="38100" dir="2700000" algn="tl">
                    <a:srgbClr val="000000">
                      <a:alpha val="43137"/>
                    </a:srgbClr>
                  </a:outerShdw>
                </a:effectLst>
                <a:latin typeface="Arial Narrow" pitchFamily="34" charset="0"/>
              </a:rPr>
              <a:t>Honored</a:t>
            </a:r>
            <a:r>
              <a:rPr lang="en-US" sz="4400" b="1" dirty="0">
                <a:solidFill>
                  <a:srgbClr val="990033"/>
                </a:solidFill>
                <a:effectLst>
                  <a:outerShdw blurRad="38100" dist="38100" dir="2700000" algn="tl">
                    <a:srgbClr val="000000">
                      <a:alpha val="43137"/>
                    </a:srgbClr>
                  </a:outerShdw>
                </a:effectLst>
                <a:latin typeface="Arial Narrow" pitchFamily="34" charset="0"/>
              </a:rPr>
              <a:t> Obedience.</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7:21 - Not everyone who says to me, ‘Lord, Lord,’ will enter the kingdom of heaven,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only he who does the will of my Father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is in heaven.</a:t>
            </a:r>
          </a:p>
        </p:txBody>
      </p:sp>
      <p:sp>
        <p:nvSpPr>
          <p:cNvPr id="4" name="Rectangle 3">
            <a:extLst>
              <a:ext uri="{FF2B5EF4-FFF2-40B4-BE49-F238E27FC236}">
                <a16:creationId xmlns:a16="http://schemas.microsoft.com/office/drawing/2014/main" id="{18831826-54A8-4238-9309-02F4D047AFE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the Way You Obey God  </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6700DA6-EDA1-43EC-AE6B-2F96A949BEC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B458625-6A2C-4C95-9E34-1DD1E9A858D1}"/>
              </a:ext>
            </a:extLst>
          </p:cNvPr>
          <p:cNvSpPr>
            <a:spLocks noGrp="1" noChangeArrowheads="1"/>
          </p:cNvSpPr>
          <p:nvPr>
            <p:ph idx="1"/>
          </p:nvPr>
        </p:nvSpPr>
        <p:spPr>
          <a:xfrm>
            <a:off x="457200" y="1143000"/>
            <a:ext cx="8229600" cy="5410200"/>
          </a:xfrm>
        </p:spPr>
        <p:txBody>
          <a:bodyPr>
            <a:no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 has Always </a:t>
            </a:r>
            <a:r>
              <a:rPr lang="en-US" sz="4400" b="1" u="sng" dirty="0">
                <a:solidFill>
                  <a:srgbClr val="990033"/>
                </a:solidFill>
                <a:effectLst>
                  <a:outerShdw blurRad="38100" dist="38100" dir="2700000" algn="tl">
                    <a:srgbClr val="000000">
                      <a:alpha val="43137"/>
                    </a:srgbClr>
                  </a:outerShdw>
                </a:effectLst>
                <a:latin typeface="Arial Narrow" pitchFamily="34" charset="0"/>
              </a:rPr>
              <a:t>Honored</a:t>
            </a:r>
            <a:r>
              <a:rPr lang="en-US" sz="4400" b="1" dirty="0">
                <a:solidFill>
                  <a:srgbClr val="990033"/>
                </a:solidFill>
                <a:effectLst>
                  <a:outerShdw blurRad="38100" dist="38100" dir="2700000" algn="tl">
                    <a:srgbClr val="000000">
                      <a:alpha val="43137"/>
                    </a:srgbClr>
                  </a:outerShdw>
                </a:effectLst>
                <a:latin typeface="Arial Narrow" pitchFamily="34" charset="0"/>
              </a:rPr>
              <a:t> Obedience.</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Exodus 20:12 - Honor your father and your mother,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that you may live long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the land the LORD your God is giving you.</a:t>
            </a:r>
          </a:p>
        </p:txBody>
      </p:sp>
      <p:sp>
        <p:nvSpPr>
          <p:cNvPr id="4" name="Rectangle 3">
            <a:extLst>
              <a:ext uri="{FF2B5EF4-FFF2-40B4-BE49-F238E27FC236}">
                <a16:creationId xmlns:a16="http://schemas.microsoft.com/office/drawing/2014/main" id="{CF447E70-BC48-453F-9E24-E06A09A7C4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the Way You Obey God  </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A395B83-83BD-4625-BFBD-5D09E1A03D8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249EA22-651A-46F7-98E2-3484241A9F95}"/>
              </a:ext>
            </a:extLst>
          </p:cNvPr>
          <p:cNvSpPr>
            <a:spLocks noGrp="1" noChangeArrowheads="1"/>
          </p:cNvSpPr>
          <p:nvPr>
            <p:ph idx="1"/>
          </p:nvPr>
        </p:nvSpPr>
        <p:spPr>
          <a:xfrm>
            <a:off x="457200" y="1143000"/>
            <a:ext cx="8229600" cy="5410200"/>
          </a:xfrm>
        </p:spPr>
        <p:txBody>
          <a:bodyPr>
            <a:no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 has Always </a:t>
            </a:r>
            <a:r>
              <a:rPr lang="en-US" sz="4400" b="1" u="sng" dirty="0">
                <a:solidFill>
                  <a:srgbClr val="990033"/>
                </a:solidFill>
                <a:effectLst>
                  <a:outerShdw blurRad="38100" dist="38100" dir="2700000" algn="tl">
                    <a:srgbClr val="000000">
                      <a:alpha val="43137"/>
                    </a:srgbClr>
                  </a:outerShdw>
                </a:effectLst>
                <a:latin typeface="Arial Narrow" pitchFamily="34" charset="0"/>
              </a:rPr>
              <a:t>Honored</a:t>
            </a:r>
            <a:r>
              <a:rPr lang="en-US" sz="4400" b="1" dirty="0">
                <a:solidFill>
                  <a:srgbClr val="990033"/>
                </a:solidFill>
                <a:effectLst>
                  <a:outerShdw blurRad="38100" dist="38100" dir="2700000" algn="tl">
                    <a:srgbClr val="000000">
                      <a:alpha val="43137"/>
                    </a:srgbClr>
                  </a:outerShdw>
                </a:effectLst>
                <a:latin typeface="Arial Narrow" pitchFamily="34" charset="0"/>
              </a:rPr>
              <a:t> Obedience.</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1:25 - But the man who looks intently into the perfect law that gives freedom, and continues to do this, not forgetting what he has heard,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doing 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will be blessed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what he does.</a:t>
            </a:r>
          </a:p>
        </p:txBody>
      </p:sp>
      <p:sp>
        <p:nvSpPr>
          <p:cNvPr id="4" name="Rectangle 3">
            <a:extLst>
              <a:ext uri="{FF2B5EF4-FFF2-40B4-BE49-F238E27FC236}">
                <a16:creationId xmlns:a16="http://schemas.microsoft.com/office/drawing/2014/main" id="{5C11042C-B4E5-4179-A7F6-EEC61A9BDCE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the Way You Obey God  </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1D9040-10E3-455D-882A-ADDCD23CC4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EF8F51-8082-4256-B91E-F4DCF471A53C}"/>
              </a:ext>
            </a:extLst>
          </p:cNvPr>
          <p:cNvSpPr>
            <a:spLocks noGrp="1" noChangeArrowheads="1"/>
          </p:cNvSpPr>
          <p:nvPr>
            <p:ph idx="1"/>
          </p:nvPr>
        </p:nvSpPr>
        <p:spPr>
          <a:xfrm>
            <a:off x="457200" y="1143000"/>
            <a:ext cx="8229600" cy="54102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for it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works in you to will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to act according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his good purpose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v13</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God will Work in You to </a:t>
            </a:r>
            <a:r>
              <a:rPr lang="en-US" sz="4400" b="1" u="sng" dirty="0">
                <a:solidFill>
                  <a:srgbClr val="990033"/>
                </a:solidFill>
                <a:effectLst>
                  <a:outerShdw blurRad="38100" dist="38100" dir="2700000" algn="tl">
                    <a:srgbClr val="000000">
                      <a:alpha val="43137"/>
                    </a:srgbClr>
                  </a:outerShdw>
                </a:effectLst>
                <a:latin typeface="Arial Narrow" pitchFamily="34" charset="0"/>
              </a:rPr>
              <a:t>Accomplish</a:t>
            </a:r>
            <a:r>
              <a:rPr lang="en-US" sz="4400" b="1" dirty="0">
                <a:solidFill>
                  <a:srgbClr val="990033"/>
                </a:solidFill>
                <a:effectLst>
                  <a:outerShdw blurRad="38100" dist="38100" dir="2700000" algn="tl">
                    <a:srgbClr val="000000">
                      <a:alpha val="43137"/>
                    </a:srgbClr>
                  </a:outerShdw>
                </a:effectLst>
                <a:latin typeface="Arial Narrow" pitchFamily="34" charset="0"/>
              </a:rPr>
              <a:t> His purposes.</a:t>
            </a:r>
          </a:p>
        </p:txBody>
      </p:sp>
      <p:sp>
        <p:nvSpPr>
          <p:cNvPr id="4" name="Rectangle 3">
            <a:extLst>
              <a:ext uri="{FF2B5EF4-FFF2-40B4-BE49-F238E27FC236}">
                <a16:creationId xmlns:a16="http://schemas.microsoft.com/office/drawing/2014/main" id="{028571DB-5585-42B9-BCA6-3D4246D5388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the Way You Obey God  </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1EA1865-E956-495F-B569-07319E72AE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DDD843-7872-4E82-A88B-451A0CE4B19E}"/>
              </a:ext>
            </a:extLst>
          </p:cNvPr>
          <p:cNvSpPr>
            <a:spLocks noGrp="1" noChangeArrowheads="1"/>
          </p:cNvSpPr>
          <p:nvPr>
            <p:ph idx="1"/>
          </p:nvPr>
        </p:nvSpPr>
        <p:spPr>
          <a:xfrm>
            <a:off x="457200" y="1143000"/>
            <a:ext cx="8229600" cy="54102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for it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works in you to will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to act according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his good purpose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v13</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God will Work in You to </a:t>
            </a:r>
            <a:r>
              <a:rPr lang="en-US" sz="4400" b="1" u="sng" dirty="0">
                <a:solidFill>
                  <a:srgbClr val="990033"/>
                </a:solidFill>
                <a:effectLst>
                  <a:outerShdw blurRad="38100" dist="38100" dir="2700000" algn="tl">
                    <a:srgbClr val="000000">
                      <a:alpha val="43137"/>
                    </a:srgbClr>
                  </a:outerShdw>
                </a:effectLst>
                <a:latin typeface="Arial Narrow" pitchFamily="34" charset="0"/>
              </a:rPr>
              <a:t>Accomplish</a:t>
            </a:r>
            <a:r>
              <a:rPr lang="en-US" sz="4400" b="1" dirty="0">
                <a:solidFill>
                  <a:srgbClr val="990033"/>
                </a:solidFill>
                <a:effectLst>
                  <a:outerShdw blurRad="38100" dist="38100" dir="2700000" algn="tl">
                    <a:srgbClr val="000000">
                      <a:alpha val="43137"/>
                    </a:srgbClr>
                  </a:outerShdw>
                </a:effectLst>
                <a:latin typeface="Arial Narrow" pitchFamily="34" charset="0"/>
              </a:rPr>
              <a:t> His purposes.</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8:28 -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we know that in all things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 works for the good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those who love him, who</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have been called according to his purpose.</a:t>
            </a:r>
          </a:p>
        </p:txBody>
      </p:sp>
      <p:sp>
        <p:nvSpPr>
          <p:cNvPr id="4" name="Rectangle 3">
            <a:extLst>
              <a:ext uri="{FF2B5EF4-FFF2-40B4-BE49-F238E27FC236}">
                <a16:creationId xmlns:a16="http://schemas.microsoft.com/office/drawing/2014/main" id="{D0AB267D-1CD4-48D7-A4FA-D2134ECEEA0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the Way You Obey God  </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02FE523-9B51-45D1-A17A-1EED0734EB1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E2E309-6A58-4FA5-9591-30ADDFD6DA61}"/>
              </a:ext>
            </a:extLst>
          </p:cNvPr>
          <p:cNvSpPr>
            <a:spLocks noGrp="1" noChangeArrowheads="1"/>
          </p:cNvSpPr>
          <p:nvPr>
            <p:ph idx="1"/>
          </p:nvPr>
        </p:nvSpPr>
        <p:spPr>
          <a:xfrm>
            <a:off x="457200" y="914400"/>
            <a:ext cx="8229600" cy="4648200"/>
          </a:xfrm>
        </p:spPr>
        <p:txBody>
          <a:bodyPr>
            <a:normAutofit/>
          </a:bodyPr>
          <a:lstStyle/>
          <a:p>
            <a:pPr marL="857250" indent="-85725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In the Way You Obey God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v12-13</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In the Way You Shine as His Lights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v14-16</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18AEBB-0241-4685-9E27-4F4EA030159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971093-DD60-4CC8-A76D-A9C090AF8F0C}"/>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16:24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anyone would come after me, he must deny himself and take up his cross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follow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6FDC907-E47F-441B-B5B8-F22F8D46722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B4F92B-C9C8-4B21-B3C9-5033354677F2}"/>
              </a:ext>
            </a:extLst>
          </p:cNvPr>
          <p:cNvSpPr>
            <a:spLocks noGrp="1" noChangeArrowheads="1"/>
          </p:cNvSpPr>
          <p:nvPr>
            <p:ph idx="1"/>
          </p:nvPr>
        </p:nvSpPr>
        <p:spPr>
          <a:xfrm>
            <a:off x="457200" y="1143000"/>
            <a:ext cx="8229600" cy="54102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Do everything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without complaining or arguing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v14</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 You </a:t>
            </a:r>
            <a:r>
              <a:rPr lang="en-US" sz="4400" b="1" u="sng" dirty="0">
                <a:solidFill>
                  <a:srgbClr val="990033"/>
                </a:solidFill>
                <a:effectLst>
                  <a:outerShdw blurRad="38100" dist="38100" dir="2700000" algn="tl">
                    <a:srgbClr val="000000">
                      <a:alpha val="43137"/>
                    </a:srgbClr>
                  </a:outerShdw>
                </a:effectLst>
                <a:latin typeface="Arial Narrow" pitchFamily="34" charset="0"/>
              </a:rPr>
              <a:t>Misrepresent</a:t>
            </a:r>
            <a:r>
              <a:rPr lang="en-US" sz="4400" b="1" dirty="0">
                <a:solidFill>
                  <a:srgbClr val="990033"/>
                </a:solidFill>
                <a:effectLst>
                  <a:outerShdw blurRad="38100" dist="38100" dir="2700000" algn="tl">
                    <a:srgbClr val="000000">
                      <a:alpha val="43137"/>
                    </a:srgbClr>
                  </a:outerShdw>
                </a:effectLst>
                <a:latin typeface="Arial Narrow" pitchFamily="34" charset="0"/>
              </a:rPr>
              <a:t> the Lord?</a:t>
            </a:r>
          </a:p>
        </p:txBody>
      </p:sp>
      <p:sp>
        <p:nvSpPr>
          <p:cNvPr id="4" name="Rectangle 3">
            <a:extLst>
              <a:ext uri="{FF2B5EF4-FFF2-40B4-BE49-F238E27FC236}">
                <a16:creationId xmlns:a16="http://schemas.microsoft.com/office/drawing/2014/main" id="{D9150FC9-AB1A-4B88-A377-6CB8F61164D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the Way You Shine as His Lights  </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4D1997-7A51-4F89-BEF5-1A26CA23C48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724A08-BC76-4011-9A1D-FB5F1DF98E8B}"/>
              </a:ext>
            </a:extLst>
          </p:cNvPr>
          <p:cNvSpPr>
            <a:spLocks noGrp="1" noChangeArrowheads="1"/>
          </p:cNvSpPr>
          <p:nvPr>
            <p:ph idx="1"/>
          </p:nvPr>
        </p:nvSpPr>
        <p:spPr>
          <a:xfrm>
            <a:off x="457200" y="1143000"/>
            <a:ext cx="8229600" cy="54102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as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hold out the word of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v16</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a:t>
            </a:r>
            <a:r>
              <a:rPr lang="en-US" sz="4400" b="1" u="sng" dirty="0">
                <a:solidFill>
                  <a:srgbClr val="990033"/>
                </a:solidFill>
                <a:effectLst>
                  <a:outerShdw blurRad="38100" dist="38100" dir="2700000" algn="tl">
                    <a:srgbClr val="000000">
                      <a:alpha val="43137"/>
                    </a:srgbClr>
                  </a:outerShdw>
                </a:effectLst>
                <a:latin typeface="Arial Narrow" pitchFamily="34" charset="0"/>
              </a:rPr>
              <a:t>Accurately</a:t>
            </a:r>
            <a:r>
              <a:rPr lang="en-US" sz="4400" b="1" dirty="0">
                <a:solidFill>
                  <a:srgbClr val="990033"/>
                </a:solidFill>
                <a:effectLst>
                  <a:outerShdw blurRad="38100" dist="38100" dir="2700000" algn="tl">
                    <a:srgbClr val="000000">
                      <a:alpha val="43137"/>
                    </a:srgbClr>
                  </a:outerShdw>
                </a:effectLst>
                <a:latin typeface="Arial Narrow" pitchFamily="34" charset="0"/>
              </a:rPr>
              <a:t> Represent the Lord?</a:t>
            </a:r>
          </a:p>
        </p:txBody>
      </p:sp>
      <p:sp>
        <p:nvSpPr>
          <p:cNvPr id="4" name="Rectangle 3">
            <a:extLst>
              <a:ext uri="{FF2B5EF4-FFF2-40B4-BE49-F238E27FC236}">
                <a16:creationId xmlns:a16="http://schemas.microsoft.com/office/drawing/2014/main" id="{92B66268-47F9-4462-BC32-FC9E232F0DF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the Way You Shine as His Lights  </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66152F6-B4E8-49B6-9896-A1854DC26D9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E27F98-FA00-4CDA-889A-08F7084E7236}"/>
              </a:ext>
            </a:extLst>
          </p:cNvPr>
          <p:cNvSpPr>
            <a:spLocks noGrp="1" noChangeArrowheads="1"/>
          </p:cNvSpPr>
          <p:nvPr>
            <p:ph idx="1"/>
          </p:nvPr>
        </p:nvSpPr>
        <p:spPr>
          <a:xfrm>
            <a:off x="457200" y="1143000"/>
            <a:ext cx="8229600" cy="54102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as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hold out the word of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v16</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a:t>
            </a:r>
            <a:r>
              <a:rPr lang="en-US" sz="4400" b="1" u="sng" dirty="0">
                <a:solidFill>
                  <a:srgbClr val="990033"/>
                </a:solidFill>
                <a:effectLst>
                  <a:outerShdw blurRad="38100" dist="38100" dir="2700000" algn="tl">
                    <a:srgbClr val="000000">
                      <a:alpha val="43137"/>
                    </a:srgbClr>
                  </a:outerShdw>
                </a:effectLst>
                <a:latin typeface="Arial Narrow" pitchFamily="34" charset="0"/>
              </a:rPr>
              <a:t>Accurately</a:t>
            </a:r>
            <a:r>
              <a:rPr lang="en-US" sz="4400" b="1" dirty="0">
                <a:solidFill>
                  <a:srgbClr val="990033"/>
                </a:solidFill>
                <a:effectLst>
                  <a:outerShdw blurRad="38100" dist="38100" dir="2700000" algn="tl">
                    <a:srgbClr val="000000">
                      <a:alpha val="43137"/>
                    </a:srgbClr>
                  </a:outerShdw>
                </a:effectLst>
                <a:latin typeface="Arial Narrow" pitchFamily="34" charset="0"/>
              </a:rPr>
              <a:t> Represent the Lord?</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5:16 - In the same way,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let your light shine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before men, that they may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see your good deeds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praise your Father in heaven.</a:t>
            </a:r>
          </a:p>
        </p:txBody>
      </p:sp>
      <p:sp>
        <p:nvSpPr>
          <p:cNvPr id="4" name="Rectangle 3">
            <a:extLst>
              <a:ext uri="{FF2B5EF4-FFF2-40B4-BE49-F238E27FC236}">
                <a16:creationId xmlns:a16="http://schemas.microsoft.com/office/drawing/2014/main" id="{359F8F5C-B8CB-4EF8-B558-7416741F3DA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the Way You Shine as His Lights  </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3A874C7-5127-402B-B901-926B2B890ED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386399A-5CA9-48F6-B58D-8844E502511B}"/>
              </a:ext>
            </a:extLst>
          </p:cNvPr>
          <p:cNvSpPr>
            <a:spLocks noGrp="1" noChangeArrowheads="1"/>
          </p:cNvSpPr>
          <p:nvPr>
            <p:ph idx="1"/>
          </p:nvPr>
        </p:nvSpPr>
        <p:spPr>
          <a:xfrm>
            <a:off x="457200" y="1143000"/>
            <a:ext cx="8229600" cy="54102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so that you may become blameless and pure, children of God without fault in a crooked and depraved generation  – v15</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can People Tell if You are </a:t>
            </a:r>
            <a:r>
              <a:rPr lang="en-US" sz="4400" b="1" u="sng" dirty="0">
                <a:solidFill>
                  <a:srgbClr val="990033"/>
                </a:solidFill>
                <a:effectLst>
                  <a:outerShdw blurRad="38100" dist="38100" dir="2700000" algn="tl">
                    <a:srgbClr val="000000">
                      <a:alpha val="43137"/>
                    </a:srgbClr>
                  </a:outerShdw>
                </a:effectLst>
                <a:latin typeface="Arial Narrow" pitchFamily="34" charset="0"/>
              </a:rPr>
              <a:t>Living</a:t>
            </a:r>
            <a:r>
              <a:rPr lang="en-US" sz="4400" b="1" dirty="0">
                <a:solidFill>
                  <a:srgbClr val="990033"/>
                </a:solidFill>
                <a:effectLst>
                  <a:outerShdw blurRad="38100" dist="38100" dir="2700000" algn="tl">
                    <a:srgbClr val="000000">
                      <a:alpha val="43137"/>
                    </a:srgbClr>
                  </a:outerShdw>
                </a:effectLst>
                <a:latin typeface="Arial Narrow" pitchFamily="34" charset="0"/>
              </a:rPr>
              <a:t> the Life?</a:t>
            </a:r>
          </a:p>
        </p:txBody>
      </p:sp>
      <p:sp>
        <p:nvSpPr>
          <p:cNvPr id="4" name="Rectangle 3">
            <a:extLst>
              <a:ext uri="{FF2B5EF4-FFF2-40B4-BE49-F238E27FC236}">
                <a16:creationId xmlns:a16="http://schemas.microsoft.com/office/drawing/2014/main" id="{078E9D57-FC4E-4F85-8FD5-212278775BF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the Way You Shine as His Lights  </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0E6E62E-0353-423F-8CF8-8AE39CE4673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F3A0EF6-63F0-4B3D-8F41-702F73FBFA47}"/>
              </a:ext>
            </a:extLst>
          </p:cNvPr>
          <p:cNvSpPr>
            <a:spLocks noGrp="1" noChangeArrowheads="1"/>
          </p:cNvSpPr>
          <p:nvPr>
            <p:ph idx="1"/>
          </p:nvPr>
        </p:nvSpPr>
        <p:spPr>
          <a:xfrm>
            <a:off x="457200" y="1143000"/>
            <a:ext cx="8229600" cy="54102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charset="0"/>
                <a:cs typeface="Arial" charset="0"/>
              </a:rPr>
              <a:t>. . . so that you may become </a:t>
            </a:r>
            <a:r>
              <a:rPr lang="en-US" sz="2800" b="1" u="sng" dirty="0">
                <a:solidFill>
                  <a:schemeClr val="tx1"/>
                </a:solidFill>
                <a:effectLst>
                  <a:outerShdw blurRad="38100" dist="38100" dir="2700000" algn="tl">
                    <a:srgbClr val="000000">
                      <a:alpha val="43137"/>
                    </a:srgbClr>
                  </a:outerShdw>
                </a:effectLst>
                <a:latin typeface="Arial" charset="0"/>
                <a:cs typeface="Arial" charset="0"/>
              </a:rPr>
              <a:t>blameless</a:t>
            </a:r>
            <a:r>
              <a:rPr lang="en-US" sz="2800" b="1" dirty="0">
                <a:solidFill>
                  <a:schemeClr val="tx1"/>
                </a:solidFill>
                <a:effectLst>
                  <a:outerShdw blurRad="38100" dist="38100" dir="2700000" algn="tl">
                    <a:srgbClr val="000000">
                      <a:alpha val="43137"/>
                    </a:srgbClr>
                  </a:outerShdw>
                </a:effectLst>
                <a:latin typeface="Arial" charset="0"/>
                <a:cs typeface="Arial" charset="0"/>
              </a:rPr>
              <a:t> and pure, children of God without fault in a crooked and depraved generation  – v15</a:t>
            </a:r>
          </a:p>
          <a:p>
            <a:pPr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can People Tell if You are </a:t>
            </a:r>
            <a:r>
              <a:rPr lang="en-US" sz="4400" b="1" u="sng" dirty="0">
                <a:solidFill>
                  <a:srgbClr val="990033"/>
                </a:solidFill>
                <a:effectLst>
                  <a:outerShdw blurRad="38100" dist="38100" dir="2700000" algn="tl">
                    <a:srgbClr val="000000">
                      <a:alpha val="43137"/>
                    </a:srgbClr>
                  </a:outerShdw>
                </a:effectLst>
                <a:latin typeface="Arial Narrow" pitchFamily="34" charset="0"/>
              </a:rPr>
              <a:t>Living</a:t>
            </a:r>
            <a:r>
              <a:rPr lang="en-US" sz="4400" b="1" dirty="0">
                <a:solidFill>
                  <a:srgbClr val="990033"/>
                </a:solidFill>
                <a:effectLst>
                  <a:outerShdw blurRad="38100" dist="38100" dir="2700000" algn="tl">
                    <a:srgbClr val="000000">
                      <a:alpha val="43137"/>
                    </a:srgbClr>
                  </a:outerShdw>
                </a:effectLst>
                <a:latin typeface="Arial Narrow" pitchFamily="34" charset="0"/>
              </a:rPr>
              <a:t> the Life?</a:t>
            </a:r>
          </a:p>
          <a:p>
            <a:pPr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a:solidFill>
                  <a:srgbClr val="336600"/>
                </a:solidFill>
                <a:effectLst>
                  <a:outerShdw blurRad="38100" dist="38100" dir="2700000" algn="tl">
                    <a:srgbClr val="000000">
                      <a:alpha val="43137"/>
                    </a:srgbClr>
                  </a:outerShdw>
                </a:effectLst>
                <a:latin typeface="Arial Narrow" pitchFamily="34" charset="0"/>
              </a:rPr>
              <a:t>Blameless</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rPr>
              <a:t> = not able </a:t>
            </a:r>
            <a:r>
              <a:rPr lang="en-US" sz="4400" b="1" dirty="0">
                <a:solidFill>
                  <a:srgbClr val="990033"/>
                </a:solidFill>
                <a:effectLst>
                  <a:outerShdw blurRad="38100" dist="38100" dir="2700000" algn="tl">
                    <a:srgbClr val="000000">
                      <a:alpha val="43137"/>
                    </a:srgbClr>
                  </a:outerShdw>
                </a:effectLst>
                <a:latin typeface="Arial Narrow" pitchFamily="34" charset="0"/>
              </a:rPr>
              <a:t>to </a:t>
            </a:r>
            <a:r>
              <a:rPr lang="en-US" sz="4400" b="1">
                <a:solidFill>
                  <a:srgbClr val="990033"/>
                </a:solidFill>
                <a:effectLst>
                  <a:outerShdw blurRad="38100" dist="38100" dir="2700000" algn="tl">
                    <a:srgbClr val="000000">
                      <a:alpha val="43137"/>
                    </a:srgbClr>
                  </a:outerShdw>
                </a:effectLst>
                <a:latin typeface="Arial Narrow" pitchFamily="34" charset="0"/>
              </a:rPr>
              <a:t>be 	blamed </a:t>
            </a:r>
            <a:r>
              <a:rPr lang="en-US" sz="4400" b="1" dirty="0">
                <a:solidFill>
                  <a:srgbClr val="990033"/>
                </a:solidFill>
                <a:effectLst>
                  <a:outerShdw blurRad="38100" dist="38100" dir="2700000" algn="tl">
                    <a:srgbClr val="000000">
                      <a:alpha val="43137"/>
                    </a:srgbClr>
                  </a:outerShdw>
                </a:effectLst>
                <a:latin typeface="Arial Narrow" pitchFamily="34" charset="0"/>
              </a:rPr>
              <a:t>for </a:t>
            </a:r>
            <a:r>
              <a:rPr lang="en-US" sz="4400" b="1">
                <a:solidFill>
                  <a:srgbClr val="990033"/>
                </a:solidFill>
                <a:effectLst>
                  <a:outerShdw blurRad="38100" dist="38100" dir="2700000" algn="tl">
                    <a:srgbClr val="000000">
                      <a:alpha val="43137"/>
                    </a:srgbClr>
                  </a:outerShdw>
                </a:effectLst>
                <a:latin typeface="Arial Narrow" pitchFamily="34" charset="0"/>
              </a:rPr>
              <a:t>doing wrong.</a:t>
            </a:r>
          </a:p>
          <a:p>
            <a:pPr algn="just" eaLnBrk="1" hangingPunct="1">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Gentium Plus" pitchFamily="2" charset="0"/>
            </a:endParaRPr>
          </a:p>
          <a:p>
            <a:pPr algn="just" eaLnBrk="1" hangingPunct="1">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Gentium Plus" pitchFamily="2" charset="0"/>
              </a:rPr>
              <a:t>* </a:t>
            </a:r>
            <a:r>
              <a:rPr lang="el-GR"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Gentium Plus" pitchFamily="2" charset="0"/>
              </a:rPr>
              <a:t>ἄμεμπτος</a:t>
            </a:r>
            <a:endParaRPr lang="en-US" sz="2800" b="1" dirty="0">
              <a:solidFill>
                <a:srgbClr val="990033"/>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p:txBody>
      </p:sp>
      <p:sp>
        <p:nvSpPr>
          <p:cNvPr id="4" name="Rectangle 3">
            <a:extLst>
              <a:ext uri="{FF2B5EF4-FFF2-40B4-BE49-F238E27FC236}">
                <a16:creationId xmlns:a16="http://schemas.microsoft.com/office/drawing/2014/main" id="{BD9E02E9-6A2E-4CF3-BD47-DFA3F54E89F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the Way You Shine as His Lights  </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A9AF14-F9A3-4E65-BA4C-3B1E4738001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74DFC3B-EF6E-4801-A340-4C4FBA3659E1}"/>
              </a:ext>
            </a:extLst>
          </p:cNvPr>
          <p:cNvSpPr>
            <a:spLocks noGrp="1" noChangeArrowheads="1"/>
          </p:cNvSpPr>
          <p:nvPr>
            <p:ph idx="1"/>
          </p:nvPr>
        </p:nvSpPr>
        <p:spPr>
          <a:xfrm>
            <a:off x="457200" y="1143000"/>
            <a:ext cx="8229600" cy="54102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charset="0"/>
                <a:cs typeface="Arial" charset="0"/>
              </a:rPr>
              <a:t>. . . so that you may become blameless and </a:t>
            </a:r>
            <a:r>
              <a:rPr lang="en-US" sz="2800" b="1" u="sng" dirty="0">
                <a:solidFill>
                  <a:schemeClr val="tx1"/>
                </a:solidFill>
                <a:effectLst>
                  <a:outerShdw blurRad="38100" dist="38100" dir="2700000" algn="tl">
                    <a:srgbClr val="000000">
                      <a:alpha val="43137"/>
                    </a:srgbClr>
                  </a:outerShdw>
                </a:effectLst>
                <a:latin typeface="Arial" charset="0"/>
                <a:cs typeface="Arial" charset="0"/>
              </a:rPr>
              <a:t>pure</a:t>
            </a:r>
            <a:r>
              <a:rPr lang="en-US" sz="2800" b="1" dirty="0">
                <a:solidFill>
                  <a:schemeClr val="tx1"/>
                </a:solidFill>
                <a:effectLst>
                  <a:outerShdw blurRad="38100" dist="38100" dir="2700000" algn="tl">
                    <a:srgbClr val="000000">
                      <a:alpha val="43137"/>
                    </a:srgbClr>
                  </a:outerShdw>
                </a:effectLst>
                <a:latin typeface="Arial" charset="0"/>
                <a:cs typeface="Arial" charset="0"/>
              </a:rPr>
              <a:t>, children of God without fault in a crooked and depraved generation  – v15</a:t>
            </a:r>
          </a:p>
          <a:p>
            <a:pPr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can People Tell if You are Living the Life?</a:t>
            </a:r>
          </a:p>
          <a:p>
            <a:pPr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a:solidFill>
                  <a:srgbClr val="336600"/>
                </a:solidFill>
                <a:effectLst>
                  <a:outerShdw blurRad="38100" dist="38100" dir="2700000" algn="tl">
                    <a:srgbClr val="000000">
                      <a:alpha val="43137"/>
                    </a:srgbClr>
                  </a:outerShdw>
                </a:effectLst>
                <a:latin typeface="Arial Narrow" pitchFamily="34" charset="0"/>
              </a:rPr>
              <a:t>Pure</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rPr>
              <a:t> = </a:t>
            </a:r>
            <a:r>
              <a:rPr lang="en-US" sz="4400" b="1" dirty="0">
                <a:solidFill>
                  <a:srgbClr val="990033"/>
                </a:solidFill>
                <a:effectLst>
                  <a:outerShdw blurRad="38100" dist="38100" dir="2700000" algn="tl">
                    <a:srgbClr val="000000">
                      <a:alpha val="43137"/>
                    </a:srgbClr>
                  </a:outerShdw>
                </a:effectLst>
                <a:latin typeface="Arial Narrow" pitchFamily="34" charset="0"/>
              </a:rPr>
              <a:t>“un-	mixed”, </a:t>
            </a:r>
            <a:r>
              <a:rPr lang="en-US" sz="4400" b="1">
                <a:solidFill>
                  <a:srgbClr val="990033"/>
                </a:solidFill>
                <a:effectLst>
                  <a:outerShdw blurRad="38100" dist="38100" dir="2700000" algn="tl">
                    <a:srgbClr val="000000">
                      <a:alpha val="43137"/>
                    </a:srgbClr>
                  </a:outerShdw>
                </a:effectLst>
                <a:latin typeface="Arial Narrow" pitchFamily="34" charset="0"/>
              </a:rPr>
              <a:t>not con-	taining anything corrupt, 	harmless</a:t>
            </a:r>
            <a:r>
              <a:rPr lang="en-US" sz="4400" b="1" dirty="0">
                <a:solidFill>
                  <a:srgbClr val="990033"/>
                </a:solidFill>
                <a:effectLst>
                  <a:outerShdw blurRad="38100" dist="38100" dir="2700000" algn="tl">
                    <a:srgbClr val="000000">
                      <a:alpha val="43137"/>
                    </a:srgbClr>
                  </a:outerShdw>
                </a:effectLst>
                <a:latin typeface="Arial Narrow" pitchFamily="34" charset="0"/>
              </a:rPr>
              <a:t>, innocent</a:t>
            </a:r>
            <a:r>
              <a:rPr lang="en-US" sz="4400" b="1">
                <a:solidFill>
                  <a:srgbClr val="990033"/>
                </a:solidFill>
                <a:effectLst>
                  <a:outerShdw blurRad="38100" dist="38100" dir="2700000" algn="tl">
                    <a:srgbClr val="000000">
                      <a:alpha val="43137"/>
                    </a:srgbClr>
                  </a:outerShdw>
                </a:effectLst>
                <a:latin typeface="Arial Narrow" pitchFamily="34" charset="0"/>
              </a:rPr>
              <a:t>. </a:t>
            </a:r>
          </a:p>
          <a:p>
            <a:pPr algn="just" eaLnBrk="1" hangingPunct="1">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Gentium Plus" pitchFamily="2" charset="0"/>
              </a:rPr>
              <a:t>* </a:t>
            </a:r>
            <a:r>
              <a:rPr lang="el-GR"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Gentium Plus" pitchFamily="2" charset="0"/>
              </a:rPr>
              <a:t>ἀκέραιοι</a:t>
            </a:r>
            <a:endParaRPr lang="en-US" sz="2800" b="1" dirty="0">
              <a:solidFill>
                <a:srgbClr val="990033"/>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p:txBody>
      </p:sp>
      <p:sp>
        <p:nvSpPr>
          <p:cNvPr id="4" name="Rectangle 3">
            <a:extLst>
              <a:ext uri="{FF2B5EF4-FFF2-40B4-BE49-F238E27FC236}">
                <a16:creationId xmlns:a16="http://schemas.microsoft.com/office/drawing/2014/main" id="{B2AA93BC-3E51-469A-9998-5202BC73FF2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the Way You Shine as His Lights  </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D7904D2-F4CE-40D4-BF6A-368B19D649B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CD346C5-E1F2-417E-B7DA-A32F6BC2ED8F}"/>
              </a:ext>
            </a:extLst>
          </p:cNvPr>
          <p:cNvSpPr>
            <a:spLocks noGrp="1" noChangeArrowheads="1"/>
          </p:cNvSpPr>
          <p:nvPr>
            <p:ph idx="1"/>
          </p:nvPr>
        </p:nvSpPr>
        <p:spPr>
          <a:xfrm>
            <a:off x="457200" y="1143000"/>
            <a:ext cx="8229600" cy="57150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charset="0"/>
                <a:cs typeface="Arial" charset="0"/>
              </a:rPr>
              <a:t>. . . so that you may become blameless and pure, children of God </a:t>
            </a:r>
            <a:r>
              <a:rPr lang="en-US" sz="2800" b="1" u="sng" dirty="0">
                <a:solidFill>
                  <a:schemeClr val="tx1"/>
                </a:solidFill>
                <a:effectLst>
                  <a:outerShdw blurRad="38100" dist="38100" dir="2700000" algn="tl">
                    <a:srgbClr val="000000">
                      <a:alpha val="43137"/>
                    </a:srgbClr>
                  </a:outerShdw>
                </a:effectLst>
                <a:latin typeface="Arial" charset="0"/>
                <a:cs typeface="Arial" charset="0"/>
              </a:rPr>
              <a:t>without fault</a:t>
            </a:r>
            <a:r>
              <a:rPr lang="en-US" sz="2800" b="1" dirty="0">
                <a:solidFill>
                  <a:schemeClr val="tx1"/>
                </a:solidFill>
                <a:effectLst>
                  <a:outerShdw blurRad="38100" dist="38100" dir="2700000" algn="tl">
                    <a:srgbClr val="000000">
                      <a:alpha val="43137"/>
                    </a:srgbClr>
                  </a:outerShdw>
                </a:effectLst>
                <a:latin typeface="Arial" charset="0"/>
                <a:cs typeface="Arial" charset="0"/>
              </a:rPr>
              <a:t> in a crooked and depraved generation  – v15</a:t>
            </a:r>
          </a:p>
          <a:p>
            <a:pPr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can People Tell if You are Living the Life?</a:t>
            </a:r>
          </a:p>
          <a:p>
            <a:pPr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a:t>
            </a:r>
            <a:r>
              <a:rPr lang="en-US" sz="4400" b="1" dirty="0">
                <a:solidFill>
                  <a:srgbClr val="336600"/>
                </a:solidFill>
                <a:effectLst>
                  <a:outerShdw blurRad="38100" dist="38100" dir="2700000" algn="tl">
                    <a:srgbClr val="000000">
                      <a:alpha val="43137"/>
                    </a:srgbClr>
                  </a:outerShdw>
                </a:effectLst>
                <a:latin typeface="Arial Narrow" pitchFamily="34" charset="0"/>
              </a:rPr>
              <a:t>Without </a:t>
            </a:r>
            <a:r>
              <a:rPr lang="en-US" sz="4400" b="1">
                <a:solidFill>
                  <a:srgbClr val="336600"/>
                </a:solidFill>
                <a:effectLst>
                  <a:outerShdw blurRad="38100" dist="38100" dir="2700000" algn="tl">
                    <a:srgbClr val="000000">
                      <a:alpha val="43137"/>
                    </a:srgbClr>
                  </a:outerShdw>
                </a:effectLst>
                <a:latin typeface="Arial Narrow" pitchFamily="34" charset="0"/>
              </a:rPr>
              <a:t>fault</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rPr>
              <a:t> = “without 	blemish</a:t>
            </a:r>
            <a:r>
              <a:rPr lang="en-US" sz="4400" b="1" dirty="0">
                <a:solidFill>
                  <a:srgbClr val="990033"/>
                </a:solidFill>
                <a:effectLst>
                  <a:outerShdw blurRad="38100" dist="38100" dir="2700000" algn="tl">
                    <a:srgbClr val="000000">
                      <a:alpha val="43137"/>
                    </a:srgbClr>
                  </a:outerShdw>
                </a:effectLst>
                <a:latin typeface="Arial Narrow" pitchFamily="34" charset="0"/>
              </a:rPr>
              <a:t>”, The </a:t>
            </a:r>
            <a:r>
              <a:rPr lang="en-US" sz="4400" b="1">
                <a:solidFill>
                  <a:srgbClr val="990033"/>
                </a:solidFill>
                <a:effectLst>
                  <a:outerShdw blurRad="38100" dist="38100" dir="2700000" algn="tl">
                    <a:srgbClr val="000000">
                      <a:alpha val="43137"/>
                    </a:srgbClr>
                  </a:outerShdw>
                </a:effectLst>
                <a:latin typeface="Arial Narrow" pitchFamily="34" charset="0"/>
              </a:rPr>
              <a:t>only acceptable 	sacrifice </a:t>
            </a:r>
            <a:r>
              <a:rPr lang="en-US" sz="4400" b="1" dirty="0">
                <a:solidFill>
                  <a:srgbClr val="990033"/>
                </a:solidFill>
                <a:effectLst>
                  <a:outerShdw blurRad="38100" dist="38100" dir="2700000" algn="tl">
                    <a:srgbClr val="000000">
                      <a:alpha val="43137"/>
                    </a:srgbClr>
                  </a:outerShdw>
                </a:effectLst>
                <a:latin typeface="Arial Narrow" pitchFamily="34" charset="0"/>
              </a:rPr>
              <a:t>in the </a:t>
            </a:r>
            <a:r>
              <a:rPr lang="en-US" sz="4400" b="1">
                <a:solidFill>
                  <a:srgbClr val="990033"/>
                </a:solidFill>
                <a:effectLst>
                  <a:outerShdw blurRad="38100" dist="38100" dir="2700000" algn="tl">
                    <a:srgbClr val="000000">
                      <a:alpha val="43137"/>
                    </a:srgbClr>
                  </a:outerShdw>
                </a:effectLst>
                <a:latin typeface="Arial Narrow" pitchFamily="34" charset="0"/>
              </a:rPr>
              <a:t>Old Testament. </a:t>
            </a:r>
          </a:p>
          <a:p>
            <a:pPr algn="just" eaLnBrk="1" hangingPunct="1">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Gentium Plus" pitchFamily="2" charset="0"/>
              </a:rPr>
              <a:t>* </a:t>
            </a:r>
            <a:r>
              <a:rPr lang="el-GR"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Gentium Plus" pitchFamily="2" charset="0"/>
              </a:rPr>
              <a:t>ἄμωμος</a:t>
            </a:r>
            <a:endParaRPr lang="en-US" sz="2800" b="1" dirty="0">
              <a:solidFill>
                <a:srgbClr val="990033"/>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p:txBody>
      </p:sp>
      <p:sp>
        <p:nvSpPr>
          <p:cNvPr id="4" name="Rectangle 3">
            <a:extLst>
              <a:ext uri="{FF2B5EF4-FFF2-40B4-BE49-F238E27FC236}">
                <a16:creationId xmlns:a16="http://schemas.microsoft.com/office/drawing/2014/main" id="{7EEB5E3B-1F29-4CFC-9B1A-36EE4B730A4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the Way You Shine as His Lights  </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5ABF3D9-8244-43A6-AAE2-738DB16C9EC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DC640B-0D23-4D78-91ED-094B9A718CFA}"/>
              </a:ext>
            </a:extLst>
          </p:cNvPr>
          <p:cNvSpPr>
            <a:spLocks noGrp="1" noChangeArrowheads="1"/>
          </p:cNvSpPr>
          <p:nvPr>
            <p:ph idx="1"/>
          </p:nvPr>
        </p:nvSpPr>
        <p:spPr>
          <a:xfrm>
            <a:off x="457200" y="1143000"/>
            <a:ext cx="8229600" cy="5715000"/>
          </a:xfrm>
        </p:spPr>
        <p:txBody>
          <a:bodyPr>
            <a:noAutofit/>
          </a:bodyPr>
          <a:lstStyle/>
          <a:p>
            <a:pPr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can People Tell if You are Living the Life?</a:t>
            </a:r>
          </a:p>
          <a:p>
            <a:pPr algn="just" eaLnBrk="1" hangingPunct="1">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12:1-2 - Therefore, I urge you, brothers, in view of God’s mercy,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offer your bodies as living sacrifices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holy and pleasing to God — this is your spiritual act of worship. Do not conform any longer to the pattern of this world, but be transformed by the renewing of your mind. Then you will be able to test and approve what God’s will is —his good, pleasing and perfect will. </a:t>
            </a:r>
          </a:p>
        </p:txBody>
      </p:sp>
      <p:sp>
        <p:nvSpPr>
          <p:cNvPr id="4" name="Rectangle 3">
            <a:extLst>
              <a:ext uri="{FF2B5EF4-FFF2-40B4-BE49-F238E27FC236}">
                <a16:creationId xmlns:a16="http://schemas.microsoft.com/office/drawing/2014/main" id="{69AE4F02-2FD6-4CF3-8DAA-7EC07C4018D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the Way You Shine as His Lights  </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98B5CEB-5CCB-4156-9BBE-EBC37B1B4A1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F06C10D-99C5-40C1-B23F-947AA4F84BB6}"/>
              </a:ext>
            </a:extLst>
          </p:cNvPr>
          <p:cNvSpPr>
            <a:spLocks noGrp="1" noChangeArrowheads="1"/>
          </p:cNvSpPr>
          <p:nvPr>
            <p:ph idx="1"/>
          </p:nvPr>
        </p:nvSpPr>
        <p:spPr>
          <a:xfrm>
            <a:off x="457200" y="914400"/>
            <a:ext cx="8229600" cy="4648200"/>
          </a:xfrm>
        </p:spPr>
        <p:txBody>
          <a:bodyPr>
            <a:normAutofit/>
          </a:bodyPr>
          <a:lstStyle/>
          <a:p>
            <a:pPr marL="857250" indent="-85725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In the Way You Obey God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v12-13</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In the Way You Shine as His Lights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v14-16</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In the Way You View Physical Death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v17-18</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CF8CDA5-5DA8-439D-8AE1-CE632B06970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A36ED13-D11A-4193-9E23-615B2C244B42}"/>
              </a:ext>
            </a:extLst>
          </p:cNvPr>
          <p:cNvSpPr>
            <a:spLocks noGrp="1" noChangeArrowheads="1"/>
          </p:cNvSpPr>
          <p:nvPr>
            <p:ph idx="1"/>
          </p:nvPr>
        </p:nvSpPr>
        <p:spPr>
          <a:xfrm>
            <a:off x="457200" y="1143000"/>
            <a:ext cx="8229600" cy="57150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even if I am being poured out like a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drink offering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on the sacrifice and service coming from your faith . . . </a:t>
            </a:r>
            <a:r>
              <a:rPr lang="en-US" sz="2800" b="1" dirty="0">
                <a:solidFill>
                  <a:schemeClr val="tx1"/>
                </a:solidFill>
                <a:effectLst>
                  <a:outerShdw blurRad="38100" dist="38100" dir="2700000" algn="tl">
                    <a:srgbClr val="000000">
                      <a:alpha val="43137"/>
                    </a:srgbClr>
                  </a:outerShdw>
                </a:effectLst>
                <a:latin typeface="Arial" charset="0"/>
                <a:cs typeface="Arial" charset="0"/>
              </a:rPr>
              <a:t>– v17</a:t>
            </a:r>
          </a:p>
          <a:p>
            <a:pPr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Death is like a </a:t>
            </a:r>
            <a:r>
              <a:rPr lang="en-US" sz="4400" b="1" u="sng" dirty="0">
                <a:solidFill>
                  <a:srgbClr val="990033"/>
                </a:solidFill>
                <a:effectLst>
                  <a:outerShdw blurRad="38100" dist="38100" dir="2700000" algn="tl">
                    <a:srgbClr val="000000">
                      <a:alpha val="43137"/>
                    </a:srgbClr>
                  </a:outerShdw>
                </a:effectLst>
                <a:latin typeface="Arial Narrow" pitchFamily="34" charset="0"/>
              </a:rPr>
              <a:t>Drink Offering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B0145051-31C1-4FE7-B161-3AB1F00A433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In the Way You View Physical Death  </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2F19DD3-2828-4604-A068-92CBB5F1E22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EAC424-2AFD-4264-A1ED-68F75BC1575E}"/>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2:12-13</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my dear friends, as you have always obeyed — not only in my presence, but now much more in my absence — continue to work out your salvation with fear and trembling, for it is God who works in you to will and to act according to his good purpose. </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D67420-F6E4-4765-9863-A91B2C5F4AF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FBD062E-AB09-47D6-A6CE-D1EBB6A22FBB}"/>
              </a:ext>
            </a:extLst>
          </p:cNvPr>
          <p:cNvSpPr>
            <a:spLocks noGrp="1" noChangeArrowheads="1"/>
          </p:cNvSpPr>
          <p:nvPr>
            <p:ph idx="1"/>
          </p:nvPr>
        </p:nvSpPr>
        <p:spPr>
          <a:xfrm>
            <a:off x="457200" y="1143000"/>
            <a:ext cx="8229600" cy="57150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even if I am being poured out like a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drink offering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on the sacrifice and service coming from your faith . . . </a:t>
            </a:r>
            <a:r>
              <a:rPr lang="en-US" sz="2800" b="1" dirty="0">
                <a:solidFill>
                  <a:schemeClr val="tx1"/>
                </a:solidFill>
                <a:effectLst>
                  <a:outerShdw blurRad="38100" dist="38100" dir="2700000" algn="tl">
                    <a:srgbClr val="000000">
                      <a:alpha val="43137"/>
                    </a:srgbClr>
                  </a:outerShdw>
                </a:effectLst>
                <a:latin typeface="Arial" charset="0"/>
                <a:cs typeface="Arial" charset="0"/>
              </a:rPr>
              <a:t>– v17</a:t>
            </a:r>
          </a:p>
          <a:p>
            <a:pPr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Death is like a </a:t>
            </a:r>
            <a:r>
              <a:rPr lang="en-US" sz="4400" b="1" u="sng" dirty="0">
                <a:solidFill>
                  <a:srgbClr val="990033"/>
                </a:solidFill>
                <a:effectLst>
                  <a:outerShdw blurRad="38100" dist="38100" dir="2700000" algn="tl">
                    <a:srgbClr val="000000">
                      <a:alpha val="43137"/>
                    </a:srgbClr>
                  </a:outerShdw>
                </a:effectLst>
                <a:latin typeface="Arial Narrow" pitchFamily="34" charset="0"/>
              </a:rPr>
              <a:t>Drink Offering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Three pints of strong wine was 	poured out on the ground. </a:t>
            </a:r>
          </a:p>
        </p:txBody>
      </p:sp>
      <p:sp>
        <p:nvSpPr>
          <p:cNvPr id="4" name="Rectangle 3">
            <a:extLst>
              <a:ext uri="{FF2B5EF4-FFF2-40B4-BE49-F238E27FC236}">
                <a16:creationId xmlns:a16="http://schemas.microsoft.com/office/drawing/2014/main" id="{06982564-0E9B-4219-9BC0-50FDF08E5CA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In the Way You View Physical Death  </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4B06C99-E52F-4E93-924E-BA475167801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885874F-42C7-4F97-A833-47CEF28D615B}"/>
              </a:ext>
            </a:extLst>
          </p:cNvPr>
          <p:cNvSpPr>
            <a:spLocks noGrp="1" noChangeArrowheads="1"/>
          </p:cNvSpPr>
          <p:nvPr>
            <p:ph idx="1"/>
          </p:nvPr>
        </p:nvSpPr>
        <p:spPr>
          <a:xfrm>
            <a:off x="457200" y="1143000"/>
            <a:ext cx="8229600" cy="57150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even if I am being poured out like a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drink offering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on the sacrifice and service coming from your faith . . . </a:t>
            </a:r>
            <a:r>
              <a:rPr lang="en-US" sz="2800" b="1" dirty="0">
                <a:solidFill>
                  <a:schemeClr val="tx1"/>
                </a:solidFill>
                <a:effectLst>
                  <a:outerShdw blurRad="38100" dist="38100" dir="2700000" algn="tl">
                    <a:srgbClr val="000000">
                      <a:alpha val="43137"/>
                    </a:srgbClr>
                  </a:outerShdw>
                </a:effectLst>
                <a:latin typeface="Arial" charset="0"/>
                <a:cs typeface="Arial" charset="0"/>
              </a:rPr>
              <a:t>– v17</a:t>
            </a:r>
          </a:p>
          <a:p>
            <a:pPr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Death is like a </a:t>
            </a:r>
            <a:r>
              <a:rPr lang="en-US" sz="4400" b="1" u="sng" dirty="0">
                <a:solidFill>
                  <a:srgbClr val="990033"/>
                </a:solidFill>
                <a:effectLst>
                  <a:outerShdw blurRad="38100" dist="38100" dir="2700000" algn="tl">
                    <a:srgbClr val="000000">
                      <a:alpha val="43137"/>
                    </a:srgbClr>
                  </a:outerShdw>
                </a:effectLst>
                <a:latin typeface="Arial Narrow" pitchFamily="34" charset="0"/>
              </a:rPr>
              <a:t>Drink Offering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dirty="0">
                <a:solidFill>
                  <a:srgbClr val="336600"/>
                </a:solidFill>
                <a:effectLst>
                  <a:outerShdw blurRad="38100" dist="38100" dir="2700000" algn="tl">
                    <a:srgbClr val="000000">
                      <a:alpha val="43137"/>
                    </a:srgbClr>
                  </a:outerShdw>
                </a:effectLst>
                <a:latin typeface="Arial Narrow" pitchFamily="34" charset="0"/>
              </a:rPr>
              <a:t>Jewish Meaning: </a:t>
            </a:r>
            <a:r>
              <a:rPr lang="en-US" sz="4400" b="1" dirty="0">
                <a:solidFill>
                  <a:srgbClr val="990033"/>
                </a:solidFill>
                <a:effectLst>
                  <a:outerShdw blurRad="38100" dist="38100" dir="2700000" algn="tl">
                    <a:srgbClr val="000000">
                      <a:alpha val="43137"/>
                    </a:srgbClr>
                  </a:outerShdw>
                </a:effectLst>
                <a:latin typeface="Arial Narrow" pitchFamily="34" charset="0"/>
              </a:rPr>
              <a:t>wine was a 	symbol of refreshment. Pouring 	it out put God before enjoyment. </a:t>
            </a:r>
          </a:p>
        </p:txBody>
      </p:sp>
      <p:sp>
        <p:nvSpPr>
          <p:cNvPr id="4" name="Rectangle 3">
            <a:extLst>
              <a:ext uri="{FF2B5EF4-FFF2-40B4-BE49-F238E27FC236}">
                <a16:creationId xmlns:a16="http://schemas.microsoft.com/office/drawing/2014/main" id="{5B424BDC-5DDE-44A6-977A-A7E742C5836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In the Way You View Physical Death  </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9190905-78F4-42F0-A010-DB9033301F7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89C3F47-6F5D-4F27-BFF5-81F2E2F1EDC4}"/>
              </a:ext>
            </a:extLst>
          </p:cNvPr>
          <p:cNvSpPr>
            <a:spLocks noGrp="1" noChangeArrowheads="1"/>
          </p:cNvSpPr>
          <p:nvPr>
            <p:ph idx="1"/>
          </p:nvPr>
        </p:nvSpPr>
        <p:spPr>
          <a:xfrm>
            <a:off x="457200" y="1143000"/>
            <a:ext cx="8229600" cy="57150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even if I am being poured out like a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drink offering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on the sacrifice and service coming from your faith . . . </a:t>
            </a:r>
            <a:r>
              <a:rPr lang="en-US" sz="2800" b="1" dirty="0">
                <a:solidFill>
                  <a:schemeClr val="tx1"/>
                </a:solidFill>
                <a:effectLst>
                  <a:outerShdw blurRad="38100" dist="38100" dir="2700000" algn="tl">
                    <a:srgbClr val="000000">
                      <a:alpha val="43137"/>
                    </a:srgbClr>
                  </a:outerShdw>
                </a:effectLst>
                <a:latin typeface="Arial" charset="0"/>
                <a:cs typeface="Arial" charset="0"/>
              </a:rPr>
              <a:t>– v17</a:t>
            </a:r>
          </a:p>
          <a:p>
            <a:pPr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Death is like a </a:t>
            </a:r>
            <a:r>
              <a:rPr lang="en-US" sz="4400" b="1" u="sng" dirty="0">
                <a:solidFill>
                  <a:srgbClr val="990033"/>
                </a:solidFill>
                <a:effectLst>
                  <a:outerShdw blurRad="38100" dist="38100" dir="2700000" algn="tl">
                    <a:srgbClr val="000000">
                      <a:alpha val="43137"/>
                    </a:srgbClr>
                  </a:outerShdw>
                </a:effectLst>
                <a:latin typeface="Arial Narrow" pitchFamily="34" charset="0"/>
              </a:rPr>
              <a:t>Drink Offering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a:t>
            </a:r>
            <a:r>
              <a:rPr lang="en-US" sz="4400" b="1" dirty="0">
                <a:solidFill>
                  <a:srgbClr val="336600"/>
                </a:solidFill>
                <a:effectLst>
                  <a:outerShdw blurRad="38100" dist="38100" dir="2700000" algn="tl">
                    <a:srgbClr val="000000">
                      <a:alpha val="43137"/>
                    </a:srgbClr>
                  </a:outerShdw>
                </a:effectLst>
                <a:latin typeface="Arial Narrow" pitchFamily="34" charset="0"/>
              </a:rPr>
              <a:t>Christian Meaning: </a:t>
            </a:r>
            <a:r>
              <a:rPr lang="en-US" sz="4400" b="1" dirty="0">
                <a:solidFill>
                  <a:srgbClr val="990033"/>
                </a:solidFill>
                <a:effectLst>
                  <a:outerShdw blurRad="38100" dist="38100" dir="2700000" algn="tl">
                    <a:srgbClr val="000000">
                      <a:alpha val="43137"/>
                    </a:srgbClr>
                  </a:outerShdw>
                </a:effectLst>
                <a:latin typeface="Arial Narrow" pitchFamily="34" charset="0"/>
              </a:rPr>
              <a:t>red wine 	used in the Passover Feast 	was a symbol of blood. </a:t>
            </a:r>
          </a:p>
        </p:txBody>
      </p:sp>
      <p:sp>
        <p:nvSpPr>
          <p:cNvPr id="4" name="Rectangle 3">
            <a:extLst>
              <a:ext uri="{FF2B5EF4-FFF2-40B4-BE49-F238E27FC236}">
                <a16:creationId xmlns:a16="http://schemas.microsoft.com/office/drawing/2014/main" id="{9EDDF26D-8D82-4261-9517-5D235D69DBA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In the Way You View Physical Death  </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2CBAEE-127F-4551-8C15-9EC6722FEDC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39E94C6-7755-4AAB-89E0-2B854A399A97}"/>
              </a:ext>
            </a:extLst>
          </p:cNvPr>
          <p:cNvSpPr>
            <a:spLocks noGrp="1" noChangeArrowheads="1"/>
          </p:cNvSpPr>
          <p:nvPr>
            <p:ph idx="1"/>
          </p:nvPr>
        </p:nvSpPr>
        <p:spPr>
          <a:xfrm>
            <a:off x="457200" y="1143000"/>
            <a:ext cx="8229600" cy="57150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even if I am being poured out like a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drink offering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on the sacrifice and service coming from your faith . . . </a:t>
            </a:r>
            <a:r>
              <a:rPr lang="en-US" sz="2800" b="1" dirty="0">
                <a:solidFill>
                  <a:schemeClr val="tx1"/>
                </a:solidFill>
                <a:effectLst>
                  <a:outerShdw blurRad="38100" dist="38100" dir="2700000" algn="tl">
                    <a:srgbClr val="000000">
                      <a:alpha val="43137"/>
                    </a:srgbClr>
                  </a:outerShdw>
                </a:effectLst>
                <a:latin typeface="Arial" charset="0"/>
                <a:cs typeface="Arial" charset="0"/>
              </a:rPr>
              <a:t>– v17</a:t>
            </a:r>
          </a:p>
          <a:p>
            <a:pPr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Death is like a </a:t>
            </a:r>
            <a:r>
              <a:rPr lang="en-US" sz="4400" b="1" u="sng" dirty="0">
                <a:solidFill>
                  <a:srgbClr val="990033"/>
                </a:solidFill>
                <a:effectLst>
                  <a:outerShdw blurRad="38100" dist="38100" dir="2700000" algn="tl">
                    <a:srgbClr val="000000">
                      <a:alpha val="43137"/>
                    </a:srgbClr>
                  </a:outerShdw>
                </a:effectLst>
                <a:latin typeface="Arial Narrow" pitchFamily="34" charset="0"/>
              </a:rPr>
              <a:t>Drink Offering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26:27-28 - Then he took the cup, gave thanks and offered it to them, saying, “Drink from it, all of you.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my blood of the</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covenant,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which is poured out for many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the forgiveness of sins.”</a:t>
            </a:r>
          </a:p>
        </p:txBody>
      </p:sp>
      <p:sp>
        <p:nvSpPr>
          <p:cNvPr id="4" name="Rectangle 3">
            <a:extLst>
              <a:ext uri="{FF2B5EF4-FFF2-40B4-BE49-F238E27FC236}">
                <a16:creationId xmlns:a16="http://schemas.microsoft.com/office/drawing/2014/main" id="{FD8382F0-9CD0-495D-8BAD-E4180861200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In the Way You View Physical Death  </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009E1AF-0ED6-460B-BCEC-DF9B06A998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54C36F8-E38E-4D77-99F8-5A7228CE8871}"/>
              </a:ext>
            </a:extLst>
          </p:cNvPr>
          <p:cNvSpPr>
            <a:spLocks noGrp="1" noChangeArrowheads="1"/>
          </p:cNvSpPr>
          <p:nvPr>
            <p:ph idx="1"/>
          </p:nvPr>
        </p:nvSpPr>
        <p:spPr>
          <a:xfrm>
            <a:off x="457200" y="1143000"/>
            <a:ext cx="8229600" cy="57150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even if I am being poured out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like a drink offering on the sacrifice and service coming from your faith</a:t>
            </a:r>
            <a:r>
              <a:rPr lang="en-US" sz="2800" dirty="0"/>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am glad and rejoice with all of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you too should be glad and rejoice with me. </a:t>
            </a:r>
            <a:r>
              <a:rPr lang="en-US" sz="2800" b="1" dirty="0">
                <a:solidFill>
                  <a:schemeClr val="tx1"/>
                </a:solidFill>
                <a:effectLst>
                  <a:outerShdw blurRad="38100" dist="38100" dir="2700000" algn="tl">
                    <a:srgbClr val="000000">
                      <a:alpha val="43137"/>
                    </a:srgbClr>
                  </a:outerShdw>
                </a:effectLst>
                <a:latin typeface="Arial" charset="0"/>
                <a:cs typeface="Arial" charset="0"/>
              </a:rPr>
              <a:t>– v17-18</a:t>
            </a:r>
          </a:p>
          <a:p>
            <a:pPr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Paul saw death in the Lord better than living in this life!</a:t>
            </a:r>
          </a:p>
        </p:txBody>
      </p:sp>
      <p:sp>
        <p:nvSpPr>
          <p:cNvPr id="4" name="Rectangle 3">
            <a:extLst>
              <a:ext uri="{FF2B5EF4-FFF2-40B4-BE49-F238E27FC236}">
                <a16:creationId xmlns:a16="http://schemas.microsoft.com/office/drawing/2014/main" id="{CC25A39F-F41F-4B70-8119-E3786E8B5A1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In the Way You View Physical Death  </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BD58C64-BF6A-44CD-991B-41FCCF21777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11263B6-B42D-4832-886A-B1F199309F21}"/>
              </a:ext>
            </a:extLst>
          </p:cNvPr>
          <p:cNvSpPr>
            <a:spLocks noGrp="1" noChangeArrowheads="1"/>
          </p:cNvSpPr>
          <p:nvPr>
            <p:ph idx="1"/>
          </p:nvPr>
        </p:nvSpPr>
        <p:spPr>
          <a:xfrm>
            <a:off x="457200" y="1143000"/>
            <a:ext cx="8229600" cy="57150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even if I am being poured out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like a drink offering on the sacrifice and service coming from your faith</a:t>
            </a:r>
            <a:r>
              <a:rPr lang="en-US" sz="2800" dirty="0"/>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am glad and rejoice with all of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you too should be glad and rejoice with me. </a:t>
            </a:r>
            <a:r>
              <a:rPr lang="en-US" sz="2800" b="1" dirty="0">
                <a:solidFill>
                  <a:schemeClr val="tx1"/>
                </a:solidFill>
                <a:effectLst>
                  <a:outerShdw blurRad="38100" dist="38100" dir="2700000" algn="tl">
                    <a:srgbClr val="000000">
                      <a:alpha val="43137"/>
                    </a:srgbClr>
                  </a:outerShdw>
                </a:effectLst>
                <a:latin typeface="Arial" charset="0"/>
                <a:cs typeface="Arial" charset="0"/>
              </a:rPr>
              <a:t>– v17-18</a:t>
            </a:r>
          </a:p>
          <a:p>
            <a:pPr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Paul saw death in the Lord better than living in this life!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1:23 - I am torn between the two: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desire to depart and be with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is better by far . . .</a:t>
            </a:r>
          </a:p>
        </p:txBody>
      </p:sp>
      <p:sp>
        <p:nvSpPr>
          <p:cNvPr id="4" name="Rectangle 3">
            <a:extLst>
              <a:ext uri="{FF2B5EF4-FFF2-40B4-BE49-F238E27FC236}">
                <a16:creationId xmlns:a16="http://schemas.microsoft.com/office/drawing/2014/main" id="{6E508EB8-B514-44D8-A8D7-30894F3573F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In the Way You View Physical Death  </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482B087-983F-4210-B0A2-1095CF6B16D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18C8F7-13DA-462E-8070-55ED9D5B8AF8}"/>
              </a:ext>
            </a:extLst>
          </p:cNvPr>
          <p:cNvSpPr>
            <a:spLocks noGrp="1" noChangeArrowheads="1"/>
          </p:cNvSpPr>
          <p:nvPr>
            <p:ph idx="1"/>
          </p:nvPr>
        </p:nvSpPr>
        <p:spPr>
          <a:xfrm>
            <a:off x="457200" y="1143000"/>
            <a:ext cx="8229600" cy="54102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Following Jesus often means taking up the cross of obedience, proclamation of the word &amp; a sacrificial life!</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2C0C9AB-CC59-44D6-9927-5E90C972940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91F1CC-EB0A-44E4-8422-5425A29C4601}"/>
              </a:ext>
            </a:extLst>
          </p:cNvPr>
          <p:cNvSpPr>
            <a:spLocks noGrp="1" noChangeArrowheads="1"/>
          </p:cNvSpPr>
          <p:nvPr>
            <p:ph idx="1"/>
          </p:nvPr>
        </p:nvSpPr>
        <p:spPr>
          <a:xfrm>
            <a:off x="457200" y="1143000"/>
            <a:ext cx="8229600" cy="54102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“Well done, My Good &amp; Faithful Servant”!</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25:21-23</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8BF2B97-D561-4842-B017-43F7800081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4312BE-4C65-4ED8-ADFA-499601783018}"/>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2:14-16</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Do everything without complaining or arguing, so that you may become blameless and pure, children of God without fault in a crooked and depraved generation, in which you shine like stars in the universe as you hold out the word of life — in order that I may boast on the day of Christ that I did not run or labor for nothing. </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3E71C4A-FEF4-495B-8FC6-A9D96584A17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659560A-8D88-4508-B7BF-DFFE8F6FC1A0}"/>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2:17-18</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even if I am being poured out like a drink offering on the sacrifice and service coming from your faith, I am glad and rejoice with all of you. So you too should be glad and rejoice with me. </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43A42C8-F5DB-4FCF-94D6-0216E6A8565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3D0A6B5-5506-46A8-8FA3-476575EF92B9}"/>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 need to be followers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of the Lord . . .</a:t>
            </a:r>
            <a:endParaRPr lang="en-US" sz="4400" b="1" dirty="0">
              <a:solidFill>
                <a:srgbClr val="3366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4D0F6CE-F1B1-4567-8126-0879537688E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  </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0215B5-9CDA-4FD6-9C98-255BF98D4511}"/>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832AA2-E396-4493-A687-04558F16F3DC}"/>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In the Way You Obey God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v12-13</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8BA8A87-0BBC-46D1-BB73-C83266925F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72EE21-9672-4226-89D8-736581F35A5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Obedience is an Evidence of </a:t>
            </a:r>
            <a:r>
              <a:rPr lang="en-US" sz="4400" b="1">
                <a:solidFill>
                  <a:srgbClr val="990033"/>
                </a:solidFill>
                <a:effectLst>
                  <a:outerShdw blurRad="38100" dist="38100" dir="2700000" algn="tl">
                    <a:srgbClr val="000000">
                      <a:alpha val="43137"/>
                    </a:srgbClr>
                  </a:outerShdw>
                </a:effectLst>
                <a:latin typeface="Arial Narrow" pitchFamily="34" charset="0"/>
              </a:rPr>
              <a:t>Your    </a:t>
            </a:r>
            <a:r>
              <a:rPr lang="en-US" sz="4400" b="1" u="sng">
                <a:solidFill>
                  <a:srgbClr val="990033"/>
                </a:solidFill>
                <a:effectLst>
                  <a:outerShdw blurRad="38100" dist="38100" dir="2700000" algn="tl">
                    <a:srgbClr val="000000">
                      <a:alpha val="43137"/>
                    </a:srgbClr>
                  </a:outerShdw>
                </a:effectLst>
                <a:latin typeface="Arial Narrow" pitchFamily="34" charset="0"/>
              </a:rPr>
              <a:t>Salvation</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BCF2696-E9AB-4379-AFC6-62C1006E40E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the Way You Obey God  </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E8C05F-675C-4AB2-9B2F-ABCE76377B3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10C1073-5A09-4AB7-8971-64332DB72D09}"/>
              </a:ext>
            </a:extLst>
          </p:cNvPr>
          <p:cNvSpPr>
            <a:spLocks noGrp="1" noChangeArrowheads="1"/>
          </p:cNvSpPr>
          <p:nvPr>
            <p:ph idx="1"/>
          </p:nvPr>
        </p:nvSpPr>
        <p:spPr>
          <a:xfrm>
            <a:off x="457200" y="1143000"/>
            <a:ext cx="8229600" cy="5410200"/>
          </a:xfrm>
        </p:spPr>
        <p:txBody>
          <a:bodyPr>
            <a:no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Obedience is an Evidence </a:t>
            </a:r>
            <a:r>
              <a:rPr lang="en-US" sz="4400" b="1">
                <a:solidFill>
                  <a:srgbClr val="990033"/>
                </a:solidFill>
                <a:effectLst>
                  <a:outerShdw blurRad="38100" dist="38100" dir="2700000" algn="tl">
                    <a:srgbClr val="000000">
                      <a:alpha val="43137"/>
                    </a:srgbClr>
                  </a:outerShdw>
                </a:effectLst>
                <a:latin typeface="Arial Narrow" pitchFamily="34" charset="0"/>
              </a:rPr>
              <a:t>of Your </a:t>
            </a:r>
            <a:r>
              <a:rPr lang="en-US" sz="4400" b="1" u="sng">
                <a:solidFill>
                  <a:srgbClr val="990033"/>
                </a:solidFill>
                <a:effectLst>
                  <a:outerShdw blurRad="38100" dist="38100" dir="2700000" algn="tl">
                    <a:srgbClr val="000000">
                      <a:alpha val="43137"/>
                    </a:srgbClr>
                  </a:outerShdw>
                </a:effectLst>
                <a:latin typeface="Arial Narrow" pitchFamily="34" charset="0"/>
              </a:rPr>
              <a:t>Salvation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God is </a:t>
            </a:r>
            <a:r>
              <a:rPr lang="en-US" sz="4400" b="1" u="sng" dirty="0">
                <a:solidFill>
                  <a:srgbClr val="990033"/>
                </a:solidFill>
                <a:effectLst>
                  <a:outerShdw blurRad="38100" dist="38100" dir="2700000" algn="tl">
                    <a:srgbClr val="000000">
                      <a:alpha val="43137"/>
                    </a:srgbClr>
                  </a:outerShdw>
                </a:effectLst>
                <a:latin typeface="Arial Narrow" pitchFamily="34" charset="0"/>
              </a:rPr>
              <a:t>Creator</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FB374177-1446-4AA9-9359-3523F232775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the Way You Obey God  </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23847</TotalTime>
  <Words>1827</Words>
  <Application>Microsoft Office PowerPoint</Application>
  <PresentationFormat>On-screen Show (4:3)</PresentationFormat>
  <Paragraphs>192</Paragraphs>
  <Slides>37</Slides>
  <Notes>37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Arial Narrow</vt:lpstr>
      <vt:lpstr>Arial</vt:lpstr>
      <vt:lpstr>Lucida Sans Unicode</vt:lpstr>
      <vt:lpstr>Wingdings 2</vt:lpstr>
      <vt:lpstr>Calibri</vt:lpstr>
      <vt:lpstr>Times New Roman</vt:lpstr>
      <vt:lpstr>Segoe UI Symbol</vt:lpstr>
      <vt:lpstr>Gentium Plus</vt:lpstr>
      <vt:lpstr>Trek</vt:lpstr>
      <vt:lpstr>How  to  be Followers  of Christ</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1422</cp:revision>
  <dcterms:created xsi:type="dcterms:W3CDTF">2005-04-23T22:37:40Z</dcterms:created>
  <dcterms:modified xsi:type="dcterms:W3CDTF">2021-02-11T00:03:54Z</dcterms:modified>
</cp:coreProperties>
</file>