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handoutMasterIdLst>
    <p:handoutMasterId r:id="rId39"/>
  </p:handoutMasterIdLst>
  <p:sldIdLst>
    <p:sldId id="398" r:id="rId2"/>
    <p:sldId id="1704" r:id="rId3"/>
    <p:sldId id="1797" r:id="rId4"/>
    <p:sldId id="1798" r:id="rId5"/>
    <p:sldId id="1362" r:id="rId6"/>
    <p:sldId id="1782" r:id="rId7"/>
    <p:sldId id="1799" r:id="rId8"/>
    <p:sldId id="1800" r:id="rId9"/>
    <p:sldId id="1803" r:id="rId10"/>
    <p:sldId id="1801" r:id="rId11"/>
    <p:sldId id="1804" r:id="rId12"/>
    <p:sldId id="1802" r:id="rId13"/>
    <p:sldId id="1805" r:id="rId14"/>
    <p:sldId id="1806" r:id="rId15"/>
    <p:sldId id="1807" r:id="rId16"/>
    <p:sldId id="1808" r:id="rId17"/>
    <p:sldId id="1809" r:id="rId18"/>
    <p:sldId id="1810" r:id="rId19"/>
    <p:sldId id="1811" r:id="rId20"/>
    <p:sldId id="1503" r:id="rId21"/>
    <p:sldId id="1825" r:id="rId22"/>
    <p:sldId id="1812" r:id="rId23"/>
    <p:sldId id="1813" r:id="rId24"/>
    <p:sldId id="1814" r:id="rId25"/>
    <p:sldId id="1815" r:id="rId26"/>
    <p:sldId id="1816" r:id="rId27"/>
    <p:sldId id="1817" r:id="rId28"/>
    <p:sldId id="1818" r:id="rId29"/>
    <p:sldId id="1819" r:id="rId30"/>
    <p:sldId id="1476" r:id="rId31"/>
    <p:sldId id="1820" r:id="rId32"/>
    <p:sldId id="1821" r:id="rId33"/>
    <p:sldId id="1822" r:id="rId34"/>
    <p:sldId id="1823" r:id="rId35"/>
    <p:sldId id="1824" r:id="rId36"/>
    <p:sldId id="1779" r:id="rId37"/>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00"/>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68D59E1D-9A81-42F8-96C1-AB736737E88F}"/>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1E15D9C4-7A5F-4982-BBD5-020FD05940C8}"/>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A7AAF307-9262-4BC7-B9E8-7653D5289AEF}"/>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6538B5F9-A649-47F9-8A8D-3DD89802F7BF}"/>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FF132EB9-CB37-4532-B565-F84F11E00E1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487480-4185-4E3E-A8FF-C003BD9DAA6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C41A9DF6-EAFD-406C-8FC4-1F9E8FDF7FF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37DD869B-5D57-44D5-96B9-5B5848AEBE36}" type="datetimeFigureOut">
              <a:rPr lang="en-US"/>
              <a:pPr>
                <a:defRPr/>
              </a:pPr>
              <a:t>2/10/2021</a:t>
            </a:fld>
            <a:endParaRPr lang="en-US" dirty="0"/>
          </a:p>
        </p:txBody>
      </p:sp>
      <p:sp>
        <p:nvSpPr>
          <p:cNvPr id="4" name="Slide Image Placeholder 3">
            <a:extLst>
              <a:ext uri="{FF2B5EF4-FFF2-40B4-BE49-F238E27FC236}">
                <a16:creationId xmlns:a16="http://schemas.microsoft.com/office/drawing/2014/main" id="{7532A97E-AF38-45D6-9931-3E19ADB240BF}"/>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CD853BE9-4761-473F-9E60-8B7E33F7D11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BC13424-50F6-4805-94D7-A66B2315F7A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1F972A81-715E-47B3-A9AC-A3598EB09145}"/>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1F7F88A-38AE-4BF6-814B-F09531B4092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CEB3210C-82DD-45DF-B8F9-A2044D9AD5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7C8D59D7-E8AB-4D44-8A29-D5E6223579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6E2071B3-164C-462A-B62F-4CBC6F8101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90C30-6184-47BA-98B9-75A293AB2733}"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EA902067-2F53-429C-BB74-4522279392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E49DE576-D6A5-4959-B9E4-42D6A9ADDE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5E49BD85-6FD9-4F4A-91BA-5D6EC17A09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8E6090B-502B-461F-84C0-0D89D97BF8AB}"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DB646812-C3F0-4222-9BC8-1417070205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31ACD01C-9784-4B45-B666-5A864BBEC8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04AE2DF9-1C0D-4436-94DE-A4FA48EF40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F302F0-2D16-4DF2-BECD-8344A5AAC14F}"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DB2F5A6D-FAF7-43A9-BB2D-7841F02897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7BDC0BAD-CAEC-4631-820F-4FE715B169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CDBA3A33-C063-4728-B7AB-227F683466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8A92613-CB15-46D7-8100-A1D5E2FB6DB3}"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B077BF96-6E52-4224-9E2B-C57D123133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B02C75AC-036B-4F64-B6AA-50B7AC888D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BA11B1E9-DA55-4C4A-A1E1-E73ECC84CE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45E68D5-AF88-4F58-9A5C-C1B0BD8AB82B}"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731EFC8F-53CE-44BF-AE25-3113602B14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77D0087B-91DE-4081-BBC5-9825891933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7A2E3030-068E-43DC-843A-BAC89B7DEA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ACFE357-6DA8-49C1-87A3-5E7DC213D271}"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6C986C26-B330-459A-A5E0-F4EA676AF5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DACF1DAE-CA43-44C0-A2F4-0978C2B4B9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8F0E0F93-8316-43BA-9AC4-F6E9149F55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A240AF9-E157-4971-8064-BD8A20C3A70A}"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8AF65BFB-DC96-4D48-9BD6-0985073121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903DC1AA-DEEE-4BC6-984B-10281233A2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203BB89E-272F-4F16-8E57-19644D33E3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EB1569-303A-4C68-A04E-9CD70FA2E60A}"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C8E15720-E16D-49C2-9876-8C3A0B91BE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98A7CC89-29F5-4E83-BFC2-985520166F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525E6092-1FED-472C-A229-1B5AEB8828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E0C91E8-2027-4DD0-A0AE-829448AAECD7}"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39B0D8DE-B706-4D46-A910-6912A02FCA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B4563DA2-9C32-4993-9F1E-4D160423E9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74452B89-1D66-4AA6-9D4A-AF852CE6D8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6A3A25-6BC1-4B2B-B29C-FFC34762359B}"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F2B0C00D-ED55-4AE1-840A-26A1166D31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1C729A2E-6039-4357-A177-D57F0683F4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38AA4269-04B2-4AB3-B1A7-20E8F2B9A8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93C754-73DF-448B-A12C-FD43DE2933A5}"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A10A4A7B-0A8C-42E8-8944-A679919FC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F482491C-4451-46EA-B0AA-045F12B4A93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83334060-88A2-4824-8F4C-94D22D83C7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AC71EF-AC2A-44D2-986E-FA9A02B7822E}"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A6C439C6-022E-480D-A831-6136574C19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B1469638-0F13-4E32-9028-42910D3A0B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644FD76F-6081-42AE-9129-68FC8D23E3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4A4E0E-77DB-415E-B2F4-E3DC98FFC0E6}"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00898A0F-427C-4B96-8533-28024F1027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8C362381-0005-41F8-AB32-64E0160682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9C91F77-F090-472A-97F8-F7585D9D6B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0ECA359-8BCA-499B-82DF-531FD439F5E4}"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94DEC41A-D120-4AAC-B132-88EA5EA0B1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1BAABC60-12C7-45EA-A5FF-7AD2E4B753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909B0700-A9EB-46B5-849D-5CBE5789BEC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4028BC9-7AC0-4398-AE03-2270B8E65CA7}"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F4343836-3B1B-4FCB-8F9C-53E8A220BB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FB92D545-CE79-4B29-B08D-64063E09E9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16B239D8-7877-45EE-8D61-8E19D96DC7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B211228-7FE9-4D27-969E-5C63E8C529E5}"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27D1B3B0-367E-496C-90E1-98C497EFC2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89D80EA9-BB1E-4D49-A64F-03046213DB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A9BF2DD5-A7FC-411F-A0E2-A560600BE5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FDC3849-2A12-48CE-8E21-A161968694D7}"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2D2B9313-8533-44AC-A5E9-3E47355BDC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99A017C5-E67F-4078-9125-3D2114FF45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2FDE6841-F9B5-4425-99AE-BE559AFED3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EE4EF1D-6691-447B-81A0-493B4C697827}"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EF1EE75A-0342-4F4F-9341-5B76570D87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151140B9-793F-40DC-955A-67966D96AF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B4C6C0CE-08EF-4A8E-867E-CEE95AF253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13E013-8E57-4D01-A431-D1579CFFE61E}"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BD9E5D32-C611-4E01-A228-13ACC6ED3F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895E3839-CD94-43B5-B51C-8EAFD31F1E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3503014F-4BF4-4FC0-9649-E70D6D7B2C0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FF7968-FC80-4445-B726-62348A307761}"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D9130AF2-9D21-4BE6-AE93-45DB5FA53A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4FF22C91-7234-4BD2-915A-22555025AD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4559D515-4662-40C6-ABDB-F22CEA4B5C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D61F393-C852-4577-A55B-36351D568ADF}"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CB1654A7-DB0A-4984-9EC8-95319BA031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738F5074-1E15-4D06-A145-8A80482BEC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ABEAFBC2-0741-46E1-A901-E017CD6F4B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793FD4-ACF3-4CF6-8DD6-52265A7FA8D8}"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8AD1B0B9-E108-4251-A797-02E0F45562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949EF5B3-0160-402E-8A63-809BAAFFDD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0CF70D8C-2E72-421F-9703-A392E12F1A9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448A55-2953-4731-8900-F8E4AD9CAC74}"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5FEBF4A4-0D03-415B-AB13-88E45833F2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3DE6A09B-D967-418A-B651-F42C4C8760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09BCD7A8-8AE4-46DF-98B9-2305C35AD42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411C72A-997D-4256-99EC-1244529635B9}"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66653430-5D7B-4195-8DC2-E772B7E300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C21A9244-7A14-4907-8745-5F2E0DFDD5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8917EA11-4953-45F6-98AD-18FB445EE6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0CAFDAF-36BD-4B53-9E33-AE6395406479}"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2A9C8071-E696-4291-BCCE-2CDC363D88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CFCF3361-5052-42A0-885F-46BDA138D6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3668ED3C-E4F1-45E0-8D7F-EE60C086E8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54C31E5-0FA6-4A0F-9219-CDF7F7731627}"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25145874-718C-4E55-AF43-EFBDF7A821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656AE920-CC20-41B9-97CE-DD0AE1F195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86D73EBE-6229-449A-B630-AF5CB5E5BE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EECD1C6-F47B-4ED6-8CF4-CD6C81E12C98}"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6757BAD1-8E43-4AA9-B1C3-19A161BCF6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39D14141-D383-4584-8C5F-3D978438B6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F8A48FD8-E413-48F8-B2DC-24BA20BAFD3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F86A77-2C41-484E-AEB4-444DF1FEBEDC}"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35111B0A-EE7C-42B8-A25B-8E50EFB71E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F5698FAD-7EE1-4C6E-A607-B13E83F10F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541A2AAD-DE37-4A96-AC27-1990A48AA46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7AE1BFC-A4E2-454A-AAED-C8F9637F68DB}"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1015AD01-0748-4EA3-8845-573DC635AE2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3C6E2BDE-0FCA-479E-916F-9338559766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957C8A0C-D0FA-4ECB-9E1D-769AC2AF4A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35B6C0-B699-4D02-8B86-22C7AF8E8FEB}"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C903EDC5-8D28-4941-B5AD-8F1160BD87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B141F850-AF1E-4FC7-901D-B48EF21FC7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73F1E276-16DC-4981-AF20-0D66AC1BF50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AB1DD58-94DF-4709-98FC-F88EAB481724}"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1A7CDA5-8428-4F87-8592-28385CEDC89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D0C8A192-331D-4BE9-97A3-79659B06716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BB4DB61A-3935-4279-928F-36421F35CE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955C68C-BB06-4B4F-BD91-E671EF817AB1}"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77328194-4868-4AE1-927D-99E34CA975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9B4E56B7-D579-4205-9E8D-233EC8492D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1D52A091-9905-4EDF-AAEF-4B56043B4F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2CB4C68-3BA9-4299-B0AE-7114EAC23D7D}"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50D11B84-26FF-4683-BB40-ADDDAE24F5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2ECC10D5-7F91-4A58-8449-7CB2E5CA227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87A271C3-6BC0-4464-994E-E4642B4F46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7CFE28-B980-415D-82C1-1D25009556B1}"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698E7AF7-7859-4449-923B-463D7A9B48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56141194-8D26-4726-85DF-A924C56B59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71CD1387-1431-4912-8067-131C225E1F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F3DCD0-4DF7-4EB4-AED3-A890F3F573F1}"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6E39FB6-5821-4C20-A311-A16F708A25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F4BFC491-53AF-4048-8EF6-31A6B70CAF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9CE79B9C-CC4C-404E-9B44-A1369C50AD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B283C72-D60B-4E11-A603-F10B20247470}"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0477E57C-AD8D-453D-A37F-1E01320C4D56}"/>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57E5F7A5-7692-40E3-B226-77031FDFEB6B}"/>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C3F9BB59-AF2A-4B91-8D38-D4B9904D091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1046E938-1485-48DC-ABEA-E033BDD5A097}"/>
              </a:ext>
            </a:extLst>
          </p:cNvPr>
          <p:cNvSpPr>
            <a:spLocks noGrp="1"/>
          </p:cNvSpPr>
          <p:nvPr>
            <p:ph type="sldNum" sz="quarter" idx="12"/>
          </p:nvPr>
        </p:nvSpPr>
        <p:spPr>
          <a:xfrm>
            <a:off x="8229600" y="6473825"/>
            <a:ext cx="758825" cy="247650"/>
          </a:xfrm>
        </p:spPr>
        <p:txBody>
          <a:bodyPr/>
          <a:lstStyle>
            <a:lvl1pPr>
              <a:defRPr smtClean="0"/>
            </a:lvl1pPr>
          </a:lstStyle>
          <a:p>
            <a:pPr>
              <a:defRPr/>
            </a:pPr>
            <a:fld id="{D4F23AF3-82BE-407D-B230-3C738FD0DB3E}" type="slidenum">
              <a:rPr lang="en-US" altLang="en-US"/>
              <a:pPr>
                <a:defRPr/>
              </a:pPr>
              <a:t>‹#›</a:t>
            </a:fld>
            <a:endParaRPr lang="en-US" altLang="en-US"/>
          </a:p>
        </p:txBody>
      </p:sp>
    </p:spTree>
    <p:extLst>
      <p:ext uri="{BB962C8B-B14F-4D97-AF65-F5344CB8AC3E}">
        <p14:creationId xmlns:p14="http://schemas.microsoft.com/office/powerpoint/2010/main" val="3361774881"/>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69FB7409-90BB-4CE3-B14F-BC02EA854AEF}"/>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EC844B4B-6008-4FAB-AB53-EC0A7D3BFC6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52EA77B8-4719-4D1D-915C-63D481DCDFCB}"/>
              </a:ext>
            </a:extLst>
          </p:cNvPr>
          <p:cNvSpPr>
            <a:spLocks noGrp="1"/>
          </p:cNvSpPr>
          <p:nvPr>
            <p:ph type="sldNum" sz="quarter" idx="12"/>
          </p:nvPr>
        </p:nvSpPr>
        <p:spPr/>
        <p:txBody>
          <a:bodyPr/>
          <a:lstStyle>
            <a:lvl1pPr>
              <a:defRPr/>
            </a:lvl1pPr>
          </a:lstStyle>
          <a:p>
            <a:pPr>
              <a:defRPr/>
            </a:pPr>
            <a:fld id="{AA813317-C043-459A-B849-6B6DFEA112DF}" type="slidenum">
              <a:rPr lang="en-US" altLang="en-US"/>
              <a:pPr>
                <a:defRPr/>
              </a:pPr>
              <a:t>‹#›</a:t>
            </a:fld>
            <a:endParaRPr lang="en-US" altLang="en-US"/>
          </a:p>
        </p:txBody>
      </p:sp>
    </p:spTree>
    <p:extLst>
      <p:ext uri="{BB962C8B-B14F-4D97-AF65-F5344CB8AC3E}">
        <p14:creationId xmlns:p14="http://schemas.microsoft.com/office/powerpoint/2010/main" val="817264050"/>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4A4FEB-F7DF-468E-8628-DF1C67D6C2C4}"/>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72E184B7-CC95-4192-8A40-ABB94358B24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4FF2DD5-FDAA-4561-BDE5-F9B3E1246195}"/>
              </a:ext>
            </a:extLst>
          </p:cNvPr>
          <p:cNvSpPr>
            <a:spLocks noGrp="1"/>
          </p:cNvSpPr>
          <p:nvPr>
            <p:ph type="sldNum" sz="quarter" idx="12"/>
          </p:nvPr>
        </p:nvSpPr>
        <p:spPr/>
        <p:txBody>
          <a:bodyPr/>
          <a:lstStyle>
            <a:lvl1pPr>
              <a:defRPr smtClean="0"/>
            </a:lvl1pPr>
          </a:lstStyle>
          <a:p>
            <a:pPr>
              <a:defRPr/>
            </a:pPr>
            <a:fld id="{69DF8D2C-0C08-464D-BD1A-29FB1A6CAA9A}" type="slidenum">
              <a:rPr lang="en-US" altLang="en-US"/>
              <a:pPr>
                <a:defRPr/>
              </a:pPr>
              <a:t>‹#›</a:t>
            </a:fld>
            <a:endParaRPr lang="en-US" altLang="en-US"/>
          </a:p>
        </p:txBody>
      </p:sp>
    </p:spTree>
    <p:extLst>
      <p:ext uri="{BB962C8B-B14F-4D97-AF65-F5344CB8AC3E}">
        <p14:creationId xmlns:p14="http://schemas.microsoft.com/office/powerpoint/2010/main" val="1920553870"/>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83A700D2-B363-437E-872F-6D78E67604BF}"/>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1E9C18F6-3683-42F7-9FA7-E8FEF86A5D8D}"/>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D88C108B-F03D-4FD6-BA4B-84277D13F7C7}"/>
              </a:ext>
            </a:extLst>
          </p:cNvPr>
          <p:cNvSpPr>
            <a:spLocks noGrp="1"/>
          </p:cNvSpPr>
          <p:nvPr>
            <p:ph type="sldNum" sz="quarter" idx="12"/>
          </p:nvPr>
        </p:nvSpPr>
        <p:spPr>
          <a:xfrm>
            <a:off x="8229600" y="6473825"/>
            <a:ext cx="758825" cy="247650"/>
          </a:xfrm>
        </p:spPr>
        <p:txBody>
          <a:bodyPr/>
          <a:lstStyle>
            <a:lvl1pPr>
              <a:defRPr smtClean="0"/>
            </a:lvl1pPr>
          </a:lstStyle>
          <a:p>
            <a:pPr>
              <a:defRPr/>
            </a:pPr>
            <a:fld id="{E035A3B8-6B3F-455F-AF92-821A675BCC19}" type="slidenum">
              <a:rPr lang="en-US" altLang="en-US"/>
              <a:pPr>
                <a:defRPr/>
              </a:pPr>
              <a:t>‹#›</a:t>
            </a:fld>
            <a:endParaRPr lang="en-US" altLang="en-US"/>
          </a:p>
        </p:txBody>
      </p:sp>
    </p:spTree>
    <p:extLst>
      <p:ext uri="{BB962C8B-B14F-4D97-AF65-F5344CB8AC3E}">
        <p14:creationId xmlns:p14="http://schemas.microsoft.com/office/powerpoint/2010/main" val="4181793220"/>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1886D76A-A3FD-4729-8FDC-FAB428C99885}"/>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7004359B-B73A-4F19-840D-51F7418F5FD6}"/>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B5901903-2811-47CA-803D-401E02A1B53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D032ECA6-148C-44BE-B30B-598877E79F54}"/>
              </a:ext>
            </a:extLst>
          </p:cNvPr>
          <p:cNvSpPr>
            <a:spLocks noGrp="1"/>
          </p:cNvSpPr>
          <p:nvPr>
            <p:ph type="sldNum" sz="quarter" idx="12"/>
          </p:nvPr>
        </p:nvSpPr>
        <p:spPr/>
        <p:txBody>
          <a:bodyPr/>
          <a:lstStyle>
            <a:lvl1pPr>
              <a:defRPr smtClean="0"/>
            </a:lvl1pPr>
          </a:lstStyle>
          <a:p>
            <a:pPr>
              <a:defRPr/>
            </a:pPr>
            <a:fld id="{8FC3BF40-ACD0-49EB-8378-924E7F7EDDFE}" type="slidenum">
              <a:rPr lang="en-US" altLang="en-US"/>
              <a:pPr>
                <a:defRPr/>
              </a:pPr>
              <a:t>‹#›</a:t>
            </a:fld>
            <a:endParaRPr lang="en-US" altLang="en-US"/>
          </a:p>
        </p:txBody>
      </p:sp>
    </p:spTree>
    <p:extLst>
      <p:ext uri="{BB962C8B-B14F-4D97-AF65-F5344CB8AC3E}">
        <p14:creationId xmlns:p14="http://schemas.microsoft.com/office/powerpoint/2010/main" val="1468857892"/>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E05A3142-7BE2-4899-B160-DB0F69530AD2}"/>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6E89643A-595D-452A-B0AD-B590BD0EB3F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BB1D65D0-A374-40CF-84C9-34C6D12B82AA}"/>
              </a:ext>
            </a:extLst>
          </p:cNvPr>
          <p:cNvSpPr>
            <a:spLocks noGrp="1"/>
          </p:cNvSpPr>
          <p:nvPr>
            <p:ph type="sldNum" sz="quarter" idx="12"/>
          </p:nvPr>
        </p:nvSpPr>
        <p:spPr/>
        <p:txBody>
          <a:bodyPr/>
          <a:lstStyle>
            <a:lvl1pPr>
              <a:defRPr/>
            </a:lvl1pPr>
          </a:lstStyle>
          <a:p>
            <a:pPr>
              <a:defRPr/>
            </a:pPr>
            <a:fld id="{1AA71C9C-A1EC-49CE-A137-71D13171047E}" type="slidenum">
              <a:rPr lang="en-US" altLang="en-US"/>
              <a:pPr>
                <a:defRPr/>
              </a:pPr>
              <a:t>‹#›</a:t>
            </a:fld>
            <a:endParaRPr lang="en-US" altLang="en-US"/>
          </a:p>
        </p:txBody>
      </p:sp>
    </p:spTree>
    <p:extLst>
      <p:ext uri="{BB962C8B-B14F-4D97-AF65-F5344CB8AC3E}">
        <p14:creationId xmlns:p14="http://schemas.microsoft.com/office/powerpoint/2010/main" val="1055099242"/>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A3DF2023-2BB0-46E1-8E4F-8C6229C1A258}"/>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F2883D5A-5297-4C73-B2AE-2D4138E3A685}"/>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DE51F669-49BA-4050-9DB0-D8F175E93D67}"/>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F86A0ED0-2F42-4891-A5E1-64971F8A8A17}"/>
              </a:ext>
            </a:extLst>
          </p:cNvPr>
          <p:cNvSpPr>
            <a:spLocks noGrp="1"/>
          </p:cNvSpPr>
          <p:nvPr>
            <p:ph type="sldNum" sz="quarter" idx="12"/>
          </p:nvPr>
        </p:nvSpPr>
        <p:spPr>
          <a:xfrm>
            <a:off x="8229600" y="6477000"/>
            <a:ext cx="762000" cy="247650"/>
          </a:xfrm>
        </p:spPr>
        <p:txBody>
          <a:bodyPr/>
          <a:lstStyle>
            <a:lvl1pPr>
              <a:defRPr smtClean="0"/>
            </a:lvl1pPr>
          </a:lstStyle>
          <a:p>
            <a:pPr>
              <a:defRPr/>
            </a:pPr>
            <a:fld id="{4A532BE6-76B2-4874-8A00-83300A1474BA}" type="slidenum">
              <a:rPr lang="en-US" altLang="en-US"/>
              <a:pPr>
                <a:defRPr/>
              </a:pPr>
              <a:t>‹#›</a:t>
            </a:fld>
            <a:endParaRPr lang="en-US" altLang="en-US"/>
          </a:p>
        </p:txBody>
      </p:sp>
    </p:spTree>
    <p:extLst>
      <p:ext uri="{BB962C8B-B14F-4D97-AF65-F5344CB8AC3E}">
        <p14:creationId xmlns:p14="http://schemas.microsoft.com/office/powerpoint/2010/main" val="2097396581"/>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71A07B42-6D84-41F4-B5ED-58A175A8CD22}"/>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019BFF5A-D3B7-4F92-A3F8-E4A1DE420D7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38D32682-0448-4EE5-BCAF-5EF65D3CE2FB}"/>
              </a:ext>
            </a:extLst>
          </p:cNvPr>
          <p:cNvSpPr>
            <a:spLocks noGrp="1"/>
          </p:cNvSpPr>
          <p:nvPr>
            <p:ph type="sldNum" sz="quarter" idx="12"/>
          </p:nvPr>
        </p:nvSpPr>
        <p:spPr/>
        <p:txBody>
          <a:bodyPr/>
          <a:lstStyle>
            <a:lvl1pPr>
              <a:defRPr/>
            </a:lvl1pPr>
          </a:lstStyle>
          <a:p>
            <a:pPr>
              <a:defRPr/>
            </a:pPr>
            <a:fld id="{72DE273E-D10A-4439-87B8-07C5F345882A}" type="slidenum">
              <a:rPr lang="en-US" altLang="en-US"/>
              <a:pPr>
                <a:defRPr/>
              </a:pPr>
              <a:t>‹#›</a:t>
            </a:fld>
            <a:endParaRPr lang="en-US" altLang="en-US"/>
          </a:p>
        </p:txBody>
      </p:sp>
    </p:spTree>
    <p:extLst>
      <p:ext uri="{BB962C8B-B14F-4D97-AF65-F5344CB8AC3E}">
        <p14:creationId xmlns:p14="http://schemas.microsoft.com/office/powerpoint/2010/main" val="657946739"/>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7DE1456D-E484-4EC9-B0E1-6FB37D7A5E93}"/>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1A7DFFAC-BB0B-4945-8C46-2A0FC55B6C4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54ECDD11-F97F-40AB-911D-C6AC265C8783}"/>
              </a:ext>
            </a:extLst>
          </p:cNvPr>
          <p:cNvSpPr>
            <a:spLocks noGrp="1"/>
          </p:cNvSpPr>
          <p:nvPr>
            <p:ph type="sldNum" sz="quarter" idx="12"/>
          </p:nvPr>
        </p:nvSpPr>
        <p:spPr/>
        <p:txBody>
          <a:bodyPr/>
          <a:lstStyle>
            <a:lvl1pPr>
              <a:defRPr smtClean="0"/>
            </a:lvl1pPr>
          </a:lstStyle>
          <a:p>
            <a:pPr>
              <a:defRPr/>
            </a:pPr>
            <a:fld id="{62708FD6-4F99-40A5-BF55-CAA4CCE46A3C}" type="slidenum">
              <a:rPr lang="en-US" altLang="en-US"/>
              <a:pPr>
                <a:defRPr/>
              </a:pPr>
              <a:t>‹#›</a:t>
            </a:fld>
            <a:endParaRPr lang="en-US" altLang="en-US"/>
          </a:p>
        </p:txBody>
      </p:sp>
    </p:spTree>
    <p:extLst>
      <p:ext uri="{BB962C8B-B14F-4D97-AF65-F5344CB8AC3E}">
        <p14:creationId xmlns:p14="http://schemas.microsoft.com/office/powerpoint/2010/main" val="2800778637"/>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CFCAB532-6A8B-4DEB-852E-ACC34C185053}"/>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9AA1C53F-50DE-41D4-A97C-59DAC526D817}"/>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D8C01A5A-D0AE-439C-A13E-68D5E88E33F6}"/>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D43C4C1E-6F7E-4BF5-A67C-1F1A3F88F85F}"/>
              </a:ext>
            </a:extLst>
          </p:cNvPr>
          <p:cNvSpPr>
            <a:spLocks noGrp="1"/>
          </p:cNvSpPr>
          <p:nvPr>
            <p:ph type="sldNum" sz="quarter" idx="12"/>
          </p:nvPr>
        </p:nvSpPr>
        <p:spPr/>
        <p:txBody>
          <a:bodyPr/>
          <a:lstStyle>
            <a:lvl1pPr>
              <a:defRPr smtClean="0"/>
            </a:lvl1pPr>
          </a:lstStyle>
          <a:p>
            <a:pPr>
              <a:defRPr/>
            </a:pPr>
            <a:fld id="{FB96A40C-D86F-4B3C-80CF-712EFF36900D}" type="slidenum">
              <a:rPr lang="en-US" altLang="en-US"/>
              <a:pPr>
                <a:defRPr/>
              </a:pPr>
              <a:t>‹#›</a:t>
            </a:fld>
            <a:endParaRPr lang="en-US" altLang="en-US"/>
          </a:p>
        </p:txBody>
      </p:sp>
    </p:spTree>
    <p:extLst>
      <p:ext uri="{BB962C8B-B14F-4D97-AF65-F5344CB8AC3E}">
        <p14:creationId xmlns:p14="http://schemas.microsoft.com/office/powerpoint/2010/main" val="1342765582"/>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60BCAA30-1D98-4EEF-BDB1-5F6169698089}"/>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2E4B56B0-1319-4DDD-9A6A-3EA6B71DC21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F898A7D4-4B16-4086-86F8-93AD11D82566}"/>
              </a:ext>
            </a:extLst>
          </p:cNvPr>
          <p:cNvSpPr>
            <a:spLocks noGrp="1"/>
          </p:cNvSpPr>
          <p:nvPr>
            <p:ph type="sldNum" sz="quarter" idx="12"/>
          </p:nvPr>
        </p:nvSpPr>
        <p:spPr/>
        <p:txBody>
          <a:bodyPr/>
          <a:lstStyle>
            <a:lvl1pPr>
              <a:defRPr smtClean="0"/>
            </a:lvl1pPr>
          </a:lstStyle>
          <a:p>
            <a:pPr>
              <a:defRPr/>
            </a:pPr>
            <a:fld id="{EF7FDF18-A24B-486C-AB10-9A7CD59B937F}" type="slidenum">
              <a:rPr lang="en-US" altLang="en-US"/>
              <a:pPr>
                <a:defRPr/>
              </a:pPr>
              <a:t>‹#›</a:t>
            </a:fld>
            <a:endParaRPr lang="en-US" altLang="en-US"/>
          </a:p>
        </p:txBody>
      </p:sp>
    </p:spTree>
    <p:extLst>
      <p:ext uri="{BB962C8B-B14F-4D97-AF65-F5344CB8AC3E}">
        <p14:creationId xmlns:p14="http://schemas.microsoft.com/office/powerpoint/2010/main" val="1562721452"/>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B1BAF210-D42F-4456-8E03-F5B860FA5AC8}"/>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451A8061-F11E-44D0-869D-0FED32C7E126}"/>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A090966C-B8F3-4722-991C-F056162D7CD4}"/>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08AB986D-405D-4C58-BD88-D6D0F172DC9A}"/>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DBA0F180-E9EC-4B79-80A1-37C44BB27E10}"/>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25B7CFCE-4A71-4CC1-B792-50155A9BB6DD}"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20003667-4352-4F90-BA9D-229338DE6163}"/>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70291065-713F-42CF-A6EE-4678B6429E37}"/>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B23D6432-F679-415D-84DB-A6CD5C5FDDB7}"/>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405" r:id="rId1"/>
    <p:sldLayoutId id="2147485406" r:id="rId2"/>
    <p:sldLayoutId id="2147485407" r:id="rId3"/>
    <p:sldLayoutId id="2147485402" r:id="rId4"/>
    <p:sldLayoutId id="2147485408" r:id="rId5"/>
    <p:sldLayoutId id="2147485403" r:id="rId6"/>
    <p:sldLayoutId id="2147485409" r:id="rId7"/>
    <p:sldLayoutId id="2147485410" r:id="rId8"/>
    <p:sldLayoutId id="2147485411" r:id="rId9"/>
    <p:sldLayoutId id="2147485404" r:id="rId10"/>
    <p:sldLayoutId id="2147485412"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639687A9-489B-4EED-97B4-0A9A039179AC}"/>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Looking  at yourself through  the eyes  of  </a:t>
            </a:r>
            <a:r>
              <a:rPr lang="en-US" sz="6600" b="1" dirty="0" err="1">
                <a:solidFill>
                  <a:srgbClr val="002060"/>
                </a:solidFill>
                <a:effectLst>
                  <a:outerShdw blurRad="38100" dist="38100" dir="2700000" algn="tl">
                    <a:srgbClr val="000000">
                      <a:alpha val="43137"/>
                    </a:srgbClr>
                  </a:outerShdw>
                </a:effectLst>
              </a:rPr>
              <a:t>christ</a:t>
            </a:r>
            <a:endParaRPr lang="en-US" sz="6600" b="1"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CDE2E7B-F38A-4C51-A10B-649A9D5BA15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84707A3-B402-4FA0-887C-2A876E67271B}"/>
              </a:ext>
            </a:extLst>
          </p:cNvPr>
          <p:cNvSpPr>
            <a:spLocks noGrp="1" noChangeArrowheads="1"/>
          </p:cNvSpPr>
          <p:nvPr>
            <p:ph idx="1"/>
          </p:nvPr>
        </p:nvSpPr>
        <p:spPr>
          <a:xfrm>
            <a:off x="457200" y="1143000"/>
            <a:ext cx="8229600" cy="5410200"/>
          </a:xfrm>
        </p:spPr>
        <p:txBody>
          <a:bodyPr>
            <a:normAutofit/>
          </a:bodyPr>
          <a:lstStyle/>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One of the biggest problems the church sees is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disunity</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742950" indent="-74295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Do nothing out of selfish ambition or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vain conceit</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but in humility consider others better than yourselves. – v3</a:t>
            </a:r>
          </a:p>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a:t>
            </a:r>
            <a:r>
              <a:rPr lang="en-US" altLang="en-US" sz="4400" b="1">
                <a:solidFill>
                  <a:srgbClr val="336600"/>
                </a:solidFill>
                <a:effectLst>
                  <a:outerShdw blurRad="38100" dist="38100" dir="2700000" algn="tl">
                    <a:srgbClr val="C0C0C0"/>
                  </a:outerShdw>
                </a:effectLst>
                <a:latin typeface="Arial Narrow" panose="020B0606020202030204" pitchFamily="34" charset="0"/>
              </a:rPr>
              <a:t>Vain conceit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“Empty glory”, 	pride.</a:t>
            </a:r>
          </a:p>
          <a:p>
            <a:pPr marL="742950" indent="-74295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742950" indent="-74295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κενοδοξίαν</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510133D5-FEE7-4FE6-8270-DAFD67E15DC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When You Look at the Church  </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4B2C6C1-1BFB-4F39-AA62-6E124FF1B04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50768CF-491E-43E4-82CE-CF715FD04150}"/>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One of the biggest problems the church sees is </a:t>
            </a:r>
            <a:r>
              <a:rPr lang="en-US" sz="4400" b="1" u="sng" dirty="0">
                <a:solidFill>
                  <a:srgbClr val="990033"/>
                </a:solidFill>
                <a:effectLst>
                  <a:outerShdw blurRad="38100" dist="38100" dir="2700000" algn="tl">
                    <a:srgbClr val="000000">
                      <a:alpha val="43137"/>
                    </a:srgbClr>
                  </a:outerShdw>
                </a:effectLst>
                <a:latin typeface="Arial Narrow" pitchFamily="34" charset="0"/>
              </a:rPr>
              <a:t>disunity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Do nothing out of selfish ambition 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vain conceit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in humility consider others better than yourselves. – v3</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5:26 - Let us not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become conceited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provoking and envying each other.</a:t>
            </a:r>
          </a:p>
        </p:txBody>
      </p:sp>
      <p:sp>
        <p:nvSpPr>
          <p:cNvPr id="4" name="Rectangle 3">
            <a:extLst>
              <a:ext uri="{FF2B5EF4-FFF2-40B4-BE49-F238E27FC236}">
                <a16:creationId xmlns:a16="http://schemas.microsoft.com/office/drawing/2014/main" id="{3D32C37A-9789-4710-8826-3C7EE5CCE43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When You Look at the Church  </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7FEED95-667B-4514-8A13-D5C09211AA2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CA87F5E-2675-4ACE-BB28-5321EC8B6042}"/>
              </a:ext>
            </a:extLst>
          </p:cNvPr>
          <p:cNvSpPr>
            <a:spLocks noGrp="1" noChangeArrowheads="1"/>
          </p:cNvSpPr>
          <p:nvPr>
            <p:ph idx="1"/>
          </p:nvPr>
        </p:nvSpPr>
        <p:spPr>
          <a:xfrm>
            <a:off x="457200" y="1143000"/>
            <a:ext cx="8229600" cy="5410200"/>
          </a:xfrm>
        </p:spPr>
        <p:txBody>
          <a:bodyPr>
            <a:normAutofit/>
          </a:bodyPr>
          <a:lstStyle/>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One of the biggest problems the church sees is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disunity</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742950" indent="-74295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Do nothing out of selfish ambition or vain conceit, but in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humility</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consider others better than yourselves. – v3</a:t>
            </a:r>
          </a:p>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3. </a:t>
            </a:r>
            <a:r>
              <a:rPr lang="en-US" altLang="en-US" sz="4400" b="1">
                <a:solidFill>
                  <a:srgbClr val="336600"/>
                </a:solidFill>
                <a:effectLst>
                  <a:outerShdw blurRad="38100" dist="38100" dir="2700000" algn="tl">
                    <a:srgbClr val="C0C0C0"/>
                  </a:outerShdw>
                </a:effectLst>
                <a:latin typeface="Arial Narrow" panose="020B0606020202030204" pitchFamily="34" charset="0"/>
              </a:rPr>
              <a:t>Humility</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humbleness of 	mind.</a:t>
            </a:r>
          </a:p>
          <a:p>
            <a:pPr marL="742950" indent="-74295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742950" indent="-74295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ταπεινοφροσύνῃ</a:t>
            </a:r>
            <a:endParaRPr lang="en-US" altLang="en-US" sz="2800" b="1">
              <a:solidFill>
                <a:srgbClr val="990033"/>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57086AD5-D472-4C5B-A1A7-D6759E855B9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When You Look at the Church  </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6605E97-5695-4117-86FD-97E88CB97BA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F445AA0-4C73-4281-A11A-4CBA0EC9DBA8}"/>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One of the biggest problems the church sees is </a:t>
            </a:r>
            <a:r>
              <a:rPr lang="en-US" sz="4400" b="1" u="sng" dirty="0">
                <a:solidFill>
                  <a:srgbClr val="990033"/>
                </a:solidFill>
                <a:effectLst>
                  <a:outerShdw blurRad="38100" dist="38100" dir="2700000" algn="tl">
                    <a:srgbClr val="000000">
                      <a:alpha val="43137"/>
                    </a:srgbClr>
                  </a:outerShdw>
                </a:effectLst>
                <a:latin typeface="Arial Narrow" pitchFamily="34" charset="0"/>
              </a:rPr>
              <a:t>disunity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Do nothing out of selfish ambition or vain conceit, but 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humility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consider others better than yourselves. – v3</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5:21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Submit to one another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out of reverence for Christ.</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6:2 -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Carry each other’s burdens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in this way you will fulfill the law of Christ.</a:t>
            </a:r>
          </a:p>
        </p:txBody>
      </p:sp>
      <p:sp>
        <p:nvSpPr>
          <p:cNvPr id="4" name="Rectangle 3">
            <a:extLst>
              <a:ext uri="{FF2B5EF4-FFF2-40B4-BE49-F238E27FC236}">
                <a16:creationId xmlns:a16="http://schemas.microsoft.com/office/drawing/2014/main" id="{E180FB94-7545-43C5-80A6-FE7E41E146E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When You Look at the Church  </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7B4E3C9-E6F0-4E68-B62F-94FDE5515D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C139A3-0A66-4104-A934-201DA3D55C1E}"/>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first priority in the church needs to be </a:t>
            </a:r>
            <a:r>
              <a:rPr lang="en-US" sz="4400" b="1" u="sng" dirty="0">
                <a:solidFill>
                  <a:srgbClr val="990033"/>
                </a:solidFill>
                <a:effectLst>
                  <a:outerShdw blurRad="38100" dist="38100" dir="2700000" algn="tl">
                    <a:srgbClr val="000000">
                      <a:alpha val="43137"/>
                    </a:srgbClr>
                  </a:outerShdw>
                </a:effectLst>
                <a:latin typeface="Arial Narrow" pitchFamily="34" charset="0"/>
              </a:rPr>
              <a:t>unity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If you have any encouragement from being united with Christ, if any comfort from his love, if any fellowship with the Spirit, if any tenderness and compassion,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make my joy complete by being like-minded, having the same love, being one in spirit and purpose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v1</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-2</a:t>
            </a:r>
          </a:p>
        </p:txBody>
      </p:sp>
      <p:sp>
        <p:nvSpPr>
          <p:cNvPr id="4" name="Rectangle 3">
            <a:extLst>
              <a:ext uri="{FF2B5EF4-FFF2-40B4-BE49-F238E27FC236}">
                <a16:creationId xmlns:a16="http://schemas.microsoft.com/office/drawing/2014/main" id="{38514567-6AD6-41CC-93BE-584542C56A8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When You Look at the Church  </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1FCEB54-5750-4E2F-B2BE-4A11D746840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1E02663-0744-4401-8E22-B8B1D5AC8D32}"/>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first priority in the church needs to be </a:t>
            </a:r>
            <a:r>
              <a:rPr lang="en-US" sz="4400" b="1" u="sng" dirty="0">
                <a:solidFill>
                  <a:srgbClr val="990033"/>
                </a:solidFill>
                <a:effectLst>
                  <a:outerShdw blurRad="38100" dist="38100" dir="2700000" algn="tl">
                    <a:srgbClr val="000000">
                      <a:alpha val="43137"/>
                    </a:srgbClr>
                  </a:outerShdw>
                </a:effectLst>
                <a:latin typeface="Arial Narrow" pitchFamily="34" charset="0"/>
              </a:rPr>
              <a:t>unity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If you have any encouragement from being united with Christ, if any comfort from his love, if any fellowship with the Spirit, if any tenderness and compassion . . . – v1</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The Church has only one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head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 	Lord Jesus!</a:t>
            </a:r>
          </a:p>
        </p:txBody>
      </p:sp>
      <p:sp>
        <p:nvSpPr>
          <p:cNvPr id="4" name="Rectangle 3">
            <a:extLst>
              <a:ext uri="{FF2B5EF4-FFF2-40B4-BE49-F238E27FC236}">
                <a16:creationId xmlns:a16="http://schemas.microsoft.com/office/drawing/2014/main" id="{4AC40247-91CD-4750-872A-C9A715AF828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When You Look at the Church  </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D741F6C-2A27-4765-A84C-E7A66B5598A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365B23E-E9C2-44ED-879D-84C056172F05}"/>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first priority in the church needs to be </a:t>
            </a:r>
            <a:r>
              <a:rPr lang="en-US" sz="4400" b="1" u="sng" dirty="0">
                <a:solidFill>
                  <a:srgbClr val="990033"/>
                </a:solidFill>
                <a:effectLst>
                  <a:outerShdw blurRad="38100" dist="38100" dir="2700000" algn="tl">
                    <a:srgbClr val="000000">
                      <a:alpha val="43137"/>
                    </a:srgbClr>
                  </a:outerShdw>
                </a:effectLst>
                <a:latin typeface="Arial Narrow" pitchFamily="34" charset="0"/>
              </a:rPr>
              <a:t>unity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If you have any encouragement from being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united with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if any comfort from his love, if any fellowship with the Spirit, if any tenderness and compassion . . . – v1</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Because of our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relationship</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 	Christ, we are to be united!</a:t>
            </a:r>
          </a:p>
        </p:txBody>
      </p:sp>
      <p:sp>
        <p:nvSpPr>
          <p:cNvPr id="4" name="Rectangle 3">
            <a:extLst>
              <a:ext uri="{FF2B5EF4-FFF2-40B4-BE49-F238E27FC236}">
                <a16:creationId xmlns:a16="http://schemas.microsoft.com/office/drawing/2014/main" id="{93FA0235-2501-4BEA-A030-BC944556AB7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When You Look at the Church  </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D3279A1-05BC-4583-8BF8-D5B94BBD44E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9C6C755-D2D3-4713-9B81-EA0F15248E70}"/>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first priority in the church needs to be </a:t>
            </a:r>
            <a:r>
              <a:rPr lang="en-US" sz="4400" b="1" u="sng" dirty="0">
                <a:solidFill>
                  <a:srgbClr val="990033"/>
                </a:solidFill>
                <a:effectLst>
                  <a:outerShdw blurRad="38100" dist="38100" dir="2700000" algn="tl">
                    <a:srgbClr val="000000">
                      <a:alpha val="43137"/>
                    </a:srgbClr>
                  </a:outerShdw>
                </a:effectLst>
                <a:latin typeface="Arial Narrow" pitchFamily="34" charset="0"/>
              </a:rPr>
              <a:t>unity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If you have any encouragement from being united with Christ, if any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comfort from his love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if any fellowship with the Spirit, if any tenderness and compassion . . . – v1</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Because of His love for us, we 	are to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comfort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one another.</a:t>
            </a:r>
          </a:p>
        </p:txBody>
      </p:sp>
      <p:sp>
        <p:nvSpPr>
          <p:cNvPr id="4" name="Rectangle 3">
            <a:extLst>
              <a:ext uri="{FF2B5EF4-FFF2-40B4-BE49-F238E27FC236}">
                <a16:creationId xmlns:a16="http://schemas.microsoft.com/office/drawing/2014/main" id="{E1809E82-D4ED-49A2-85E6-4912101EF8A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When You Look at the Church  </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B813A22-4EDA-445E-8399-007A2453155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BC5DB5F-AA62-4181-9738-17DC4C2E8851}"/>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first priority in the church needs to be </a:t>
            </a:r>
            <a:r>
              <a:rPr lang="en-US" sz="4400" b="1" u="sng" dirty="0">
                <a:solidFill>
                  <a:srgbClr val="990033"/>
                </a:solidFill>
                <a:effectLst>
                  <a:outerShdw blurRad="38100" dist="38100" dir="2700000" algn="tl">
                    <a:srgbClr val="000000">
                      <a:alpha val="43137"/>
                    </a:srgbClr>
                  </a:outerShdw>
                </a:effectLst>
                <a:latin typeface="Arial Narrow" pitchFamily="34" charset="0"/>
              </a:rPr>
              <a:t>unity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If you have any encouragement from being united with Christ, if any comfort from his love, if any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fellowship with the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if any tenderness and compassion . . . – v1</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4. Because of His Holy Spirit, we 	are to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share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with one another.</a:t>
            </a:r>
          </a:p>
        </p:txBody>
      </p:sp>
      <p:sp>
        <p:nvSpPr>
          <p:cNvPr id="4" name="Rectangle 3">
            <a:extLst>
              <a:ext uri="{FF2B5EF4-FFF2-40B4-BE49-F238E27FC236}">
                <a16:creationId xmlns:a16="http://schemas.microsoft.com/office/drawing/2014/main" id="{C7918CB0-8809-4234-BB97-269E16FAC20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When You Look at the Church  </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E0B3D18-B56C-4A69-AC59-2729EC9E0D6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4045601-7EFA-45B8-BF9B-777E7D98B467}"/>
              </a:ext>
            </a:extLst>
          </p:cNvPr>
          <p:cNvSpPr>
            <a:spLocks noGrp="1" noChangeArrowheads="1"/>
          </p:cNvSpPr>
          <p:nvPr>
            <p:ph idx="1"/>
          </p:nvPr>
        </p:nvSpPr>
        <p:spPr>
          <a:xfrm>
            <a:off x="457200" y="914400"/>
            <a:ext cx="8229600" cy="4648200"/>
          </a:xfrm>
        </p:spPr>
        <p:txBody>
          <a:bodyPr>
            <a:normAutofit/>
          </a:bodyPr>
          <a:lstStyle/>
          <a:p>
            <a:pPr marL="857250" indent="-85725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When You Look at the Church </a:t>
            </a:r>
            <a:r>
              <a:rPr lang="en-US" sz="2800" b="1" dirty="0">
                <a:solidFill>
                  <a:schemeClr val="tx1"/>
                </a:solidFill>
                <a:effectLst>
                  <a:outerShdw blurRad="38100" dist="38100" dir="2700000" algn="tl">
                    <a:srgbClr val="000000">
                      <a:alpha val="43137"/>
                    </a:srgbClr>
                  </a:outerShdw>
                </a:effectLst>
                <a:latin typeface="Arial Narrow" pitchFamily="34" charset="0"/>
              </a:rPr>
              <a:t>– v1-4</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When You Look at Yourself </a:t>
            </a:r>
            <a:r>
              <a:rPr lang="en-US" sz="2800" b="1" dirty="0">
                <a:solidFill>
                  <a:srgbClr val="002060"/>
                </a:solidFill>
                <a:effectLst>
                  <a:outerShdw blurRad="38100" dist="38100" dir="2700000" algn="tl">
                    <a:srgbClr val="000000">
                      <a:alpha val="43137"/>
                    </a:srgbClr>
                  </a:outerShdw>
                </a:effectLst>
                <a:latin typeface="Arial Narrow" pitchFamily="34" charset="0"/>
              </a:rPr>
              <a:t>– v5-8</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BE4969A-5946-4D69-9078-48746BD8819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D62C8AD-EAA3-4590-86C0-58CEE84FF6AF}"/>
              </a:ext>
            </a:extLst>
          </p:cNvPr>
          <p:cNvSpPr>
            <a:spLocks noGrp="1" noChangeArrowheads="1"/>
          </p:cNvSpPr>
          <p:nvPr>
            <p:ph idx="1"/>
          </p:nvPr>
        </p:nvSpPr>
        <p:spPr>
          <a:xfrm>
            <a:off x="533400" y="1219200"/>
            <a:ext cx="7848600" cy="5638800"/>
          </a:xfrm>
        </p:spPr>
        <p:txBody>
          <a:bodyPr>
            <a:normAutofit fontScale="92500"/>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2:1-4</a:t>
            </a:r>
          </a:p>
          <a:p>
            <a:pPr marL="609600" indent="-609600" algn="just" eaLnBrk="1" fontAlgn="auto" hangingPunct="1">
              <a:lnSpc>
                <a:spcPct val="110000"/>
              </a:lnSpc>
              <a:spcAft>
                <a:spcPts val="0"/>
              </a:spcAft>
              <a:buFont typeface="Wingdings 2" panose="05020102010507070707" pitchFamily="18" charset="2"/>
              <a:buNone/>
              <a:defRPr/>
            </a:pPr>
            <a:r>
              <a:rPr lang="en-US" sz="2800" dirty="0"/>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If you have any encouragement from being united with Christ, if any comfort from his love, if any fellowship with the Spirit, if any tenderness and compassion, then make my joy complete by being like-minded, having the same love, being one in spirit and purpose. Do nothing out of selfish ambition or vain conceit, but in humility consider others better than yourselves. Each of you should look not only to your own interests, but also to the interests of others.</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F697034-2389-403F-B427-6C6BF55A8E0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A80D99C-84DA-4B3B-A87A-168B80C828CA}"/>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Your goal is to follow the Lord’s </a:t>
            </a:r>
            <a:r>
              <a:rPr lang="en-US" sz="4400" b="1" u="sng" dirty="0">
                <a:solidFill>
                  <a:srgbClr val="990033"/>
                </a:solidFill>
                <a:effectLst>
                  <a:outerShdw blurRad="38100" dist="38100" dir="2700000" algn="tl">
                    <a:srgbClr val="000000">
                      <a:alpha val="43137"/>
                    </a:srgbClr>
                  </a:outerShdw>
                </a:effectLst>
                <a:latin typeface="Arial Narrow" pitchFamily="34" charset="0"/>
              </a:rPr>
              <a:t>example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2:6 - Whoever claims to live in him must walk as Jesus did.</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34FEF681-DED1-4609-A377-011B220922C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When You Look at Yourself</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4F9780-41CC-40DB-9A90-AED30849C20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D3E1A7-D0E3-4BAE-9431-92F5F05111FD}"/>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Your goal is to follow the Lord’s </a:t>
            </a:r>
            <a:r>
              <a:rPr lang="en-US" sz="4400" b="1" u="sng" dirty="0">
                <a:solidFill>
                  <a:srgbClr val="990033"/>
                </a:solidFill>
                <a:effectLst>
                  <a:outerShdw blurRad="38100" dist="38100" dir="2700000" algn="tl">
                    <a:srgbClr val="000000">
                      <a:alpha val="43137"/>
                    </a:srgbClr>
                  </a:outerShdw>
                </a:effectLst>
                <a:latin typeface="Arial Narrow" pitchFamily="34" charset="0"/>
              </a:rPr>
              <a:t>example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2:6 - Whoever claims to live in him must walk as Jesus did.</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being found in appearance as a man,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humbled himself</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became obedient to death — even death on a cross! –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v8</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B5B38228-B8C3-48F4-A732-E7F6EF3182D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When You Look at Yourself</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613EF51-3E2B-4512-806F-861C0DAC875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C2F8072-C543-4B45-818B-ABC46A1CCC57}"/>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Strive to be </a:t>
            </a:r>
            <a:r>
              <a:rPr lang="en-US" sz="4400" b="1" u="sng" dirty="0">
                <a:solidFill>
                  <a:srgbClr val="990033"/>
                </a:solidFill>
                <a:effectLst>
                  <a:outerShdw blurRad="38100" dist="38100" dir="2700000" algn="tl">
                    <a:srgbClr val="000000">
                      <a:alpha val="43137"/>
                    </a:srgbClr>
                  </a:outerShdw>
                </a:effectLst>
                <a:latin typeface="Arial Narrow" pitchFamily="34" charset="0"/>
              </a:rPr>
              <a:t>humble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2:6 - Whoever claims to live in him must walk as Jesus did.</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11:29-30 - Take my yoke upon you and learn from me, for I am gentle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humble in heart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you will find rest for your souls.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my yoke is easy and my burden is light.”</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46ED398D-B1F7-4C66-8F91-F9A60B4BA46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When You Look at Yourself</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E6F3CE7-D51B-40FC-B055-E6EA79C9B63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EC88E40-64A0-40FA-B528-01C11183A208}"/>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Strive to be </a:t>
            </a:r>
            <a:r>
              <a:rPr lang="en-US" sz="4400" b="1" u="sng" dirty="0">
                <a:solidFill>
                  <a:srgbClr val="990033"/>
                </a:solidFill>
                <a:effectLst>
                  <a:outerShdw blurRad="38100" dist="38100" dir="2700000" algn="tl">
                    <a:srgbClr val="000000">
                      <a:alpha val="43137"/>
                    </a:srgbClr>
                  </a:outerShdw>
                </a:effectLst>
                <a:latin typeface="Arial Narrow" pitchFamily="34" charset="0"/>
              </a:rPr>
              <a:t>humble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2:6 - Whoever claims to live in him must walk as Jesus did.</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being in very nature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did not consider equality with God something to be grasped, but made himself nothing, taking the very nature of a servant, being made in human likeness. – v6-7</a:t>
            </a:r>
          </a:p>
        </p:txBody>
      </p:sp>
      <p:sp>
        <p:nvSpPr>
          <p:cNvPr id="4" name="Rectangle 3">
            <a:extLst>
              <a:ext uri="{FF2B5EF4-FFF2-40B4-BE49-F238E27FC236}">
                <a16:creationId xmlns:a16="http://schemas.microsoft.com/office/drawing/2014/main" id="{BF42D0C4-25C5-4013-B8B5-6CD67046B11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When You Look at Yourself</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E13E6E-5C71-4A98-A907-858D197BC65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0DBD00D-CA1D-4244-8A5B-B0356DE88C3D}"/>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Strive to be </a:t>
            </a:r>
            <a:r>
              <a:rPr lang="en-US" sz="4400" b="1" u="sng" dirty="0">
                <a:solidFill>
                  <a:srgbClr val="990033"/>
                </a:solidFill>
                <a:effectLst>
                  <a:outerShdw blurRad="38100" dist="38100" dir="2700000" algn="tl">
                    <a:srgbClr val="000000">
                      <a:alpha val="43137"/>
                    </a:srgbClr>
                  </a:outerShdw>
                </a:effectLst>
                <a:latin typeface="Arial Narrow" pitchFamily="34" charset="0"/>
              </a:rPr>
              <a:t>humble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2:6 - Whoever claims to live in him must walk as Jesus did.</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Who, being in very nature God, did not consider equality with God something to be grasped, but made himself nothing,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taking the very nature of a servant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being made in human likeness. – v6-7</a:t>
            </a:r>
          </a:p>
        </p:txBody>
      </p:sp>
      <p:sp>
        <p:nvSpPr>
          <p:cNvPr id="4" name="Rectangle 3">
            <a:extLst>
              <a:ext uri="{FF2B5EF4-FFF2-40B4-BE49-F238E27FC236}">
                <a16:creationId xmlns:a16="http://schemas.microsoft.com/office/drawing/2014/main" id="{A6257A91-5A55-49A4-AE20-6F4E8A4A6D7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When You Look at Yourself</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82F4B19-06D1-4C94-A1B3-89CDAC59CD1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8A91E7-9677-4892-B41A-E87510825F88}"/>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Strive to be </a:t>
            </a:r>
            <a:r>
              <a:rPr lang="en-US" sz="4400" b="1" u="sng" dirty="0">
                <a:solidFill>
                  <a:srgbClr val="990033"/>
                </a:solidFill>
                <a:effectLst>
                  <a:outerShdw blurRad="38100" dist="38100" dir="2700000" algn="tl">
                    <a:srgbClr val="000000">
                      <a:alpha val="43137"/>
                    </a:srgbClr>
                  </a:outerShdw>
                </a:effectLst>
                <a:latin typeface="Arial Narrow" pitchFamily="34" charset="0"/>
              </a:rPr>
              <a:t>obedient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being found in appearance as a man, he humbled himself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became obedient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death — even death on a cross! – v8</a:t>
            </a:r>
          </a:p>
        </p:txBody>
      </p:sp>
      <p:sp>
        <p:nvSpPr>
          <p:cNvPr id="4" name="Rectangle 3">
            <a:extLst>
              <a:ext uri="{FF2B5EF4-FFF2-40B4-BE49-F238E27FC236}">
                <a16:creationId xmlns:a16="http://schemas.microsoft.com/office/drawing/2014/main" id="{4EF692EB-9BAF-4B20-BFBF-DAA74A95FA0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When You Look at Yourself</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26A7C73-BCE4-4A99-AA41-E71BDD8176E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A70A3FE-3DDC-496E-ADA9-8002F5ACFBB5}"/>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Strive to be </a:t>
            </a:r>
            <a:r>
              <a:rPr lang="en-US" sz="4400" b="1" u="sng" dirty="0">
                <a:solidFill>
                  <a:srgbClr val="990033"/>
                </a:solidFill>
                <a:effectLst>
                  <a:outerShdw blurRad="38100" dist="38100" dir="2700000" algn="tl">
                    <a:srgbClr val="000000">
                      <a:alpha val="43137"/>
                    </a:srgbClr>
                  </a:outerShdw>
                </a:effectLst>
                <a:latin typeface="Arial Narrow" pitchFamily="34" charset="0"/>
              </a:rPr>
              <a:t>obedient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being found in appearance as a man, he humbled himself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became obedient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death — even death on a cross! – v8</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26:53 - Do you think I cannot call on my Father, and he will at once put at my disposal more than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twelve legions of angels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6172ACF6-1024-452F-9B99-08091052C9D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When You Look at Yourself</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6EA3B44-63D7-4A8C-8299-354E43BBD17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2A04169-8093-470A-9416-7F4A1440CDFA}"/>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Strive to be </a:t>
            </a:r>
            <a:r>
              <a:rPr lang="en-US" sz="4400" b="1" u="sng" dirty="0">
                <a:solidFill>
                  <a:srgbClr val="990033"/>
                </a:solidFill>
                <a:effectLst>
                  <a:outerShdw blurRad="38100" dist="38100" dir="2700000" algn="tl">
                    <a:srgbClr val="000000">
                      <a:alpha val="43137"/>
                    </a:srgbClr>
                  </a:outerShdw>
                </a:effectLst>
                <a:latin typeface="Arial Narrow" pitchFamily="34" charset="0"/>
              </a:rPr>
              <a:t>obedient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being found in appearance as a man, he humbled himself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became obedient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death — even death on a cross! – v8</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How has your</a:t>
            </a:r>
            <a:b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obedience been lately?</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2:21 - To this you were called, because Christ suffered for you, leaving you an example,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that you should follow in his steps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C2812993-5083-4493-87BE-AEC1CA950D9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When You Look at Yourself</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8018BB0-6B71-43BC-95DC-020710D1EA0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BC85C47-CD56-4B61-82D0-0FCC4DEF23A6}"/>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Strive to be </a:t>
            </a:r>
            <a:r>
              <a:rPr lang="en-US" sz="4400" b="1" u="sng" dirty="0">
                <a:solidFill>
                  <a:srgbClr val="990033"/>
                </a:solidFill>
                <a:effectLst>
                  <a:outerShdw blurRad="38100" dist="38100" dir="2700000" algn="tl">
                    <a:srgbClr val="000000">
                      <a:alpha val="43137"/>
                    </a:srgbClr>
                  </a:outerShdw>
                </a:effectLst>
                <a:latin typeface="Arial Narrow" pitchFamily="34" charset="0"/>
              </a:rPr>
              <a:t>obedient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being found in appearance as a man, he humbled himself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became obedient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death — even death on a cross! – v8</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How has your</a:t>
            </a:r>
            <a:b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obedience been lately?</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16:24 - If anyone would come after me,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must deny himself</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take up his cross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follow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01E897EF-BF85-44EB-A95B-E4CA0F5C14E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When You Look at Yourself</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7A646CC-9C98-4C56-A820-91335AE982CB}"/>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58FE918-81E7-4377-B475-690DAD42EB93}"/>
              </a:ext>
            </a:extLst>
          </p:cNvPr>
          <p:cNvSpPr>
            <a:spLocks noGrp="1" noChangeArrowheads="1"/>
          </p:cNvSpPr>
          <p:nvPr>
            <p:ph idx="1"/>
          </p:nvPr>
        </p:nvSpPr>
        <p:spPr>
          <a:xfrm>
            <a:off x="457200" y="914400"/>
            <a:ext cx="8229600" cy="4648200"/>
          </a:xfrm>
        </p:spPr>
        <p:txBody>
          <a:bodyPr>
            <a:normAutofit/>
          </a:bodyPr>
          <a:lstStyle/>
          <a:p>
            <a:pPr marL="857250" indent="-85725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When You Look at the Church </a:t>
            </a:r>
            <a:r>
              <a:rPr lang="en-US" sz="2800" b="1" dirty="0">
                <a:solidFill>
                  <a:schemeClr val="tx1"/>
                </a:solidFill>
                <a:effectLst>
                  <a:outerShdw blurRad="38100" dist="38100" dir="2700000" algn="tl">
                    <a:srgbClr val="000000">
                      <a:alpha val="43137"/>
                    </a:srgbClr>
                  </a:outerShdw>
                </a:effectLst>
                <a:latin typeface="Arial Narrow" pitchFamily="34" charset="0"/>
              </a:rPr>
              <a:t>– v1-4</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When You Look at Yourself </a:t>
            </a:r>
            <a:r>
              <a:rPr lang="en-US" sz="2800" b="1" dirty="0">
                <a:solidFill>
                  <a:srgbClr val="002060"/>
                </a:solidFill>
                <a:effectLst>
                  <a:outerShdw blurRad="38100" dist="38100" dir="2700000" algn="tl">
                    <a:srgbClr val="000000">
                      <a:alpha val="43137"/>
                    </a:srgbClr>
                  </a:outerShdw>
                </a:effectLst>
                <a:latin typeface="Arial Narrow" pitchFamily="34" charset="0"/>
              </a:rPr>
              <a:t>– v5-8</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When You Look at Your Future </a:t>
            </a:r>
            <a:r>
              <a:rPr lang="en-US" sz="2800" b="1" dirty="0">
                <a:solidFill>
                  <a:srgbClr val="002060"/>
                </a:solidFill>
                <a:effectLst>
                  <a:outerShdw blurRad="38100" dist="38100" dir="2700000" algn="tl">
                    <a:srgbClr val="000000">
                      <a:alpha val="43137"/>
                    </a:srgbClr>
                  </a:outerShdw>
                </a:effectLst>
                <a:latin typeface="Arial Narrow" pitchFamily="34" charset="0"/>
              </a:rPr>
              <a:t>– v9-11</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469752F-F4E6-4ED4-AA19-D2184732492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68EEB33-CE36-4774-BAAD-04BEC4C060AF}"/>
              </a:ext>
            </a:extLst>
          </p:cNvPr>
          <p:cNvSpPr>
            <a:spLocks noGrp="1" noChangeArrowheads="1"/>
          </p:cNvSpPr>
          <p:nvPr>
            <p:ph idx="1"/>
          </p:nvPr>
        </p:nvSpPr>
        <p:spPr>
          <a:xfrm>
            <a:off x="533400" y="1219200"/>
            <a:ext cx="7848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2:5-8</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Your attitude should be the same as that of Christ Jesus: Who, being in very nature God, did not consider equality with God something to be grasped, but made himself nothing, taking the very nature of a servant, being made in human likeness. </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And being found in appearance as a man, he humbled himself and became obedient to death — even death on a cross!</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1AAD22A-379B-4071-A21C-109D03C4901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5BB62D-5774-406E-A48B-8642AA7E2744}"/>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will see a </a:t>
            </a:r>
            <a:r>
              <a:rPr lang="en-US" sz="4400" b="1" u="sng" dirty="0">
                <a:solidFill>
                  <a:srgbClr val="990033"/>
                </a:solidFill>
                <a:effectLst>
                  <a:outerShdw blurRad="38100" dist="38100" dir="2700000" algn="tl">
                    <a:srgbClr val="000000">
                      <a:alpha val="43137"/>
                    </a:srgbClr>
                  </a:outerShdw>
                </a:effectLst>
                <a:latin typeface="Arial Narrow" pitchFamily="34" charset="0"/>
              </a:rPr>
              <a:t>glorious</a:t>
            </a:r>
            <a:r>
              <a:rPr lang="en-US" sz="4400" b="1" dirty="0">
                <a:solidFill>
                  <a:srgbClr val="990033"/>
                </a:solidFill>
                <a:effectLst>
                  <a:outerShdw blurRad="38100" dist="38100" dir="2700000" algn="tl">
                    <a:srgbClr val="000000">
                      <a:alpha val="43137"/>
                    </a:srgbClr>
                  </a:outerShdw>
                </a:effectLst>
                <a:latin typeface="Arial Narrow" pitchFamily="34" charset="0"/>
              </a:rPr>
              <a:t> Lord!</a:t>
            </a:r>
          </a:p>
        </p:txBody>
      </p:sp>
      <p:sp>
        <p:nvSpPr>
          <p:cNvPr id="4" name="Rectangle 3">
            <a:extLst>
              <a:ext uri="{FF2B5EF4-FFF2-40B4-BE49-F238E27FC236}">
                <a16:creationId xmlns:a16="http://schemas.microsoft.com/office/drawing/2014/main" id="{4D14196E-BC7E-4DA2-A0DA-9CE3717B8C9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When You Look at the Future</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B80C0A7-2464-4969-AA7E-DB4CF467A7C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2648FD8-86B4-4EB5-B8CC-F4854D132A6E}"/>
              </a:ext>
            </a:extLst>
          </p:cNvPr>
          <p:cNvSpPr>
            <a:spLocks noGrp="1" noChangeArrowheads="1"/>
          </p:cNvSpPr>
          <p:nvPr>
            <p:ph idx="1"/>
          </p:nvPr>
        </p:nvSpPr>
        <p:spPr>
          <a:xfrm>
            <a:off x="152400" y="1066800"/>
            <a:ext cx="8763000" cy="5791200"/>
          </a:xfrm>
        </p:spPr>
        <p:txBody>
          <a:bodyPr>
            <a:normAutofit fontScale="62500" lnSpcReduction="20000"/>
          </a:bodyPr>
          <a:lstStyle/>
          <a:p>
            <a:pPr marL="742950" indent="-742950" algn="just" eaLnBrk="1" fontAlgn="auto" hangingPunct="1">
              <a:spcAft>
                <a:spcPts val="0"/>
              </a:spcAft>
              <a:buFont typeface="Wingdings 2" panose="05020102010507070707" pitchFamily="18" charset="2"/>
              <a:buNone/>
              <a:defRPr/>
            </a:pPr>
            <a:r>
              <a:rPr lang="en-US" sz="7000" b="1" dirty="0">
                <a:solidFill>
                  <a:srgbClr val="990033"/>
                </a:solidFill>
                <a:effectLst>
                  <a:outerShdw blurRad="38100" dist="38100" dir="2700000" algn="tl">
                    <a:srgbClr val="000000">
                      <a:alpha val="43137"/>
                    </a:srgbClr>
                  </a:outerShdw>
                </a:effectLst>
                <a:latin typeface="Arial Narrow" pitchFamily="34" charset="0"/>
              </a:rPr>
              <a:t>A. You will see a </a:t>
            </a:r>
            <a:r>
              <a:rPr lang="en-US" sz="7000" b="1" u="sng" dirty="0">
                <a:solidFill>
                  <a:srgbClr val="990033"/>
                </a:solidFill>
                <a:effectLst>
                  <a:outerShdw blurRad="38100" dist="38100" dir="2700000" algn="tl">
                    <a:srgbClr val="000000">
                      <a:alpha val="43137"/>
                    </a:srgbClr>
                  </a:outerShdw>
                </a:effectLst>
                <a:latin typeface="Arial Narrow" pitchFamily="34" charset="0"/>
              </a:rPr>
              <a:t>glorious</a:t>
            </a:r>
            <a:r>
              <a:rPr lang="en-US" sz="7000" b="1" dirty="0">
                <a:solidFill>
                  <a:srgbClr val="990033"/>
                </a:solidFill>
                <a:effectLst>
                  <a:outerShdw blurRad="38100" dist="38100" dir="2700000" algn="tl">
                    <a:srgbClr val="000000">
                      <a:alpha val="43137"/>
                    </a:srgbClr>
                  </a:outerShdw>
                </a:effectLst>
                <a:latin typeface="Arial Narrow" pitchFamily="34" charset="0"/>
              </a:rPr>
              <a:t> Lord!</a:t>
            </a:r>
          </a:p>
          <a:p>
            <a:pPr marL="742950" indent="-742950" algn="just" eaLnBrk="1" fontAlgn="auto" hangingPunct="1">
              <a:lnSpc>
                <a:spcPct val="120000"/>
              </a:lnSpc>
              <a:spcAft>
                <a:spcPts val="0"/>
              </a:spcAft>
              <a:buFont typeface="Wingdings 2" panose="05020102010507070707" pitchFamily="18" charset="2"/>
              <a:buNone/>
              <a:defRPr/>
            </a:pPr>
            <a:r>
              <a:rPr lang="en-US" sz="35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24:30 – “At that time the sign of the Son of Man will appear in the sky, and all the nations of the earth will mourn. They will see the Son of Man coming on the clouds of the sky, </a:t>
            </a:r>
            <a:r>
              <a:rPr lang="en-US" sz="35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with power and great glory</a:t>
            </a:r>
            <a:r>
              <a:rPr lang="en-US" sz="35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marL="742950" indent="-742950" algn="just" eaLnBrk="1" fontAlgn="auto" hangingPunct="1">
              <a:lnSpc>
                <a:spcPct val="120000"/>
              </a:lnSpc>
              <a:spcAft>
                <a:spcPts val="0"/>
              </a:spcAft>
              <a:buFont typeface="Wingdings 2" panose="05020102010507070707" pitchFamily="18" charset="2"/>
              <a:buNone/>
              <a:defRPr/>
            </a:pPr>
            <a:r>
              <a:rPr lang="en-US" sz="3500" b="1" dirty="0">
                <a:solidFill>
                  <a:schemeClr val="tx1"/>
                </a:solidFill>
                <a:effectLst>
                  <a:outerShdw blurRad="38100" dist="38100" dir="2700000" algn="tl">
                    <a:srgbClr val="000000">
                      <a:alpha val="43137"/>
                    </a:srgbClr>
                  </a:outerShdw>
                </a:effectLst>
                <a:latin typeface="Arial" pitchFamily="34" charset="0"/>
                <a:cs typeface="Arial" pitchFamily="34" charset="0"/>
              </a:rPr>
              <a:t>Titus 2:13 – while we wait for the blessed hope — </a:t>
            </a:r>
            <a:r>
              <a:rPr lang="en-US" sz="35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glorious appearing of our great God and Savior, Jesus Christ</a:t>
            </a:r>
            <a:r>
              <a:rPr lang="en-US" sz="35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p>
          <a:p>
            <a:pPr marL="742950" indent="-742950" algn="just" eaLnBrk="1" fontAlgn="auto" hangingPunct="1">
              <a:lnSpc>
                <a:spcPct val="120000"/>
              </a:lnSpc>
              <a:spcAft>
                <a:spcPts val="0"/>
              </a:spcAft>
              <a:buFont typeface="Wingdings 2" panose="05020102010507070707" pitchFamily="18" charset="2"/>
              <a:buNone/>
              <a:defRPr/>
            </a:pPr>
            <a:r>
              <a:rPr lang="en-US" sz="35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1:11 – “Men of Galilee,” they said, “why do you stand here looking into the sky? This same Jesus, who has been taken from you into heaven, </a:t>
            </a:r>
            <a:r>
              <a:rPr lang="en-US" sz="35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will come back in the same way you have seen him go into heaven</a:t>
            </a:r>
            <a:r>
              <a:rPr lang="en-US" sz="35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marL="742950" indent="-742950" algn="just" eaLnBrk="1" fontAlgn="auto" hangingPunct="1">
              <a:lnSpc>
                <a:spcPct val="120000"/>
              </a:lnSpc>
              <a:spcAft>
                <a:spcPts val="0"/>
              </a:spcAft>
              <a:buFont typeface="Wingdings 2" panose="05020102010507070707" pitchFamily="18" charset="2"/>
              <a:buNone/>
              <a:defRPr/>
            </a:pPr>
            <a:r>
              <a:rPr lang="en-US" sz="35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9:28 - so Christ was sacrificed once to take away the sins of many people; and </a:t>
            </a:r>
            <a:r>
              <a:rPr lang="en-US" sz="35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will appear a second time</a:t>
            </a:r>
            <a:r>
              <a:rPr lang="en-US" sz="3500" b="1" dirty="0">
                <a:solidFill>
                  <a:schemeClr val="tx1"/>
                </a:solidFill>
                <a:effectLst>
                  <a:outerShdw blurRad="38100" dist="38100" dir="2700000" algn="tl">
                    <a:srgbClr val="000000">
                      <a:alpha val="43137"/>
                    </a:srgbClr>
                  </a:outerShdw>
                </a:effectLst>
                <a:latin typeface="Arial" pitchFamily="34" charset="0"/>
                <a:cs typeface="Arial" pitchFamily="34" charset="0"/>
              </a:rPr>
              <a:t>, not to bear sin, but </a:t>
            </a:r>
            <a:r>
              <a:rPr lang="en-US" sz="35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bring salvation to those who are waiting for him</a:t>
            </a:r>
            <a:r>
              <a:rPr lang="en-US" sz="35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4206D48B-AED7-45D2-938F-CD4BFACD6BA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When You Look at the Future</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89BC7FD-8082-4EE0-90FC-1E0C0CC73FA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C197C4D-1FC6-4736-8ABF-64737C38DE1E}"/>
              </a:ext>
            </a:extLst>
          </p:cNvPr>
          <p:cNvSpPr>
            <a:spLocks noGrp="1" noChangeArrowheads="1"/>
          </p:cNvSpPr>
          <p:nvPr>
            <p:ph idx="1"/>
          </p:nvPr>
        </p:nvSpPr>
        <p:spPr>
          <a:xfrm>
            <a:off x="152400" y="1066800"/>
            <a:ext cx="8763000" cy="5791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will see a </a:t>
            </a:r>
            <a:r>
              <a:rPr lang="en-US" sz="4400" b="1" u="sng" dirty="0">
                <a:solidFill>
                  <a:srgbClr val="990033"/>
                </a:solidFill>
                <a:effectLst>
                  <a:outerShdw blurRad="38100" dist="38100" dir="2700000" algn="tl">
                    <a:srgbClr val="000000">
                      <a:alpha val="43137"/>
                    </a:srgbClr>
                  </a:outerShdw>
                </a:effectLst>
                <a:latin typeface="Arial Narrow" pitchFamily="34" charset="0"/>
              </a:rPr>
              <a:t>glorious</a:t>
            </a:r>
            <a:r>
              <a:rPr lang="en-US" sz="4400" b="1" dirty="0">
                <a:solidFill>
                  <a:srgbClr val="990033"/>
                </a:solidFill>
                <a:effectLst>
                  <a:outerShdw blurRad="38100" dist="38100" dir="2700000" algn="tl">
                    <a:srgbClr val="000000">
                      <a:alpha val="43137"/>
                    </a:srgbClr>
                  </a:outerShdw>
                </a:effectLst>
                <a:latin typeface="Arial Narrow" pitchFamily="34" charset="0"/>
              </a:rPr>
              <a:t> Lord!</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God exalted him to the highest place and gave him the name that is above every name,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at the name of Jesus every knee should bow</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heaven and on earth and under the earth,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every tongue confess that Jesus Christ is Lord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the glory of God the Father. – v9-11</a:t>
            </a:r>
          </a:p>
        </p:txBody>
      </p:sp>
      <p:sp>
        <p:nvSpPr>
          <p:cNvPr id="4" name="Rectangle 3">
            <a:extLst>
              <a:ext uri="{FF2B5EF4-FFF2-40B4-BE49-F238E27FC236}">
                <a16:creationId xmlns:a16="http://schemas.microsoft.com/office/drawing/2014/main" id="{6E931DA9-88CC-4B2A-A987-2848EB6115A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When You Look at the Future</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3250675-6F86-43C5-9128-602474D7C19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8168F4A-903A-4CEF-AB2B-3CD5D984A069}"/>
              </a:ext>
            </a:extLst>
          </p:cNvPr>
          <p:cNvSpPr>
            <a:spLocks noGrp="1" noChangeArrowheads="1"/>
          </p:cNvSpPr>
          <p:nvPr>
            <p:ph idx="1"/>
          </p:nvPr>
        </p:nvSpPr>
        <p:spPr>
          <a:xfrm>
            <a:off x="152400" y="1066800"/>
            <a:ext cx="8763000" cy="5791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When you follow His example, He has promised to </a:t>
            </a:r>
            <a:r>
              <a:rPr lang="en-US" sz="4400" b="1" u="sng" dirty="0">
                <a:solidFill>
                  <a:srgbClr val="990033"/>
                </a:solidFill>
                <a:effectLst>
                  <a:outerShdw blurRad="38100" dist="38100" dir="2700000" algn="tl">
                    <a:srgbClr val="000000">
                      <a:alpha val="43137"/>
                    </a:srgbClr>
                  </a:outerShdw>
                </a:effectLst>
                <a:latin typeface="Arial Narrow" pitchFamily="34" charset="0"/>
              </a:rPr>
              <a:t>exalt</a:t>
            </a:r>
            <a:r>
              <a:rPr lang="en-US" sz="4400" b="1" dirty="0">
                <a:solidFill>
                  <a:srgbClr val="990033"/>
                </a:solidFill>
                <a:effectLst>
                  <a:outerShdw blurRad="38100" dist="38100" dir="2700000" algn="tl">
                    <a:srgbClr val="000000">
                      <a:alpha val="43137"/>
                    </a:srgbClr>
                  </a:outerShdw>
                </a:effectLst>
                <a:latin typeface="Arial Narrow" pitchFamily="34" charset="0"/>
              </a:rPr>
              <a:t> you!</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23:12 - For whoever exalts himself will be humbled,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whoever humbles himself will be exalted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D48EDB29-BA79-4E1A-8A5A-5F11C085146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When You Look at the Future</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379B3E3-13FE-46B1-9867-CF5EB033942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C83E71E-4817-41E0-9F02-9F82B686326B}"/>
              </a:ext>
            </a:extLst>
          </p:cNvPr>
          <p:cNvSpPr>
            <a:spLocks noGrp="1" noChangeArrowheads="1"/>
          </p:cNvSpPr>
          <p:nvPr>
            <p:ph idx="1"/>
          </p:nvPr>
        </p:nvSpPr>
        <p:spPr>
          <a:xfrm>
            <a:off x="152400" y="1066800"/>
            <a:ext cx="8763000" cy="5791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When you follow His example, He has promised to </a:t>
            </a:r>
            <a:r>
              <a:rPr lang="en-US" sz="4400" b="1" u="sng" dirty="0">
                <a:solidFill>
                  <a:srgbClr val="990033"/>
                </a:solidFill>
                <a:effectLst>
                  <a:outerShdw blurRad="38100" dist="38100" dir="2700000" algn="tl">
                    <a:srgbClr val="000000">
                      <a:alpha val="43137"/>
                    </a:srgbClr>
                  </a:outerShdw>
                </a:effectLst>
                <a:latin typeface="Arial Narrow" pitchFamily="34" charset="0"/>
              </a:rPr>
              <a:t>exalt</a:t>
            </a:r>
            <a:r>
              <a:rPr lang="en-US" sz="4400" b="1" dirty="0">
                <a:solidFill>
                  <a:srgbClr val="990033"/>
                </a:solidFill>
                <a:effectLst>
                  <a:outerShdw blurRad="38100" dist="38100" dir="2700000" algn="tl">
                    <a:srgbClr val="000000">
                      <a:alpha val="43137"/>
                    </a:srgbClr>
                  </a:outerShdw>
                </a:effectLst>
                <a:latin typeface="Arial Narrow" pitchFamily="34" charset="0"/>
              </a:rPr>
              <a:t> you!</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23:12 - For whoever exalts himself will be humbled,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whoever humbles himself will be exalted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algn="ctr">
              <a:buFont typeface="Wingdings 2" panose="05020102010507070707" pitchFamily="18" charset="2"/>
              <a:buNone/>
              <a:defRPr/>
            </a:pPr>
            <a:r>
              <a:rPr lang="en-US" sz="4400" b="1" dirty="0">
                <a:solidFill>
                  <a:srgbClr val="336600"/>
                </a:solidFill>
                <a:effectLst>
                  <a:outerShdw blurRad="38100" dist="38100" dir="2700000" algn="tl">
                    <a:srgbClr val="000000">
                      <a:alpha val="43137"/>
                    </a:srgbClr>
                  </a:outerShdw>
                </a:effectLst>
                <a:latin typeface="Arial Narrow" pitchFamily="34" charset="0"/>
                <a:cs typeface="Arial" pitchFamily="34" charset="0"/>
              </a:rPr>
              <a:t>Parable of the Pounds</a:t>
            </a:r>
          </a:p>
          <a:p>
            <a:pPr algn="ct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19:11-27</a:t>
            </a:r>
          </a:p>
        </p:txBody>
      </p:sp>
      <p:sp>
        <p:nvSpPr>
          <p:cNvPr id="4" name="Rectangle 3">
            <a:extLst>
              <a:ext uri="{FF2B5EF4-FFF2-40B4-BE49-F238E27FC236}">
                <a16:creationId xmlns:a16="http://schemas.microsoft.com/office/drawing/2014/main" id="{F9F3ABCF-1598-4B32-8D62-3CA450FB465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When You Look at the Future</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C7562C-3A01-4B63-9E08-477C6723A59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D711701-44EC-42CA-A9F3-22AE1604F779}"/>
              </a:ext>
            </a:extLst>
          </p:cNvPr>
          <p:cNvSpPr>
            <a:spLocks noGrp="1" noChangeArrowheads="1"/>
          </p:cNvSpPr>
          <p:nvPr>
            <p:ph idx="1"/>
          </p:nvPr>
        </p:nvSpPr>
        <p:spPr>
          <a:xfrm>
            <a:off x="152400" y="1066800"/>
            <a:ext cx="8763000" cy="5791200"/>
          </a:xfrm>
        </p:spPr>
        <p:txBody>
          <a:bodyPr>
            <a:normAutofit lnSpcReduction="10000"/>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When you follow His example, He has promised to </a:t>
            </a:r>
            <a:r>
              <a:rPr lang="en-US" sz="4400" b="1" u="sng" dirty="0">
                <a:solidFill>
                  <a:srgbClr val="990033"/>
                </a:solidFill>
                <a:effectLst>
                  <a:outerShdw blurRad="38100" dist="38100" dir="2700000" algn="tl">
                    <a:srgbClr val="000000">
                      <a:alpha val="43137"/>
                    </a:srgbClr>
                  </a:outerShdw>
                </a:effectLst>
                <a:latin typeface="Arial Narrow" pitchFamily="34" charset="0"/>
              </a:rPr>
              <a:t>exalt</a:t>
            </a:r>
            <a:r>
              <a:rPr lang="en-US" sz="4400" b="1" dirty="0">
                <a:solidFill>
                  <a:srgbClr val="990033"/>
                </a:solidFill>
                <a:effectLst>
                  <a:outerShdw blurRad="38100" dist="38100" dir="2700000" algn="tl">
                    <a:srgbClr val="000000">
                      <a:alpha val="43137"/>
                    </a:srgbClr>
                  </a:outerShdw>
                </a:effectLst>
                <a:latin typeface="Arial Narrow" pitchFamily="34" charset="0"/>
              </a:rPr>
              <a:t> you!</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23:12 - For whoever exalts himself will be humbled,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whoever humbles himself will be exalted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algn="ctr">
              <a:buFont typeface="Wingdings 2" panose="05020102010507070707" pitchFamily="18" charset="2"/>
              <a:buNone/>
              <a:defRPr/>
            </a:pPr>
            <a:r>
              <a:rPr lang="en-US" sz="4400" b="1" dirty="0">
                <a:solidFill>
                  <a:srgbClr val="336600"/>
                </a:solidFill>
                <a:effectLst>
                  <a:outerShdw blurRad="38100" dist="38100" dir="2700000" algn="tl">
                    <a:srgbClr val="000000">
                      <a:alpha val="43137"/>
                    </a:srgbClr>
                  </a:outerShdw>
                </a:effectLst>
                <a:latin typeface="Arial Narrow" pitchFamily="34" charset="0"/>
                <a:cs typeface="Arial" pitchFamily="34" charset="0"/>
              </a:rPr>
              <a:t>Parable of the Talents</a:t>
            </a:r>
          </a:p>
          <a:p>
            <a:pPr algn="ct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25:14-30</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25:23 - Well done, good and faithful servant! You have been faithful with a few things; I will put you in charge of many things. Come and share your master’s happiness!</a:t>
            </a:r>
          </a:p>
          <a:p>
            <a:pPr algn="ctr">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8C5B096B-5757-4813-8065-74A65B9A12A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When You Look at the Future</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609FA4-131B-4B42-B44F-F9D6F29905E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C6F8262-6CA3-4D91-B267-8F27A68B6E26}"/>
              </a:ext>
            </a:extLst>
          </p:cNvPr>
          <p:cNvSpPr>
            <a:spLocks noGrp="1" noChangeArrowheads="1"/>
          </p:cNvSpPr>
          <p:nvPr>
            <p:ph idx="1"/>
          </p:nvPr>
        </p:nvSpPr>
        <p:spPr>
          <a:xfrm>
            <a:off x="457200" y="1143000"/>
            <a:ext cx="8229600" cy="5410200"/>
          </a:xfrm>
        </p:spPr>
        <p:txBody>
          <a:bodyPr>
            <a:no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Look at the church, yourself &amp; the future realistically through the eyes of Christ.</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See how important:</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church is,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you are &amp;</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your </a:t>
            </a:r>
            <a:r>
              <a:rPr lang="en-US" sz="4400" b="1">
                <a:solidFill>
                  <a:srgbClr val="990033"/>
                </a:solidFill>
                <a:effectLst>
                  <a:outerShdw blurRad="38100" dist="38100" dir="2700000" algn="tl">
                    <a:srgbClr val="000000">
                      <a:alpha val="43137"/>
                    </a:srgbClr>
                  </a:outerShdw>
                </a:effectLst>
                <a:latin typeface="Arial Narrow" pitchFamily="34" charset="0"/>
              </a:rPr>
              <a:t>future is.</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C357CBC-F7B3-4135-ACA6-69490E1505C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70C8F38-5A13-4657-8E5B-530092D209A8}"/>
              </a:ext>
            </a:extLst>
          </p:cNvPr>
          <p:cNvSpPr>
            <a:spLocks noGrp="1" noChangeArrowheads="1"/>
          </p:cNvSpPr>
          <p:nvPr>
            <p:ph idx="1"/>
          </p:nvPr>
        </p:nvSpPr>
        <p:spPr>
          <a:xfrm>
            <a:off x="533400" y="1219200"/>
            <a:ext cx="7848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2:9-11</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God exalted him to the highest place and gave him the name that is above every name, that at the name of Jesus every knee should bow, in heaven and on earth and under the earth, and every tongue confess that Jesus Christ is Lord, to the glory of God the Father.</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BFDE3F7-CE2D-41C7-8548-BB3D754FC8A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33C91B2-729F-45BE-A415-629D1F68E5B7}"/>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When You Look at the Church </a:t>
            </a:r>
            <a:r>
              <a:rPr lang="en-US" sz="2800" b="1" dirty="0">
                <a:solidFill>
                  <a:srgbClr val="002060"/>
                </a:solidFill>
                <a:effectLst>
                  <a:outerShdw blurRad="38100" dist="38100" dir="2700000" algn="tl">
                    <a:srgbClr val="000000">
                      <a:alpha val="43137"/>
                    </a:srgbClr>
                  </a:outerShdw>
                </a:effectLst>
                <a:latin typeface="Arial Narrow" pitchFamily="34" charset="0"/>
              </a:rPr>
              <a:t>– v1-4</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98F2AD8-A59A-4460-A4E3-E79792E738C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BD0EB67-E4BE-4CBC-BA14-7C26CE74010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Church is </a:t>
            </a:r>
            <a:r>
              <a:rPr lang="en-US" sz="4400" b="1" u="sng" dirty="0">
                <a:solidFill>
                  <a:srgbClr val="990033"/>
                </a:solidFill>
                <a:effectLst>
                  <a:outerShdw blurRad="38100" dist="38100" dir="2700000" algn="tl">
                    <a:srgbClr val="000000">
                      <a:alpha val="43137"/>
                    </a:srgbClr>
                  </a:outerShdw>
                </a:effectLst>
                <a:latin typeface="Arial Narrow" pitchFamily="34" charset="0"/>
              </a:rPr>
              <a:t>worth</a:t>
            </a:r>
            <a:r>
              <a:rPr lang="en-US" sz="4400" b="1" dirty="0">
                <a:solidFill>
                  <a:srgbClr val="990033"/>
                </a:solidFill>
                <a:effectLst>
                  <a:outerShdw blurRad="38100" dist="38100" dir="2700000" algn="tl">
                    <a:srgbClr val="000000">
                      <a:alpha val="43137"/>
                    </a:srgbClr>
                  </a:outerShdw>
                </a:effectLst>
                <a:latin typeface="Arial Narrow" pitchFamily="34" charset="0"/>
              </a:rPr>
              <a:t> looking at.</a:t>
            </a:r>
          </a:p>
        </p:txBody>
      </p:sp>
      <p:sp>
        <p:nvSpPr>
          <p:cNvPr id="4" name="Rectangle 3">
            <a:extLst>
              <a:ext uri="{FF2B5EF4-FFF2-40B4-BE49-F238E27FC236}">
                <a16:creationId xmlns:a16="http://schemas.microsoft.com/office/drawing/2014/main" id="{D1D58792-76B8-465A-8801-9E53329D775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When You Look at the Church  </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48E0F2-FD0A-4584-9D6B-E2D405F4906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2BC467-6F03-42C5-A621-68F8654B3D0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One of the biggest problems the church sees is </a:t>
            </a:r>
            <a:r>
              <a:rPr lang="en-US" sz="4400" b="1" u="sng" dirty="0">
                <a:solidFill>
                  <a:srgbClr val="990033"/>
                </a:solidFill>
                <a:effectLst>
                  <a:outerShdw blurRad="38100" dist="38100" dir="2700000" algn="tl">
                    <a:srgbClr val="000000">
                      <a:alpha val="43137"/>
                    </a:srgbClr>
                  </a:outerShdw>
                </a:effectLst>
                <a:latin typeface="Arial Narrow" pitchFamily="34" charset="0"/>
              </a:rPr>
              <a:t>disunity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57A6344E-486B-4204-B7B9-86BA134DDFD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When You Look at the Church  </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2CA79D1-4615-4FC9-B881-74755E597F9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71765B8-2739-4D60-A5CF-05B071DEDFAA}"/>
              </a:ext>
            </a:extLst>
          </p:cNvPr>
          <p:cNvSpPr>
            <a:spLocks noGrp="1" noChangeArrowheads="1"/>
          </p:cNvSpPr>
          <p:nvPr>
            <p:ph idx="1"/>
          </p:nvPr>
        </p:nvSpPr>
        <p:spPr>
          <a:xfrm>
            <a:off x="457200" y="1143000"/>
            <a:ext cx="8229600" cy="5410200"/>
          </a:xfrm>
        </p:spPr>
        <p:txBody>
          <a:bodyPr>
            <a:normAutofit/>
          </a:bodyPr>
          <a:lstStyle/>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One of the biggest problems the church sees is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disunity</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742950" indent="-74295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Do nothing out of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selfish ambition</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or vain conceit, but in humility consider others better than yourselves. – v3</a:t>
            </a:r>
          </a:p>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6600"/>
                </a:solidFill>
                <a:effectLst>
                  <a:outerShdw blurRad="38100" dist="38100" dir="2700000" algn="tl">
                    <a:srgbClr val="C0C0C0"/>
                  </a:outerShdw>
                </a:effectLst>
                <a:latin typeface="Arial Narrow" panose="020B0606020202030204" pitchFamily="34" charset="0"/>
              </a:rPr>
              <a:t>Selfish ambition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“party 	making, trying to get others to 	agree you you.</a:t>
            </a:r>
          </a:p>
          <a:p>
            <a:pPr marL="742950" indent="-74295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ἐριθείαν</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DC70DD03-D563-460F-AE17-1694BC12A52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When You Look at the Church  </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2D928A-81D4-45C6-9A8C-E8EE4E923F4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7985ACB-6E68-44F8-8376-DF4F3E5DFFF4}"/>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One of the biggest problems the church sees is </a:t>
            </a:r>
            <a:r>
              <a:rPr lang="en-US" sz="4400" b="1" u="sng" dirty="0">
                <a:solidFill>
                  <a:srgbClr val="990033"/>
                </a:solidFill>
                <a:effectLst>
                  <a:outerShdw blurRad="38100" dist="38100" dir="2700000" algn="tl">
                    <a:srgbClr val="000000">
                      <a:alpha val="43137"/>
                    </a:srgbClr>
                  </a:outerShdw>
                </a:effectLst>
                <a:latin typeface="Arial Narrow" pitchFamily="34" charset="0"/>
              </a:rPr>
              <a:t>disunity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Do nothing out of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selfish ambition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or vain conceit, but in humility consider others better than yourselves. – v3</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1:15 - It is true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some preach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Christ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out of envy and rivalry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others out of goodwill.</a:t>
            </a:r>
          </a:p>
        </p:txBody>
      </p:sp>
      <p:sp>
        <p:nvSpPr>
          <p:cNvPr id="4" name="Rectangle 3">
            <a:extLst>
              <a:ext uri="{FF2B5EF4-FFF2-40B4-BE49-F238E27FC236}">
                <a16:creationId xmlns:a16="http://schemas.microsoft.com/office/drawing/2014/main" id="{024F28D5-9EB7-4232-9481-07E061B6453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When You Look at the Church  </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23728</TotalTime>
  <Words>2196</Words>
  <Application>Microsoft Office PowerPoint</Application>
  <PresentationFormat>On-screen Show (4:3)</PresentationFormat>
  <Paragraphs>204</Paragraphs>
  <Slides>36</Slides>
  <Notes>36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 Narrow</vt:lpstr>
      <vt:lpstr>Arial</vt:lpstr>
      <vt:lpstr>Lucida Sans Unicode</vt:lpstr>
      <vt:lpstr>Wingdings 2</vt:lpstr>
      <vt:lpstr>Calibri</vt:lpstr>
      <vt:lpstr>Times New Roman</vt:lpstr>
      <vt:lpstr>Segoe UI Symbol</vt:lpstr>
      <vt:lpstr>Trek</vt:lpstr>
      <vt:lpstr>Looking  at yourself through  the eyes  of  christ</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1429</cp:revision>
  <dcterms:created xsi:type="dcterms:W3CDTF">2005-04-23T22:37:40Z</dcterms:created>
  <dcterms:modified xsi:type="dcterms:W3CDTF">2021-02-11T00:00:35Z</dcterms:modified>
</cp:coreProperties>
</file>