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7"/>
  </p:notesMasterIdLst>
  <p:handoutMasterIdLst>
    <p:handoutMasterId r:id="rId38"/>
  </p:handoutMasterIdLst>
  <p:sldIdLst>
    <p:sldId id="398" r:id="rId2"/>
    <p:sldId id="1798" r:id="rId3"/>
    <p:sldId id="1704" r:id="rId4"/>
    <p:sldId id="1362" r:id="rId5"/>
    <p:sldId id="1782" r:id="rId6"/>
    <p:sldId id="1825" r:id="rId7"/>
    <p:sldId id="1826" r:id="rId8"/>
    <p:sldId id="1827" r:id="rId9"/>
    <p:sldId id="1828" r:id="rId10"/>
    <p:sldId id="1829" r:id="rId11"/>
    <p:sldId id="1830" r:id="rId12"/>
    <p:sldId id="1831" r:id="rId13"/>
    <p:sldId id="1832" r:id="rId14"/>
    <p:sldId id="1833" r:id="rId15"/>
    <p:sldId id="1811" r:id="rId16"/>
    <p:sldId id="1503" r:id="rId17"/>
    <p:sldId id="1834" r:id="rId18"/>
    <p:sldId id="1835" r:id="rId19"/>
    <p:sldId id="1837" r:id="rId20"/>
    <p:sldId id="1836" r:id="rId21"/>
    <p:sldId id="1838" r:id="rId22"/>
    <p:sldId id="1840" r:id="rId23"/>
    <p:sldId id="1839" r:id="rId24"/>
    <p:sldId id="1841" r:id="rId25"/>
    <p:sldId id="1842" r:id="rId26"/>
    <p:sldId id="1843" r:id="rId27"/>
    <p:sldId id="1844" r:id="rId28"/>
    <p:sldId id="1819" r:id="rId29"/>
    <p:sldId id="1476" r:id="rId30"/>
    <p:sldId id="1845" r:id="rId31"/>
    <p:sldId id="1846" r:id="rId32"/>
    <p:sldId id="1847" r:id="rId33"/>
    <p:sldId id="1848" r:id="rId34"/>
    <p:sldId id="1849" r:id="rId35"/>
    <p:sldId id="1779" r:id="rId36"/>
  </p:sldIdLst>
  <p:sldSz cx="9144000" cy="6858000" type="screen4x3"/>
  <p:notesSz cx="6858000" cy="9144000"/>
  <p:defaultTextStyle>
    <a:defPPr>
      <a:defRPr lang="en-US"/>
    </a:defPPr>
    <a:lvl1pPr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1pPr>
    <a:lvl2pPr marL="4572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2pPr>
    <a:lvl3pPr marL="9144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3pPr>
    <a:lvl4pPr marL="13716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4pPr>
    <a:lvl5pPr marL="18288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5pPr>
    <a:lvl6pPr marL="2286000" algn="l" defTabSz="914400" rtl="0" eaLnBrk="1" latinLnBrk="0" hangingPunct="1">
      <a:defRPr sz="2800" b="1" kern="1200">
        <a:solidFill>
          <a:srgbClr val="990033"/>
        </a:solidFill>
        <a:latin typeface="Arial Narrow" panose="020B0606020202030204" pitchFamily="34" charset="0"/>
        <a:ea typeface="+mn-ea"/>
        <a:cs typeface="+mn-cs"/>
      </a:defRPr>
    </a:lvl6pPr>
    <a:lvl7pPr marL="2743200" algn="l" defTabSz="914400" rtl="0" eaLnBrk="1" latinLnBrk="0" hangingPunct="1">
      <a:defRPr sz="2800" b="1" kern="1200">
        <a:solidFill>
          <a:srgbClr val="990033"/>
        </a:solidFill>
        <a:latin typeface="Arial Narrow" panose="020B0606020202030204" pitchFamily="34" charset="0"/>
        <a:ea typeface="+mn-ea"/>
        <a:cs typeface="+mn-cs"/>
      </a:defRPr>
    </a:lvl7pPr>
    <a:lvl8pPr marL="3200400" algn="l" defTabSz="914400" rtl="0" eaLnBrk="1" latinLnBrk="0" hangingPunct="1">
      <a:defRPr sz="2800" b="1" kern="1200">
        <a:solidFill>
          <a:srgbClr val="990033"/>
        </a:solidFill>
        <a:latin typeface="Arial Narrow" panose="020B0606020202030204" pitchFamily="34" charset="0"/>
        <a:ea typeface="+mn-ea"/>
        <a:cs typeface="+mn-cs"/>
      </a:defRPr>
    </a:lvl8pPr>
    <a:lvl9pPr marL="3657600" algn="l" defTabSz="914400" rtl="0" eaLnBrk="1" latinLnBrk="0" hangingPunct="1">
      <a:defRPr sz="2800" b="1" kern="1200">
        <a:solidFill>
          <a:srgbClr val="990033"/>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6600"/>
    <a:srgbClr val="990033"/>
    <a:srgbClr val="339966"/>
    <a:srgbClr val="FF00FF"/>
    <a:srgbClr val="CC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2645" autoAdjust="0"/>
    <p:restoredTop sz="90401" autoAdjust="0"/>
  </p:normalViewPr>
  <p:slideViewPr>
    <p:cSldViewPr>
      <p:cViewPr varScale="1">
        <p:scale>
          <a:sx n="114" d="100"/>
          <a:sy n="114" d="100"/>
        </p:scale>
        <p:origin x="112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3D5E86A7-165B-45A1-BE21-C3F615EE2AD0}"/>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5" name="Rectangle 3">
            <a:extLst>
              <a:ext uri="{FF2B5EF4-FFF2-40B4-BE49-F238E27FC236}">
                <a16:creationId xmlns:a16="http://schemas.microsoft.com/office/drawing/2014/main" id="{B73CCA30-0AF6-44A2-92B6-8B5B5B1609EE}"/>
              </a:ext>
            </a:extLst>
          </p:cNvPr>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solidFill>
                  <a:schemeClr val="tx1"/>
                </a:solidFill>
                <a:latin typeface="Times New Roman" pitchFamily="18" charset="0"/>
              </a:defRPr>
            </a:lvl1pPr>
          </a:lstStyle>
          <a:p>
            <a:pPr>
              <a:defRPr/>
            </a:pPr>
            <a:endParaRPr lang="en-US"/>
          </a:p>
        </p:txBody>
      </p:sp>
      <p:sp>
        <p:nvSpPr>
          <p:cNvPr id="141316" name="Rectangle 4">
            <a:extLst>
              <a:ext uri="{FF2B5EF4-FFF2-40B4-BE49-F238E27FC236}">
                <a16:creationId xmlns:a16="http://schemas.microsoft.com/office/drawing/2014/main" id="{3144E2D4-A114-4F1E-875E-BC04C5AE1A04}"/>
              </a:ext>
            </a:extLst>
          </p:cNvPr>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7" name="Rectangle 5">
            <a:extLst>
              <a:ext uri="{FF2B5EF4-FFF2-40B4-BE49-F238E27FC236}">
                <a16:creationId xmlns:a16="http://schemas.microsoft.com/office/drawing/2014/main" id="{ADFC6863-ACC2-45BA-A47F-A0FA3575CC0F}"/>
              </a:ext>
            </a:extLst>
          </p:cNvPr>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smtClean="0">
                <a:solidFill>
                  <a:schemeClr val="tx1"/>
                </a:solidFill>
                <a:latin typeface="Times New Roman" panose="02020603050405020304" pitchFamily="18" charset="0"/>
              </a:defRPr>
            </a:lvl1pPr>
          </a:lstStyle>
          <a:p>
            <a:pPr>
              <a:defRPr/>
            </a:pPr>
            <a:fld id="{C325FDC5-9A4C-4079-999D-89E55705EB2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271E866-C8A2-48A5-822F-9C9503ECFFC5}"/>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id="{3A394BB1-60FE-44A3-BF0C-6000046C9202}"/>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62B9E29C-8C33-4EE4-9B20-A27F9CBA0047}" type="datetimeFigureOut">
              <a:rPr lang="en-US"/>
              <a:pPr>
                <a:defRPr/>
              </a:pPr>
              <a:t>2/10/2021</a:t>
            </a:fld>
            <a:endParaRPr lang="en-US" dirty="0"/>
          </a:p>
        </p:txBody>
      </p:sp>
      <p:sp>
        <p:nvSpPr>
          <p:cNvPr id="4" name="Slide Image Placeholder 3">
            <a:extLst>
              <a:ext uri="{FF2B5EF4-FFF2-40B4-BE49-F238E27FC236}">
                <a16:creationId xmlns:a16="http://schemas.microsoft.com/office/drawing/2014/main" id="{5FD5740B-6C43-4E60-B73A-C98F74BF95B1}"/>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8D626DEB-4378-481C-B362-453D9D6FB676}"/>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F6247305-CDB9-4524-BF84-02BAFCEFD551}"/>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a:extLst>
              <a:ext uri="{FF2B5EF4-FFF2-40B4-BE49-F238E27FC236}">
                <a16:creationId xmlns:a16="http://schemas.microsoft.com/office/drawing/2014/main" id="{EAC763C1-CE37-4063-8DC8-E531A4FBD1E2}"/>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1FFBEDBB-A483-4771-9132-CA5C2942152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2B41BAB6-D787-46BB-980D-BD573A8DAC5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25E79B44-331C-4E3D-8F26-B2E3575E3E5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3316" name="Slide Number Placeholder 3">
            <a:extLst>
              <a:ext uri="{FF2B5EF4-FFF2-40B4-BE49-F238E27FC236}">
                <a16:creationId xmlns:a16="http://schemas.microsoft.com/office/drawing/2014/main" id="{228992FD-0B50-43DB-B1A1-16A9D4B3F96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A5AE0CC-2F9B-4526-B50D-01C6E1EF75DB}" type="slidenum">
              <a:rPr lang="en-US" altLang="en-US">
                <a:solidFill>
                  <a:srgbClr val="990033"/>
                </a:solidFill>
                <a:latin typeface="Arial Narrow" panose="020B0606020202030204" pitchFamily="34" charset="0"/>
              </a:rPr>
              <a:pPr>
                <a:spcBef>
                  <a:spcPct val="0"/>
                </a:spcBef>
              </a:pPr>
              <a:t>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EFA2F67B-2F59-44C0-B817-3FCE8412304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9D1E68A1-FFCF-4E03-8B21-A70DCD36DF2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714B3A49-8E1E-4600-BF79-A4C7D8F411D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19330BE-AF1E-491F-80A7-75273ECE38B8}" type="slidenum">
              <a:rPr lang="en-US" altLang="en-US">
                <a:solidFill>
                  <a:srgbClr val="990033"/>
                </a:solidFill>
                <a:latin typeface="Arial Narrow" panose="020B0606020202030204" pitchFamily="34" charset="0"/>
              </a:rPr>
              <a:pPr>
                <a:spcBef>
                  <a:spcPct val="0"/>
                </a:spcBef>
              </a:pPr>
              <a:t>10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518B224F-319A-4280-9374-9E770AAB4E1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EB5F473A-5131-455B-917C-E1258FA423E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3796" name="Slide Number Placeholder 3">
            <a:extLst>
              <a:ext uri="{FF2B5EF4-FFF2-40B4-BE49-F238E27FC236}">
                <a16:creationId xmlns:a16="http://schemas.microsoft.com/office/drawing/2014/main" id="{AB997266-5A5F-4055-85DA-83806FD92DF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88EF80A-ED16-4704-8727-52FE214B0585}" type="slidenum">
              <a:rPr lang="en-US" altLang="en-US">
                <a:solidFill>
                  <a:srgbClr val="990033"/>
                </a:solidFill>
                <a:latin typeface="Arial Narrow" panose="020B0606020202030204" pitchFamily="34" charset="0"/>
              </a:rPr>
              <a:pPr>
                <a:spcBef>
                  <a:spcPct val="0"/>
                </a:spcBef>
              </a:pPr>
              <a:t>11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6CABBC95-48BA-46A6-B3AE-8397177D68E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282FF606-57CA-4FB9-A045-8739AF01A4D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5844" name="Slide Number Placeholder 3">
            <a:extLst>
              <a:ext uri="{FF2B5EF4-FFF2-40B4-BE49-F238E27FC236}">
                <a16:creationId xmlns:a16="http://schemas.microsoft.com/office/drawing/2014/main" id="{B9C8679D-1B80-4731-AB6A-0871C7C3B27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D8A718C-47EC-4356-9861-AA347720361E}" type="slidenum">
              <a:rPr lang="en-US" altLang="en-US">
                <a:solidFill>
                  <a:srgbClr val="990033"/>
                </a:solidFill>
                <a:latin typeface="Arial Narrow" panose="020B0606020202030204" pitchFamily="34" charset="0"/>
              </a:rPr>
              <a:pPr>
                <a:spcBef>
                  <a:spcPct val="0"/>
                </a:spcBef>
              </a:pPr>
              <a:t>12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81F59CB7-E740-432D-B580-E9530275D13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E743C128-A0C1-4EA4-9A81-D9C8E1369A2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7892" name="Slide Number Placeholder 3">
            <a:extLst>
              <a:ext uri="{FF2B5EF4-FFF2-40B4-BE49-F238E27FC236}">
                <a16:creationId xmlns:a16="http://schemas.microsoft.com/office/drawing/2014/main" id="{B738648E-241E-40DC-ADF0-BBDD8952D1D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26E75C0-3283-4EE6-969D-1A5D9269C059}" type="slidenum">
              <a:rPr lang="en-US" altLang="en-US">
                <a:solidFill>
                  <a:srgbClr val="990033"/>
                </a:solidFill>
                <a:latin typeface="Arial Narrow" panose="020B0606020202030204" pitchFamily="34" charset="0"/>
              </a:rPr>
              <a:pPr>
                <a:spcBef>
                  <a:spcPct val="0"/>
                </a:spcBef>
              </a:pPr>
              <a:t>13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B1133DAE-6C28-4845-A814-7D73B24C9BB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AC19695C-1FCB-4195-8429-2D1F8B5718C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9940" name="Slide Number Placeholder 3">
            <a:extLst>
              <a:ext uri="{FF2B5EF4-FFF2-40B4-BE49-F238E27FC236}">
                <a16:creationId xmlns:a16="http://schemas.microsoft.com/office/drawing/2014/main" id="{3E4CFB51-EAAC-43FA-8775-5617767F6B5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CDDD4BC-9BDC-409A-B924-3CF80C6AE977}" type="slidenum">
              <a:rPr lang="en-US" altLang="en-US">
                <a:solidFill>
                  <a:srgbClr val="990033"/>
                </a:solidFill>
                <a:latin typeface="Arial Narrow" panose="020B0606020202030204" pitchFamily="34" charset="0"/>
              </a:rPr>
              <a:pPr>
                <a:spcBef>
                  <a:spcPct val="0"/>
                </a:spcBef>
              </a:pPr>
              <a:t>14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7F73D204-68EF-403E-BBFF-16B0431C45A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FFB23B75-4140-4F52-A1A1-E156F217500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988" name="Slide Number Placeholder 3">
            <a:extLst>
              <a:ext uri="{FF2B5EF4-FFF2-40B4-BE49-F238E27FC236}">
                <a16:creationId xmlns:a16="http://schemas.microsoft.com/office/drawing/2014/main" id="{80827F12-4794-4517-8DD6-73CED0C2848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80B66CC-0E35-42C5-BF5D-AACD4714E542}" type="slidenum">
              <a:rPr lang="en-US" altLang="en-US">
                <a:solidFill>
                  <a:srgbClr val="990033"/>
                </a:solidFill>
                <a:latin typeface="Arial Narrow" panose="020B0606020202030204" pitchFamily="34" charset="0"/>
              </a:rPr>
              <a:pPr>
                <a:spcBef>
                  <a:spcPct val="0"/>
                </a:spcBef>
              </a:pPr>
              <a:t>15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FD1916A3-2221-4BCF-A2C1-EAA564E44B3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218F34D0-DAE8-4549-9108-54F85A9C1F6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4036" name="Slide Number Placeholder 3">
            <a:extLst>
              <a:ext uri="{FF2B5EF4-FFF2-40B4-BE49-F238E27FC236}">
                <a16:creationId xmlns:a16="http://schemas.microsoft.com/office/drawing/2014/main" id="{07C94088-9620-4EE9-86D7-B8B1C581687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942FDFA-C9B3-4F85-A9A1-56D6408B898C}" type="slidenum">
              <a:rPr lang="en-US" altLang="en-US">
                <a:solidFill>
                  <a:srgbClr val="990033"/>
                </a:solidFill>
                <a:latin typeface="Arial Narrow" panose="020B0606020202030204" pitchFamily="34" charset="0"/>
              </a:rPr>
              <a:pPr>
                <a:spcBef>
                  <a:spcPct val="0"/>
                </a:spcBef>
              </a:pPr>
              <a:t>16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C0301367-9274-4BD1-8700-13E9955F742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a:extLst>
              <a:ext uri="{FF2B5EF4-FFF2-40B4-BE49-F238E27FC236}">
                <a16:creationId xmlns:a16="http://schemas.microsoft.com/office/drawing/2014/main" id="{9A947947-2BED-4744-A017-0F8B752E069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6084" name="Slide Number Placeholder 3">
            <a:extLst>
              <a:ext uri="{FF2B5EF4-FFF2-40B4-BE49-F238E27FC236}">
                <a16:creationId xmlns:a16="http://schemas.microsoft.com/office/drawing/2014/main" id="{76EF40CE-020C-435C-BCDC-55879A6DA05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676F102-55AF-4889-AADF-13F61E2363D5}" type="slidenum">
              <a:rPr lang="en-US" altLang="en-US">
                <a:solidFill>
                  <a:srgbClr val="990033"/>
                </a:solidFill>
                <a:latin typeface="Arial Narrow" panose="020B0606020202030204" pitchFamily="34" charset="0"/>
              </a:rPr>
              <a:pPr>
                <a:spcBef>
                  <a:spcPct val="0"/>
                </a:spcBef>
              </a:pPr>
              <a:t>17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94405B3D-2E1C-40DE-AA8C-24AF4DB8C31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DD74DEFC-5C67-4588-9E86-4559EB8F448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8132" name="Slide Number Placeholder 3">
            <a:extLst>
              <a:ext uri="{FF2B5EF4-FFF2-40B4-BE49-F238E27FC236}">
                <a16:creationId xmlns:a16="http://schemas.microsoft.com/office/drawing/2014/main" id="{27829911-1EB5-4D5C-956A-5A63CFD5350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6C78EB1-C7FF-4F23-B3D5-14AF3CAFA0FF}" type="slidenum">
              <a:rPr lang="en-US" altLang="en-US">
                <a:solidFill>
                  <a:srgbClr val="990033"/>
                </a:solidFill>
                <a:latin typeface="Arial Narrow" panose="020B0606020202030204" pitchFamily="34" charset="0"/>
              </a:rPr>
              <a:pPr>
                <a:spcBef>
                  <a:spcPct val="0"/>
                </a:spcBef>
              </a:pPr>
              <a:t>18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7E529AC3-8B17-41AB-BCBF-E172B4A135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679E04C2-3669-40E0-B145-E921D2B8F82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0180" name="Slide Number Placeholder 3">
            <a:extLst>
              <a:ext uri="{FF2B5EF4-FFF2-40B4-BE49-F238E27FC236}">
                <a16:creationId xmlns:a16="http://schemas.microsoft.com/office/drawing/2014/main" id="{82CC6ABD-7D82-434D-81E6-1FEDD7FAFAC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0A191B9-1117-414E-94CC-DD3847A9B1E3}" type="slidenum">
              <a:rPr lang="en-US" altLang="en-US">
                <a:solidFill>
                  <a:srgbClr val="990033"/>
                </a:solidFill>
                <a:latin typeface="Arial Narrow" panose="020B0606020202030204" pitchFamily="34" charset="0"/>
              </a:rPr>
              <a:pPr>
                <a:spcBef>
                  <a:spcPct val="0"/>
                </a:spcBef>
              </a:pPr>
              <a:t>19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2EE7A21D-8731-4428-B4C5-B52E03E7BEB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26718E64-7CBE-42AA-A28E-FE4371BA2BB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DBB22830-A100-4A9E-B17F-3A26E2F1412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0BC319C-1422-455E-8E68-0B627F7E2A94}" type="slidenum">
              <a:rPr lang="en-US" altLang="en-US">
                <a:solidFill>
                  <a:srgbClr val="990033"/>
                </a:solidFill>
                <a:latin typeface="Arial Narrow" panose="020B0606020202030204" pitchFamily="34" charset="0"/>
              </a:rPr>
              <a:pPr>
                <a:spcBef>
                  <a:spcPct val="0"/>
                </a:spcBef>
              </a:pPr>
              <a:t>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C53626A9-2DCD-4AB9-984D-A04C1596ADF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78210CA9-536F-4A37-906D-33DF2A0035E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2228" name="Slide Number Placeholder 3">
            <a:extLst>
              <a:ext uri="{FF2B5EF4-FFF2-40B4-BE49-F238E27FC236}">
                <a16:creationId xmlns:a16="http://schemas.microsoft.com/office/drawing/2014/main" id="{3004050A-F388-45CD-ABE8-4B25BA08ED5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A5382F9-C9E9-4E1F-867E-43B72BEE9B03}" type="slidenum">
              <a:rPr lang="en-US" altLang="en-US">
                <a:solidFill>
                  <a:srgbClr val="990033"/>
                </a:solidFill>
                <a:latin typeface="Arial Narrow" panose="020B0606020202030204" pitchFamily="34" charset="0"/>
              </a:rPr>
              <a:pPr>
                <a:spcBef>
                  <a:spcPct val="0"/>
                </a:spcBef>
              </a:pPr>
              <a:t>20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77B054DC-B500-4570-9599-E88C29649F4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1819CEF3-2290-4244-AB33-157EECD7AAA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968889D5-DB38-4913-9E9A-AB70843D64E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4BC343B-6108-4611-8B74-7D4EE22D709F}" type="slidenum">
              <a:rPr lang="en-US" altLang="en-US">
                <a:solidFill>
                  <a:srgbClr val="990033"/>
                </a:solidFill>
                <a:latin typeface="Arial Narrow" panose="020B0606020202030204" pitchFamily="34" charset="0"/>
              </a:rPr>
              <a:pPr>
                <a:spcBef>
                  <a:spcPct val="0"/>
                </a:spcBef>
              </a:pPr>
              <a:t>21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071C466A-D976-44A1-99F1-2AA585F71A9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id="{F0017522-7443-4121-8883-E09E2231960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6324" name="Slide Number Placeholder 3">
            <a:extLst>
              <a:ext uri="{FF2B5EF4-FFF2-40B4-BE49-F238E27FC236}">
                <a16:creationId xmlns:a16="http://schemas.microsoft.com/office/drawing/2014/main" id="{5E32CDD1-EEAD-4CCD-85FA-34164693629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A6768F2-3B23-40CB-9CC5-76F6323017A0}" type="slidenum">
              <a:rPr lang="en-US" altLang="en-US">
                <a:solidFill>
                  <a:srgbClr val="990033"/>
                </a:solidFill>
                <a:latin typeface="Arial Narrow" panose="020B0606020202030204" pitchFamily="34" charset="0"/>
              </a:rPr>
              <a:pPr>
                <a:spcBef>
                  <a:spcPct val="0"/>
                </a:spcBef>
              </a:pPr>
              <a:t>22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8FD3CBA9-3C31-487C-A670-BF310FFCD5E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38011AFB-A63A-4A61-966B-7C28E00F0F2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8372" name="Slide Number Placeholder 3">
            <a:extLst>
              <a:ext uri="{FF2B5EF4-FFF2-40B4-BE49-F238E27FC236}">
                <a16:creationId xmlns:a16="http://schemas.microsoft.com/office/drawing/2014/main" id="{BB1F0BCF-E3B3-4F09-973A-003D02523D6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765572E-B54A-434F-9C48-E09D54D3FC98}" type="slidenum">
              <a:rPr lang="en-US" altLang="en-US">
                <a:solidFill>
                  <a:srgbClr val="990033"/>
                </a:solidFill>
                <a:latin typeface="Arial Narrow" panose="020B0606020202030204" pitchFamily="34" charset="0"/>
              </a:rPr>
              <a:pPr>
                <a:spcBef>
                  <a:spcPct val="0"/>
                </a:spcBef>
              </a:pPr>
              <a:t>23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C9CEE890-D1AF-43DF-AF18-15178051861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a:extLst>
              <a:ext uri="{FF2B5EF4-FFF2-40B4-BE49-F238E27FC236}">
                <a16:creationId xmlns:a16="http://schemas.microsoft.com/office/drawing/2014/main" id="{FA731017-0EC4-4072-9317-9E4587E5E44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0420" name="Slide Number Placeholder 3">
            <a:extLst>
              <a:ext uri="{FF2B5EF4-FFF2-40B4-BE49-F238E27FC236}">
                <a16:creationId xmlns:a16="http://schemas.microsoft.com/office/drawing/2014/main" id="{4D74DE5E-34CD-48A9-8EDA-CB658E27FB1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4A5E15C-C865-4138-BE08-8C0E16B70AF9}" type="slidenum">
              <a:rPr lang="en-US" altLang="en-US">
                <a:solidFill>
                  <a:srgbClr val="990033"/>
                </a:solidFill>
                <a:latin typeface="Arial Narrow" panose="020B0606020202030204" pitchFamily="34" charset="0"/>
              </a:rPr>
              <a:pPr>
                <a:spcBef>
                  <a:spcPct val="0"/>
                </a:spcBef>
              </a:pPr>
              <a:t>24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9106157F-2662-41C3-AE7F-5B9A2A87E8D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a:extLst>
              <a:ext uri="{FF2B5EF4-FFF2-40B4-BE49-F238E27FC236}">
                <a16:creationId xmlns:a16="http://schemas.microsoft.com/office/drawing/2014/main" id="{86B16B37-3681-456B-B056-5B054DEEC3C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2468" name="Slide Number Placeholder 3">
            <a:extLst>
              <a:ext uri="{FF2B5EF4-FFF2-40B4-BE49-F238E27FC236}">
                <a16:creationId xmlns:a16="http://schemas.microsoft.com/office/drawing/2014/main" id="{E7BF9E9B-115C-4466-A1EF-450A6D66F05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F85282A-75C5-4F85-B6B1-5E264F172469}" type="slidenum">
              <a:rPr lang="en-US" altLang="en-US">
                <a:solidFill>
                  <a:srgbClr val="990033"/>
                </a:solidFill>
                <a:latin typeface="Arial Narrow" panose="020B0606020202030204" pitchFamily="34" charset="0"/>
              </a:rPr>
              <a:pPr>
                <a:spcBef>
                  <a:spcPct val="0"/>
                </a:spcBef>
              </a:pPr>
              <a:t>25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9B94D1DD-934E-4CF6-9C56-18C9A8B5A80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a:extLst>
              <a:ext uri="{FF2B5EF4-FFF2-40B4-BE49-F238E27FC236}">
                <a16:creationId xmlns:a16="http://schemas.microsoft.com/office/drawing/2014/main" id="{0188216B-CB05-49BB-B793-9F1D01B32D9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4516" name="Slide Number Placeholder 3">
            <a:extLst>
              <a:ext uri="{FF2B5EF4-FFF2-40B4-BE49-F238E27FC236}">
                <a16:creationId xmlns:a16="http://schemas.microsoft.com/office/drawing/2014/main" id="{25EB5254-1464-406B-ADF8-575673F33D9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7667844-58A3-45FC-A5E1-AC6808DA7DD8}" type="slidenum">
              <a:rPr lang="en-US" altLang="en-US">
                <a:solidFill>
                  <a:srgbClr val="990033"/>
                </a:solidFill>
                <a:latin typeface="Arial Narrow" panose="020B0606020202030204" pitchFamily="34" charset="0"/>
              </a:rPr>
              <a:pPr>
                <a:spcBef>
                  <a:spcPct val="0"/>
                </a:spcBef>
              </a:pPr>
              <a:t>26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9544BC5A-08E8-43AD-8203-E6CD5ABE5E3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a:extLst>
              <a:ext uri="{FF2B5EF4-FFF2-40B4-BE49-F238E27FC236}">
                <a16:creationId xmlns:a16="http://schemas.microsoft.com/office/drawing/2014/main" id="{CAA908E1-7BF8-4CE4-A5E2-985F763D97B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6564" name="Slide Number Placeholder 3">
            <a:extLst>
              <a:ext uri="{FF2B5EF4-FFF2-40B4-BE49-F238E27FC236}">
                <a16:creationId xmlns:a16="http://schemas.microsoft.com/office/drawing/2014/main" id="{0D2450F8-6416-49ED-A584-B73270427A6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640D428-95A1-4C1F-9913-AA1B6A029CA7}" type="slidenum">
              <a:rPr lang="en-US" altLang="en-US">
                <a:solidFill>
                  <a:srgbClr val="990033"/>
                </a:solidFill>
                <a:latin typeface="Arial Narrow" panose="020B0606020202030204" pitchFamily="34" charset="0"/>
              </a:rPr>
              <a:pPr>
                <a:spcBef>
                  <a:spcPct val="0"/>
                </a:spcBef>
              </a:pPr>
              <a:t>27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46F4DCD1-6881-4269-AD2F-E62D122F509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4DE69A3A-9614-4C17-881D-7E18BAD910D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8612" name="Slide Number Placeholder 3">
            <a:extLst>
              <a:ext uri="{FF2B5EF4-FFF2-40B4-BE49-F238E27FC236}">
                <a16:creationId xmlns:a16="http://schemas.microsoft.com/office/drawing/2014/main" id="{99063F9C-A7BB-4F3F-A89D-E5D77F6087B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4C6CA20-6916-4411-9CD3-18377A901669}" type="slidenum">
              <a:rPr lang="en-US" altLang="en-US">
                <a:solidFill>
                  <a:srgbClr val="990033"/>
                </a:solidFill>
                <a:latin typeface="Arial Narrow" panose="020B0606020202030204" pitchFamily="34" charset="0"/>
              </a:rPr>
              <a:pPr>
                <a:spcBef>
                  <a:spcPct val="0"/>
                </a:spcBef>
              </a:pPr>
              <a:t>28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a:extLst>
              <a:ext uri="{FF2B5EF4-FFF2-40B4-BE49-F238E27FC236}">
                <a16:creationId xmlns:a16="http://schemas.microsoft.com/office/drawing/2014/main" id="{3B274157-815A-4CF5-8DCF-FF8A61D2361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a:extLst>
              <a:ext uri="{FF2B5EF4-FFF2-40B4-BE49-F238E27FC236}">
                <a16:creationId xmlns:a16="http://schemas.microsoft.com/office/drawing/2014/main" id="{A5C40F4F-A961-40E8-9F8D-AC5F5B0914A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0660" name="Slide Number Placeholder 3">
            <a:extLst>
              <a:ext uri="{FF2B5EF4-FFF2-40B4-BE49-F238E27FC236}">
                <a16:creationId xmlns:a16="http://schemas.microsoft.com/office/drawing/2014/main" id="{07B48CCF-AFD8-4D65-959C-D3B6E24641F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FC12514-A953-4E8A-8789-687C80F6AC63}" type="slidenum">
              <a:rPr lang="en-US" altLang="en-US">
                <a:solidFill>
                  <a:srgbClr val="990033"/>
                </a:solidFill>
                <a:latin typeface="Arial Narrow" panose="020B0606020202030204" pitchFamily="34" charset="0"/>
              </a:rPr>
              <a:pPr>
                <a:spcBef>
                  <a:spcPct val="0"/>
                </a:spcBef>
              </a:pPr>
              <a:t>29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81EF859B-DBFB-4648-86A9-C56ABF91725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BB6EE686-1C02-4D18-AA8C-34E4E9C4D5B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a:extLst>
              <a:ext uri="{FF2B5EF4-FFF2-40B4-BE49-F238E27FC236}">
                <a16:creationId xmlns:a16="http://schemas.microsoft.com/office/drawing/2014/main" id="{79E403E1-094C-41F7-8194-FE70BCC4BBE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7AB0AC9-CD1F-45E5-8304-E8DC6E9BB435}" type="slidenum">
              <a:rPr lang="en-US" altLang="en-US">
                <a:solidFill>
                  <a:srgbClr val="990033"/>
                </a:solidFill>
                <a:latin typeface="Arial Narrow" panose="020B0606020202030204" pitchFamily="34" charset="0"/>
              </a:rPr>
              <a:pPr>
                <a:spcBef>
                  <a:spcPct val="0"/>
                </a:spcBef>
              </a:pPr>
              <a:t>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a:extLst>
              <a:ext uri="{FF2B5EF4-FFF2-40B4-BE49-F238E27FC236}">
                <a16:creationId xmlns:a16="http://schemas.microsoft.com/office/drawing/2014/main" id="{2FF69429-EF72-4D59-9E2C-393335D7CA1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a:extLst>
              <a:ext uri="{FF2B5EF4-FFF2-40B4-BE49-F238E27FC236}">
                <a16:creationId xmlns:a16="http://schemas.microsoft.com/office/drawing/2014/main" id="{6F379A7E-6EA2-4D88-9367-775BFAB2072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2708" name="Slide Number Placeholder 3">
            <a:extLst>
              <a:ext uri="{FF2B5EF4-FFF2-40B4-BE49-F238E27FC236}">
                <a16:creationId xmlns:a16="http://schemas.microsoft.com/office/drawing/2014/main" id="{DABBD43E-A0AC-4D5D-AF71-5A4A99B11E2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F46606C-9FBF-41FE-B3FD-7A0C435A5F37}" type="slidenum">
              <a:rPr lang="en-US" altLang="en-US">
                <a:solidFill>
                  <a:srgbClr val="990033"/>
                </a:solidFill>
                <a:latin typeface="Arial Narrow" panose="020B0606020202030204" pitchFamily="34" charset="0"/>
              </a:rPr>
              <a:pPr>
                <a:spcBef>
                  <a:spcPct val="0"/>
                </a:spcBef>
              </a:pPr>
              <a:t>30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D0C07091-B403-440C-9DC3-DAC3F667C3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a:extLst>
              <a:ext uri="{FF2B5EF4-FFF2-40B4-BE49-F238E27FC236}">
                <a16:creationId xmlns:a16="http://schemas.microsoft.com/office/drawing/2014/main" id="{28D34652-79A5-40AD-ACA1-092E7D141EA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4756" name="Slide Number Placeholder 3">
            <a:extLst>
              <a:ext uri="{FF2B5EF4-FFF2-40B4-BE49-F238E27FC236}">
                <a16:creationId xmlns:a16="http://schemas.microsoft.com/office/drawing/2014/main" id="{233F67FB-3E9D-4CE7-A13C-3943AB001B7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B5EB328-BCC4-4373-AA78-60FD81FB6CB9}" type="slidenum">
              <a:rPr lang="en-US" altLang="en-US">
                <a:solidFill>
                  <a:srgbClr val="990033"/>
                </a:solidFill>
                <a:latin typeface="Arial Narrow" panose="020B0606020202030204" pitchFamily="34" charset="0"/>
              </a:rPr>
              <a:pPr>
                <a:spcBef>
                  <a:spcPct val="0"/>
                </a:spcBef>
              </a:pPr>
              <a:t>31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45B3F0E9-8747-4C13-94C9-1C15EA6CFBB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a:extLst>
              <a:ext uri="{FF2B5EF4-FFF2-40B4-BE49-F238E27FC236}">
                <a16:creationId xmlns:a16="http://schemas.microsoft.com/office/drawing/2014/main" id="{66BFC0EA-6160-45A7-B55E-A49510ED11B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6804" name="Slide Number Placeholder 3">
            <a:extLst>
              <a:ext uri="{FF2B5EF4-FFF2-40B4-BE49-F238E27FC236}">
                <a16:creationId xmlns:a16="http://schemas.microsoft.com/office/drawing/2014/main" id="{9ECF8FC1-0006-4C8A-A7A3-9F2F1062741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8AEE514-02EB-495A-BB73-877F11B50D9A}" type="slidenum">
              <a:rPr lang="en-US" altLang="en-US">
                <a:solidFill>
                  <a:srgbClr val="990033"/>
                </a:solidFill>
                <a:latin typeface="Arial Narrow" panose="020B0606020202030204" pitchFamily="34" charset="0"/>
              </a:rPr>
              <a:pPr>
                <a:spcBef>
                  <a:spcPct val="0"/>
                </a:spcBef>
              </a:pPr>
              <a:t>32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a:extLst>
              <a:ext uri="{FF2B5EF4-FFF2-40B4-BE49-F238E27FC236}">
                <a16:creationId xmlns:a16="http://schemas.microsoft.com/office/drawing/2014/main" id="{2A3912DC-B110-4344-838B-B4E54B2C06B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a:extLst>
              <a:ext uri="{FF2B5EF4-FFF2-40B4-BE49-F238E27FC236}">
                <a16:creationId xmlns:a16="http://schemas.microsoft.com/office/drawing/2014/main" id="{F7119074-1F23-42A0-B1E3-FBC4461D9D6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8852" name="Slide Number Placeholder 3">
            <a:extLst>
              <a:ext uri="{FF2B5EF4-FFF2-40B4-BE49-F238E27FC236}">
                <a16:creationId xmlns:a16="http://schemas.microsoft.com/office/drawing/2014/main" id="{85B94F4B-186A-4777-B854-F444BD051DC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E7799EE-814B-4BF9-8523-F5F7D98584BB}" type="slidenum">
              <a:rPr lang="en-US" altLang="en-US">
                <a:solidFill>
                  <a:srgbClr val="990033"/>
                </a:solidFill>
                <a:latin typeface="Arial Narrow" panose="020B0606020202030204" pitchFamily="34" charset="0"/>
              </a:rPr>
              <a:pPr>
                <a:spcBef>
                  <a:spcPct val="0"/>
                </a:spcBef>
              </a:pPr>
              <a:t>33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a:extLst>
              <a:ext uri="{FF2B5EF4-FFF2-40B4-BE49-F238E27FC236}">
                <a16:creationId xmlns:a16="http://schemas.microsoft.com/office/drawing/2014/main" id="{B5903504-6E12-4E94-B34C-3C05E6FA228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a:extLst>
              <a:ext uri="{FF2B5EF4-FFF2-40B4-BE49-F238E27FC236}">
                <a16:creationId xmlns:a16="http://schemas.microsoft.com/office/drawing/2014/main" id="{C4EA0DEC-3B41-449B-B342-7C51C387DE6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0900" name="Slide Number Placeholder 3">
            <a:extLst>
              <a:ext uri="{FF2B5EF4-FFF2-40B4-BE49-F238E27FC236}">
                <a16:creationId xmlns:a16="http://schemas.microsoft.com/office/drawing/2014/main" id="{4AA25FF6-F04D-4617-86A5-CE375E84D13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604046D-DF3D-4202-A541-DECC3569EF3E}" type="slidenum">
              <a:rPr lang="en-US" altLang="en-US">
                <a:solidFill>
                  <a:srgbClr val="990033"/>
                </a:solidFill>
                <a:latin typeface="Arial Narrow" panose="020B0606020202030204" pitchFamily="34" charset="0"/>
              </a:rPr>
              <a:pPr>
                <a:spcBef>
                  <a:spcPct val="0"/>
                </a:spcBef>
              </a:pPr>
              <a:t>34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a:extLst>
              <a:ext uri="{FF2B5EF4-FFF2-40B4-BE49-F238E27FC236}">
                <a16:creationId xmlns:a16="http://schemas.microsoft.com/office/drawing/2014/main" id="{89E45D39-F269-44EC-85B7-FE644ACE524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a:extLst>
              <a:ext uri="{FF2B5EF4-FFF2-40B4-BE49-F238E27FC236}">
                <a16:creationId xmlns:a16="http://schemas.microsoft.com/office/drawing/2014/main" id="{02200296-9F5D-4EEE-BA82-E3497DD2DF7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2948" name="Slide Number Placeholder 3">
            <a:extLst>
              <a:ext uri="{FF2B5EF4-FFF2-40B4-BE49-F238E27FC236}">
                <a16:creationId xmlns:a16="http://schemas.microsoft.com/office/drawing/2014/main" id="{D8154C57-1346-40BA-AE80-67358368C10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61BA2AC-E3DE-42AE-8E31-0DDDE1B81D82}" type="slidenum">
              <a:rPr lang="en-US" altLang="en-US">
                <a:solidFill>
                  <a:srgbClr val="990033"/>
                </a:solidFill>
                <a:latin typeface="Arial Narrow" panose="020B0606020202030204" pitchFamily="34" charset="0"/>
              </a:rPr>
              <a:pPr>
                <a:spcBef>
                  <a:spcPct val="0"/>
                </a:spcBef>
              </a:pPr>
              <a:t>35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B029CC70-EBED-4155-8117-49E499D382E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5203387F-9F18-4BD9-A765-CF937D1084C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9460" name="Slide Number Placeholder 3">
            <a:extLst>
              <a:ext uri="{FF2B5EF4-FFF2-40B4-BE49-F238E27FC236}">
                <a16:creationId xmlns:a16="http://schemas.microsoft.com/office/drawing/2014/main" id="{E3BEF558-3CBD-44C8-8695-FD93A2624E2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9E1129C-DC6C-4271-8F92-D07399C9A55A}" type="slidenum">
              <a:rPr lang="en-US" altLang="en-US">
                <a:solidFill>
                  <a:srgbClr val="990033"/>
                </a:solidFill>
                <a:latin typeface="Arial Narrow" panose="020B0606020202030204" pitchFamily="34" charset="0"/>
              </a:rPr>
              <a:pPr>
                <a:spcBef>
                  <a:spcPct val="0"/>
                </a:spcBef>
              </a:pPr>
              <a:t>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71498375-3EA2-4FA7-92FC-55C9FF79FFA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CE1904F7-4C60-4EF2-A14B-0825BC3AD18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1508" name="Slide Number Placeholder 3">
            <a:extLst>
              <a:ext uri="{FF2B5EF4-FFF2-40B4-BE49-F238E27FC236}">
                <a16:creationId xmlns:a16="http://schemas.microsoft.com/office/drawing/2014/main" id="{35523ED1-3694-4C73-814D-C4C988202F1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EE1772C-01A9-4304-B618-37A33BF4324D}" type="slidenum">
              <a:rPr lang="en-US" altLang="en-US">
                <a:solidFill>
                  <a:srgbClr val="990033"/>
                </a:solidFill>
                <a:latin typeface="Arial Narrow" panose="020B0606020202030204" pitchFamily="34" charset="0"/>
              </a:rPr>
              <a:pPr>
                <a:spcBef>
                  <a:spcPct val="0"/>
                </a:spcBef>
              </a:pPr>
              <a:t>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38081681-82A2-430C-8B5E-4077D6568A6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9FF81AC8-EC43-499B-8B79-D762D978B4B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3556" name="Slide Number Placeholder 3">
            <a:extLst>
              <a:ext uri="{FF2B5EF4-FFF2-40B4-BE49-F238E27FC236}">
                <a16:creationId xmlns:a16="http://schemas.microsoft.com/office/drawing/2014/main" id="{3B14A3F9-384E-4BF4-BDCD-B695AF1E0BD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659F7BC-B084-4EB1-9F82-EADC3C5BFB1D}" type="slidenum">
              <a:rPr lang="en-US" altLang="en-US">
                <a:solidFill>
                  <a:srgbClr val="990033"/>
                </a:solidFill>
                <a:latin typeface="Arial Narrow" panose="020B0606020202030204" pitchFamily="34" charset="0"/>
              </a:rPr>
              <a:pPr>
                <a:spcBef>
                  <a:spcPct val="0"/>
                </a:spcBef>
              </a:pPr>
              <a:t>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F80876BA-47A8-4D18-9E2E-3B88083461C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1FEBB42B-9B43-4FC3-A1C3-3476BF5941A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8596CCB0-F94F-41E3-8871-0CA1C52272D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36BCB73-7D6C-4FE8-A882-B64D902A6F24}" type="slidenum">
              <a:rPr lang="en-US" altLang="en-US">
                <a:solidFill>
                  <a:srgbClr val="990033"/>
                </a:solidFill>
                <a:latin typeface="Arial Narrow" panose="020B0606020202030204" pitchFamily="34" charset="0"/>
              </a:rPr>
              <a:pPr>
                <a:spcBef>
                  <a:spcPct val="0"/>
                </a:spcBef>
              </a:pPr>
              <a:t>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492074EF-DB65-4F34-8BB4-CA0DD3D8268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AF09AC63-9E8B-4974-8FE1-6A90E74BF5C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C3B0D41B-3ABD-4E41-B9C6-9ED632A116A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C7D1FB4-C2D3-4354-8188-EB6E8314D49B}" type="slidenum">
              <a:rPr lang="en-US" altLang="en-US">
                <a:solidFill>
                  <a:srgbClr val="990033"/>
                </a:solidFill>
                <a:latin typeface="Arial Narrow" panose="020B0606020202030204" pitchFamily="34" charset="0"/>
              </a:rPr>
              <a:pPr>
                <a:spcBef>
                  <a:spcPct val="0"/>
                </a:spcBef>
              </a:pPr>
              <a:t>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83A94B14-DB04-4F0B-8E0D-FAC524512D1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25E81407-FA61-4148-917D-96A21FEE6E7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9700" name="Slide Number Placeholder 3">
            <a:extLst>
              <a:ext uri="{FF2B5EF4-FFF2-40B4-BE49-F238E27FC236}">
                <a16:creationId xmlns:a16="http://schemas.microsoft.com/office/drawing/2014/main" id="{766FDC35-A552-40F0-838A-BB65CBA973D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5C3DCE1-06CA-490B-B64B-70A6BDA8F9FE}" type="slidenum">
              <a:rPr lang="en-US" altLang="en-US">
                <a:solidFill>
                  <a:srgbClr val="990033"/>
                </a:solidFill>
                <a:latin typeface="Arial Narrow" panose="020B0606020202030204" pitchFamily="34" charset="0"/>
              </a:rPr>
              <a:pPr>
                <a:spcBef>
                  <a:spcPct val="0"/>
                </a:spcBef>
              </a:pPr>
              <a:t>9</a:t>
            </a:fld>
            <a:endParaRPr lang="en-US" altLang="en-US">
              <a:solidFill>
                <a:srgbClr val="990033"/>
              </a:solidFill>
              <a:latin typeface="Arial Narrow" panose="020B0606020202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4C634814-83F2-4DD8-8A2A-9E87DFB88D91}"/>
              </a:ext>
            </a:extLst>
          </p:cNvPr>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ctrTitle"/>
          </p:nvPr>
        </p:nvSpPr>
        <p:spPr>
          <a:xfrm>
            <a:off x="381000" y="4853411"/>
            <a:ext cx="8458200" cy="1222375"/>
          </a:xfrm>
        </p:spPr>
        <p:txBody>
          <a:bodyPr anchor="t"/>
          <a:lstStyle/>
          <a:p>
            <a:r>
              <a:rPr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15">
            <a:extLst>
              <a:ext uri="{FF2B5EF4-FFF2-40B4-BE49-F238E27FC236}">
                <a16:creationId xmlns:a16="http://schemas.microsoft.com/office/drawing/2014/main" id="{AFC6C1FC-C468-434E-9236-BF4BE4927CD0}"/>
              </a:ext>
            </a:extLst>
          </p:cNvPr>
          <p:cNvSpPr>
            <a:spLocks noGrp="1"/>
          </p:cNvSpPr>
          <p:nvPr>
            <p:ph type="dt" sz="half" idx="10"/>
          </p:nvPr>
        </p:nvSpPr>
        <p:spPr/>
        <p:txBody>
          <a:bodyPr/>
          <a:lstStyle>
            <a:lvl1pPr>
              <a:defRPr/>
            </a:lvl1pPr>
          </a:lstStyle>
          <a:p>
            <a:pPr>
              <a:defRPr/>
            </a:pPr>
            <a:endParaRPr lang="en-US"/>
          </a:p>
        </p:txBody>
      </p:sp>
      <p:sp>
        <p:nvSpPr>
          <p:cNvPr id="6" name="Footer Placeholder 1">
            <a:extLst>
              <a:ext uri="{FF2B5EF4-FFF2-40B4-BE49-F238E27FC236}">
                <a16:creationId xmlns:a16="http://schemas.microsoft.com/office/drawing/2014/main" id="{8F77FA6D-3998-4835-82B4-4E76051E6C80}"/>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4">
            <a:extLst>
              <a:ext uri="{FF2B5EF4-FFF2-40B4-BE49-F238E27FC236}">
                <a16:creationId xmlns:a16="http://schemas.microsoft.com/office/drawing/2014/main" id="{CF5C85FF-37B8-400C-8F99-1675A6065867}"/>
              </a:ext>
            </a:extLst>
          </p:cNvPr>
          <p:cNvSpPr>
            <a:spLocks noGrp="1"/>
          </p:cNvSpPr>
          <p:nvPr>
            <p:ph type="sldNum" sz="quarter" idx="12"/>
          </p:nvPr>
        </p:nvSpPr>
        <p:spPr>
          <a:xfrm>
            <a:off x="8229600" y="6473825"/>
            <a:ext cx="758825" cy="247650"/>
          </a:xfrm>
        </p:spPr>
        <p:txBody>
          <a:bodyPr/>
          <a:lstStyle>
            <a:lvl1pPr>
              <a:defRPr smtClean="0"/>
            </a:lvl1pPr>
          </a:lstStyle>
          <a:p>
            <a:pPr>
              <a:defRPr/>
            </a:pPr>
            <a:fld id="{5B33407C-CEC6-4127-88B0-DD6136EC3AC0}" type="slidenum">
              <a:rPr lang="en-US" altLang="en-US"/>
              <a:pPr>
                <a:defRPr/>
              </a:pPr>
              <a:t>‹#›</a:t>
            </a:fld>
            <a:endParaRPr lang="en-US" altLang="en-US"/>
          </a:p>
        </p:txBody>
      </p:sp>
    </p:spTree>
    <p:extLst>
      <p:ext uri="{BB962C8B-B14F-4D97-AF65-F5344CB8AC3E}">
        <p14:creationId xmlns:p14="http://schemas.microsoft.com/office/powerpoint/2010/main" val="2416824577"/>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0">
            <a:extLst>
              <a:ext uri="{FF2B5EF4-FFF2-40B4-BE49-F238E27FC236}">
                <a16:creationId xmlns:a16="http://schemas.microsoft.com/office/drawing/2014/main" id="{C1BB3447-77C7-4EB3-9889-FD2111C50F3B}"/>
              </a:ext>
            </a:extLst>
          </p:cNvPr>
          <p:cNvSpPr>
            <a:spLocks noGrp="1"/>
          </p:cNvSpPr>
          <p:nvPr>
            <p:ph type="dt" sz="half" idx="10"/>
          </p:nvPr>
        </p:nvSpPr>
        <p:spPr/>
        <p:txBody>
          <a:bodyPr/>
          <a:lstStyle>
            <a:lvl1pPr>
              <a:defRPr/>
            </a:lvl1pPr>
          </a:lstStyle>
          <a:p>
            <a:pPr>
              <a:defRPr/>
            </a:pPr>
            <a:endParaRPr lang="en-US"/>
          </a:p>
        </p:txBody>
      </p:sp>
      <p:sp>
        <p:nvSpPr>
          <p:cNvPr id="5" name="Footer Placeholder 27">
            <a:extLst>
              <a:ext uri="{FF2B5EF4-FFF2-40B4-BE49-F238E27FC236}">
                <a16:creationId xmlns:a16="http://schemas.microsoft.com/office/drawing/2014/main" id="{2C88E785-B802-4B90-A0EE-7169FC4EF74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38ACE589-0D7D-45D4-A531-63933242ECD5}"/>
              </a:ext>
            </a:extLst>
          </p:cNvPr>
          <p:cNvSpPr>
            <a:spLocks noGrp="1"/>
          </p:cNvSpPr>
          <p:nvPr>
            <p:ph type="sldNum" sz="quarter" idx="12"/>
          </p:nvPr>
        </p:nvSpPr>
        <p:spPr/>
        <p:txBody>
          <a:bodyPr/>
          <a:lstStyle>
            <a:lvl1pPr>
              <a:defRPr/>
            </a:lvl1pPr>
          </a:lstStyle>
          <a:p>
            <a:pPr>
              <a:defRPr/>
            </a:pPr>
            <a:fld id="{C47014FC-6B02-4E75-8F22-14DE0E2D71FB}" type="slidenum">
              <a:rPr lang="en-US" altLang="en-US"/>
              <a:pPr>
                <a:defRPr/>
              </a:pPr>
              <a:t>‹#›</a:t>
            </a:fld>
            <a:endParaRPr lang="en-US" altLang="en-US"/>
          </a:p>
        </p:txBody>
      </p:sp>
    </p:spTree>
    <p:extLst>
      <p:ext uri="{BB962C8B-B14F-4D97-AF65-F5344CB8AC3E}">
        <p14:creationId xmlns:p14="http://schemas.microsoft.com/office/powerpoint/2010/main" val="3540423772"/>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852EF50-0ADB-4DE3-976E-3502F5A44109}"/>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B9808F00-5EA5-47AA-8169-FBB61B0D34F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70699786-3FFA-458E-8862-F86BADE3ADBC}"/>
              </a:ext>
            </a:extLst>
          </p:cNvPr>
          <p:cNvSpPr>
            <a:spLocks noGrp="1"/>
          </p:cNvSpPr>
          <p:nvPr>
            <p:ph type="sldNum" sz="quarter" idx="12"/>
          </p:nvPr>
        </p:nvSpPr>
        <p:spPr/>
        <p:txBody>
          <a:bodyPr/>
          <a:lstStyle>
            <a:lvl1pPr>
              <a:defRPr smtClean="0"/>
            </a:lvl1pPr>
          </a:lstStyle>
          <a:p>
            <a:pPr>
              <a:defRPr/>
            </a:pPr>
            <a:fld id="{48F31002-7321-4DF4-ACCA-1EC75CC72AFE}" type="slidenum">
              <a:rPr lang="en-US" altLang="en-US"/>
              <a:pPr>
                <a:defRPr/>
              </a:pPr>
              <a:t>‹#›</a:t>
            </a:fld>
            <a:endParaRPr lang="en-US" altLang="en-US"/>
          </a:p>
        </p:txBody>
      </p:sp>
    </p:spTree>
    <p:extLst>
      <p:ext uri="{BB962C8B-B14F-4D97-AF65-F5344CB8AC3E}">
        <p14:creationId xmlns:p14="http://schemas.microsoft.com/office/powerpoint/2010/main" val="449735760"/>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a:t>Click to edit Master title style</a:t>
            </a:r>
          </a:p>
        </p:txBody>
      </p:sp>
      <p:sp>
        <p:nvSpPr>
          <p:cNvPr id="27" name="Content Placeholder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a:extLst>
              <a:ext uri="{FF2B5EF4-FFF2-40B4-BE49-F238E27FC236}">
                <a16:creationId xmlns:a16="http://schemas.microsoft.com/office/drawing/2014/main" id="{183827E2-3C86-4047-B5EB-F51DBEE0AF20}"/>
              </a:ext>
            </a:extLst>
          </p:cNvPr>
          <p:cNvSpPr>
            <a:spLocks noGrp="1"/>
          </p:cNvSpPr>
          <p:nvPr>
            <p:ph type="dt" sz="half" idx="10"/>
          </p:nvPr>
        </p:nvSpPr>
        <p:spPr/>
        <p:txBody>
          <a:bodyPr/>
          <a:lstStyle>
            <a:lvl1pPr>
              <a:defRPr/>
            </a:lvl1pPr>
          </a:lstStyle>
          <a:p>
            <a:pPr>
              <a:defRPr/>
            </a:pPr>
            <a:endParaRPr lang="en-US"/>
          </a:p>
        </p:txBody>
      </p:sp>
      <p:sp>
        <p:nvSpPr>
          <p:cNvPr id="5" name="Footer Placeholder 18">
            <a:extLst>
              <a:ext uri="{FF2B5EF4-FFF2-40B4-BE49-F238E27FC236}">
                <a16:creationId xmlns:a16="http://schemas.microsoft.com/office/drawing/2014/main" id="{9019ADF7-36C6-4E01-AC68-80B878872AA9}"/>
              </a:ext>
            </a:extLst>
          </p:cNvPr>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a:extLst>
              <a:ext uri="{FF2B5EF4-FFF2-40B4-BE49-F238E27FC236}">
                <a16:creationId xmlns:a16="http://schemas.microsoft.com/office/drawing/2014/main" id="{D2EEAFFC-AC8D-4E1B-80F0-CE4323B0FBE3}"/>
              </a:ext>
            </a:extLst>
          </p:cNvPr>
          <p:cNvSpPr>
            <a:spLocks noGrp="1"/>
          </p:cNvSpPr>
          <p:nvPr>
            <p:ph type="sldNum" sz="quarter" idx="12"/>
          </p:nvPr>
        </p:nvSpPr>
        <p:spPr>
          <a:xfrm>
            <a:off x="8229600" y="6473825"/>
            <a:ext cx="758825" cy="247650"/>
          </a:xfrm>
        </p:spPr>
        <p:txBody>
          <a:bodyPr/>
          <a:lstStyle>
            <a:lvl1pPr>
              <a:defRPr smtClean="0"/>
            </a:lvl1pPr>
          </a:lstStyle>
          <a:p>
            <a:pPr>
              <a:defRPr/>
            </a:pPr>
            <a:fld id="{C6D78CC4-AFF0-449E-8D94-BB8106980276}" type="slidenum">
              <a:rPr lang="en-US" altLang="en-US"/>
              <a:pPr>
                <a:defRPr/>
              </a:pPr>
              <a:t>‹#›</a:t>
            </a:fld>
            <a:endParaRPr lang="en-US" altLang="en-US"/>
          </a:p>
        </p:txBody>
      </p:sp>
    </p:spTree>
    <p:extLst>
      <p:ext uri="{BB962C8B-B14F-4D97-AF65-F5344CB8AC3E}">
        <p14:creationId xmlns:p14="http://schemas.microsoft.com/office/powerpoint/2010/main" val="2332586910"/>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B15F84C3-1470-49E2-B123-73FCF76C13F3}"/>
              </a:ext>
            </a:extLst>
          </p:cNvPr>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a:t>Click to edit Master title style</a:t>
            </a:r>
          </a:p>
        </p:txBody>
      </p:sp>
      <p:sp>
        <p:nvSpPr>
          <p:cNvPr id="5" name="Date Placeholder 18">
            <a:extLst>
              <a:ext uri="{FF2B5EF4-FFF2-40B4-BE49-F238E27FC236}">
                <a16:creationId xmlns:a16="http://schemas.microsoft.com/office/drawing/2014/main" id="{C638DD5B-5A51-4DB4-8A49-A3AA57A6D932}"/>
              </a:ext>
            </a:extLst>
          </p:cNvPr>
          <p:cNvSpPr>
            <a:spLocks noGrp="1"/>
          </p:cNvSpPr>
          <p:nvPr>
            <p:ph type="dt" sz="half" idx="10"/>
          </p:nvPr>
        </p:nvSpPr>
        <p:spPr/>
        <p:txBody>
          <a:bodyPr/>
          <a:lstStyle>
            <a:lvl1pPr>
              <a:defRPr/>
            </a:lvl1pPr>
          </a:lstStyle>
          <a:p>
            <a:pPr>
              <a:defRPr/>
            </a:pPr>
            <a:endParaRPr lang="en-US"/>
          </a:p>
        </p:txBody>
      </p:sp>
      <p:sp>
        <p:nvSpPr>
          <p:cNvPr id="7" name="Footer Placeholder 10">
            <a:extLst>
              <a:ext uri="{FF2B5EF4-FFF2-40B4-BE49-F238E27FC236}">
                <a16:creationId xmlns:a16="http://schemas.microsoft.com/office/drawing/2014/main" id="{E8922ED1-C599-432B-B375-D0F51792FA56}"/>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15">
            <a:extLst>
              <a:ext uri="{FF2B5EF4-FFF2-40B4-BE49-F238E27FC236}">
                <a16:creationId xmlns:a16="http://schemas.microsoft.com/office/drawing/2014/main" id="{DEB9937F-3D62-4A49-849B-A550D8BB6475}"/>
              </a:ext>
            </a:extLst>
          </p:cNvPr>
          <p:cNvSpPr>
            <a:spLocks noGrp="1"/>
          </p:cNvSpPr>
          <p:nvPr>
            <p:ph type="sldNum" sz="quarter" idx="12"/>
          </p:nvPr>
        </p:nvSpPr>
        <p:spPr/>
        <p:txBody>
          <a:bodyPr/>
          <a:lstStyle>
            <a:lvl1pPr>
              <a:defRPr smtClean="0"/>
            </a:lvl1pPr>
          </a:lstStyle>
          <a:p>
            <a:pPr>
              <a:defRPr/>
            </a:pPr>
            <a:fld id="{DE46AC02-4727-4987-932E-C5115CE8C444}" type="slidenum">
              <a:rPr lang="en-US" altLang="en-US"/>
              <a:pPr>
                <a:defRPr/>
              </a:pPr>
              <a:t>‹#›</a:t>
            </a:fld>
            <a:endParaRPr lang="en-US" altLang="en-US"/>
          </a:p>
        </p:txBody>
      </p:sp>
    </p:spTree>
    <p:extLst>
      <p:ext uri="{BB962C8B-B14F-4D97-AF65-F5344CB8AC3E}">
        <p14:creationId xmlns:p14="http://schemas.microsoft.com/office/powerpoint/2010/main" val="1698446972"/>
      </p:ext>
    </p:extLst>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a:extLst>
              <a:ext uri="{FF2B5EF4-FFF2-40B4-BE49-F238E27FC236}">
                <a16:creationId xmlns:a16="http://schemas.microsoft.com/office/drawing/2014/main" id="{4374D603-8A10-453E-BAE1-D618DECE6680}"/>
              </a:ext>
            </a:extLst>
          </p:cNvPr>
          <p:cNvSpPr>
            <a:spLocks noGrp="1"/>
          </p:cNvSpPr>
          <p:nvPr>
            <p:ph type="dt" sz="half" idx="10"/>
          </p:nvPr>
        </p:nvSpPr>
        <p:spPr/>
        <p:txBody>
          <a:bodyPr/>
          <a:lstStyle>
            <a:lvl1pPr>
              <a:defRPr/>
            </a:lvl1pPr>
          </a:lstStyle>
          <a:p>
            <a:pPr>
              <a:defRPr/>
            </a:pPr>
            <a:endParaRPr lang="en-US"/>
          </a:p>
        </p:txBody>
      </p:sp>
      <p:sp>
        <p:nvSpPr>
          <p:cNvPr id="6" name="Footer Placeholder 27">
            <a:extLst>
              <a:ext uri="{FF2B5EF4-FFF2-40B4-BE49-F238E27FC236}">
                <a16:creationId xmlns:a16="http://schemas.microsoft.com/office/drawing/2014/main" id="{88F7EA2F-DA35-48A6-8451-546400136BE7}"/>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4">
            <a:extLst>
              <a:ext uri="{FF2B5EF4-FFF2-40B4-BE49-F238E27FC236}">
                <a16:creationId xmlns:a16="http://schemas.microsoft.com/office/drawing/2014/main" id="{08B74163-B6F4-4A40-B323-042643372F21}"/>
              </a:ext>
            </a:extLst>
          </p:cNvPr>
          <p:cNvSpPr>
            <a:spLocks noGrp="1"/>
          </p:cNvSpPr>
          <p:nvPr>
            <p:ph type="sldNum" sz="quarter" idx="12"/>
          </p:nvPr>
        </p:nvSpPr>
        <p:spPr/>
        <p:txBody>
          <a:bodyPr/>
          <a:lstStyle>
            <a:lvl1pPr>
              <a:defRPr/>
            </a:lvl1pPr>
          </a:lstStyle>
          <a:p>
            <a:pPr>
              <a:defRPr/>
            </a:pPr>
            <a:fld id="{CA8322DA-EA29-4771-B45E-C1FC592A6D14}" type="slidenum">
              <a:rPr lang="en-US" altLang="en-US"/>
              <a:pPr>
                <a:defRPr/>
              </a:pPr>
              <a:t>‹#›</a:t>
            </a:fld>
            <a:endParaRPr lang="en-US" altLang="en-US"/>
          </a:p>
        </p:txBody>
      </p:sp>
    </p:spTree>
    <p:extLst>
      <p:ext uri="{BB962C8B-B14F-4D97-AF65-F5344CB8AC3E}">
        <p14:creationId xmlns:p14="http://schemas.microsoft.com/office/powerpoint/2010/main" val="1423841634"/>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66A8CE25-2294-4A80-AC8F-3B9B31A9A5C1}"/>
              </a:ext>
            </a:extLst>
          </p:cNvPr>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title"/>
          </p:nvPr>
        </p:nvSpPr>
        <p:spPr>
          <a:xfrm>
            <a:off x="304800" y="5410200"/>
            <a:ext cx="8610600" cy="882650"/>
          </a:xfrm>
        </p:spPr>
        <p:txBody>
          <a:bodyPr/>
          <a:lstStyle>
            <a:lvl1pPr>
              <a:defRPr/>
            </a:lvl1pPr>
          </a:lstStyle>
          <a:p>
            <a:r>
              <a:rPr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9">
            <a:extLst>
              <a:ext uri="{FF2B5EF4-FFF2-40B4-BE49-F238E27FC236}">
                <a16:creationId xmlns:a16="http://schemas.microsoft.com/office/drawing/2014/main" id="{464ADE49-DA8C-4550-B1CF-DF9E3A660207}"/>
              </a:ext>
            </a:extLst>
          </p:cNvPr>
          <p:cNvSpPr>
            <a:spLocks noGrp="1"/>
          </p:cNvSpPr>
          <p:nvPr>
            <p:ph type="dt" sz="half" idx="10"/>
          </p:nvPr>
        </p:nvSpPr>
        <p:spPr/>
        <p:txBody>
          <a:bodyPr/>
          <a:lstStyle>
            <a:lvl1pPr>
              <a:defRPr/>
            </a:lvl1pPr>
          </a:lstStyle>
          <a:p>
            <a:pPr>
              <a:defRPr/>
            </a:pPr>
            <a:endParaRPr lang="en-US"/>
          </a:p>
        </p:txBody>
      </p:sp>
      <p:sp>
        <p:nvSpPr>
          <p:cNvPr id="9" name="Footer Placeholder 5">
            <a:extLst>
              <a:ext uri="{FF2B5EF4-FFF2-40B4-BE49-F238E27FC236}">
                <a16:creationId xmlns:a16="http://schemas.microsoft.com/office/drawing/2014/main" id="{DBDF25D3-8A78-46C7-A2F2-A612599F5CAB}"/>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C71FB9B5-32B7-4880-823B-C3D1ED1CC8DD}"/>
              </a:ext>
            </a:extLst>
          </p:cNvPr>
          <p:cNvSpPr>
            <a:spLocks noGrp="1"/>
          </p:cNvSpPr>
          <p:nvPr>
            <p:ph type="sldNum" sz="quarter" idx="12"/>
          </p:nvPr>
        </p:nvSpPr>
        <p:spPr>
          <a:xfrm>
            <a:off x="8229600" y="6477000"/>
            <a:ext cx="762000" cy="247650"/>
          </a:xfrm>
        </p:spPr>
        <p:txBody>
          <a:bodyPr/>
          <a:lstStyle>
            <a:lvl1pPr>
              <a:defRPr smtClean="0"/>
            </a:lvl1pPr>
          </a:lstStyle>
          <a:p>
            <a:pPr>
              <a:defRPr/>
            </a:pPr>
            <a:fld id="{E858C58C-4386-4B02-A1E7-9E9D507F1693}" type="slidenum">
              <a:rPr lang="en-US" altLang="en-US"/>
              <a:pPr>
                <a:defRPr/>
              </a:pPr>
              <a:t>‹#›</a:t>
            </a:fld>
            <a:endParaRPr lang="en-US" altLang="en-US"/>
          </a:p>
        </p:txBody>
      </p:sp>
    </p:spTree>
    <p:extLst>
      <p:ext uri="{BB962C8B-B14F-4D97-AF65-F5344CB8AC3E}">
        <p14:creationId xmlns:p14="http://schemas.microsoft.com/office/powerpoint/2010/main" val="3212482357"/>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a:t>Click to edit Master title style</a:t>
            </a:r>
          </a:p>
        </p:txBody>
      </p:sp>
      <p:sp>
        <p:nvSpPr>
          <p:cNvPr id="3" name="Date Placeholder 10">
            <a:extLst>
              <a:ext uri="{FF2B5EF4-FFF2-40B4-BE49-F238E27FC236}">
                <a16:creationId xmlns:a16="http://schemas.microsoft.com/office/drawing/2014/main" id="{8380C065-18CD-4E20-9D76-915400602081}"/>
              </a:ext>
            </a:extLst>
          </p:cNvPr>
          <p:cNvSpPr>
            <a:spLocks noGrp="1"/>
          </p:cNvSpPr>
          <p:nvPr>
            <p:ph type="dt" sz="half" idx="10"/>
          </p:nvPr>
        </p:nvSpPr>
        <p:spPr/>
        <p:txBody>
          <a:bodyPr/>
          <a:lstStyle>
            <a:lvl1pPr>
              <a:defRPr/>
            </a:lvl1pPr>
          </a:lstStyle>
          <a:p>
            <a:pPr>
              <a:defRPr/>
            </a:pPr>
            <a:endParaRPr lang="en-US"/>
          </a:p>
        </p:txBody>
      </p:sp>
      <p:sp>
        <p:nvSpPr>
          <p:cNvPr id="4" name="Footer Placeholder 27">
            <a:extLst>
              <a:ext uri="{FF2B5EF4-FFF2-40B4-BE49-F238E27FC236}">
                <a16:creationId xmlns:a16="http://schemas.microsoft.com/office/drawing/2014/main" id="{ABF228BB-5C69-4E4C-829A-8403D51E477B}"/>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41FB3E04-DEA7-4175-8586-2CAD7FB95CD1}"/>
              </a:ext>
            </a:extLst>
          </p:cNvPr>
          <p:cNvSpPr>
            <a:spLocks noGrp="1"/>
          </p:cNvSpPr>
          <p:nvPr>
            <p:ph type="sldNum" sz="quarter" idx="12"/>
          </p:nvPr>
        </p:nvSpPr>
        <p:spPr/>
        <p:txBody>
          <a:bodyPr/>
          <a:lstStyle>
            <a:lvl1pPr>
              <a:defRPr/>
            </a:lvl1pPr>
          </a:lstStyle>
          <a:p>
            <a:pPr>
              <a:defRPr/>
            </a:pPr>
            <a:fld id="{B925D0AE-CB68-411C-B430-82302C431906}" type="slidenum">
              <a:rPr lang="en-US" altLang="en-US"/>
              <a:pPr>
                <a:defRPr/>
              </a:pPr>
              <a:t>‹#›</a:t>
            </a:fld>
            <a:endParaRPr lang="en-US" altLang="en-US"/>
          </a:p>
        </p:txBody>
      </p:sp>
    </p:spTree>
    <p:extLst>
      <p:ext uri="{BB962C8B-B14F-4D97-AF65-F5344CB8AC3E}">
        <p14:creationId xmlns:p14="http://schemas.microsoft.com/office/powerpoint/2010/main" val="401019191"/>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a:extLst>
              <a:ext uri="{FF2B5EF4-FFF2-40B4-BE49-F238E27FC236}">
                <a16:creationId xmlns:a16="http://schemas.microsoft.com/office/drawing/2014/main" id="{75278B9A-1F54-49DD-B7AA-D2B3A63DE0DF}"/>
              </a:ext>
            </a:extLst>
          </p:cNvPr>
          <p:cNvSpPr>
            <a:spLocks noGrp="1"/>
          </p:cNvSpPr>
          <p:nvPr>
            <p:ph type="dt" sz="half" idx="10"/>
          </p:nvPr>
        </p:nvSpPr>
        <p:spPr/>
        <p:txBody>
          <a:bodyPr/>
          <a:lstStyle>
            <a:lvl1pPr>
              <a:defRPr/>
            </a:lvl1pPr>
          </a:lstStyle>
          <a:p>
            <a:pPr>
              <a:defRPr/>
            </a:pPr>
            <a:endParaRPr lang="en-US"/>
          </a:p>
        </p:txBody>
      </p:sp>
      <p:sp>
        <p:nvSpPr>
          <p:cNvPr id="3" name="Footer Placeholder 23">
            <a:extLst>
              <a:ext uri="{FF2B5EF4-FFF2-40B4-BE49-F238E27FC236}">
                <a16:creationId xmlns:a16="http://schemas.microsoft.com/office/drawing/2014/main" id="{3D10DD6B-FE27-43C1-954C-F93B8C8E3877}"/>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6">
            <a:extLst>
              <a:ext uri="{FF2B5EF4-FFF2-40B4-BE49-F238E27FC236}">
                <a16:creationId xmlns:a16="http://schemas.microsoft.com/office/drawing/2014/main" id="{EDAA6E8C-F9C6-48F7-911A-CE0B9AC6BCE4}"/>
              </a:ext>
            </a:extLst>
          </p:cNvPr>
          <p:cNvSpPr>
            <a:spLocks noGrp="1"/>
          </p:cNvSpPr>
          <p:nvPr>
            <p:ph type="sldNum" sz="quarter" idx="12"/>
          </p:nvPr>
        </p:nvSpPr>
        <p:spPr/>
        <p:txBody>
          <a:bodyPr/>
          <a:lstStyle>
            <a:lvl1pPr>
              <a:defRPr smtClean="0"/>
            </a:lvl1pPr>
          </a:lstStyle>
          <a:p>
            <a:pPr>
              <a:defRPr/>
            </a:pPr>
            <a:fld id="{022023DC-D0A1-4404-BC1C-ADAC02B02606}" type="slidenum">
              <a:rPr lang="en-US" altLang="en-US"/>
              <a:pPr>
                <a:defRPr/>
              </a:pPr>
              <a:t>‹#›</a:t>
            </a:fld>
            <a:endParaRPr lang="en-US" altLang="en-US"/>
          </a:p>
        </p:txBody>
      </p:sp>
    </p:spTree>
    <p:extLst>
      <p:ext uri="{BB962C8B-B14F-4D97-AF65-F5344CB8AC3E}">
        <p14:creationId xmlns:p14="http://schemas.microsoft.com/office/powerpoint/2010/main" val="62981625"/>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F41B701C-0AC1-4A2B-9E14-1D3909BCA491}"/>
              </a:ext>
            </a:extLst>
          </p:cNvPr>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24">
            <a:extLst>
              <a:ext uri="{FF2B5EF4-FFF2-40B4-BE49-F238E27FC236}">
                <a16:creationId xmlns:a16="http://schemas.microsoft.com/office/drawing/2014/main" id="{F0314F7D-7A77-4AC1-A599-7A4F8D7E6711}"/>
              </a:ext>
            </a:extLst>
          </p:cNvPr>
          <p:cNvSpPr>
            <a:spLocks noGrp="1"/>
          </p:cNvSpPr>
          <p:nvPr>
            <p:ph type="dt" sz="half" idx="10"/>
          </p:nvPr>
        </p:nvSpPr>
        <p:spPr/>
        <p:txBody>
          <a:bodyPr/>
          <a:lstStyle>
            <a:lvl1pPr>
              <a:defRPr/>
            </a:lvl1pPr>
          </a:lstStyle>
          <a:p>
            <a:pPr>
              <a:defRPr/>
            </a:pPr>
            <a:endParaRPr lang="en-US"/>
          </a:p>
        </p:txBody>
      </p:sp>
      <p:sp>
        <p:nvSpPr>
          <p:cNvPr id="7" name="Footer Placeholder 28">
            <a:extLst>
              <a:ext uri="{FF2B5EF4-FFF2-40B4-BE49-F238E27FC236}">
                <a16:creationId xmlns:a16="http://schemas.microsoft.com/office/drawing/2014/main" id="{1B0613F8-8B7C-40BB-A88A-BB2462F466F8}"/>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760F281A-881F-468F-8796-2E6B4DF51720}"/>
              </a:ext>
            </a:extLst>
          </p:cNvPr>
          <p:cNvSpPr>
            <a:spLocks noGrp="1"/>
          </p:cNvSpPr>
          <p:nvPr>
            <p:ph type="sldNum" sz="quarter" idx="12"/>
          </p:nvPr>
        </p:nvSpPr>
        <p:spPr/>
        <p:txBody>
          <a:bodyPr/>
          <a:lstStyle>
            <a:lvl1pPr>
              <a:defRPr smtClean="0"/>
            </a:lvl1pPr>
          </a:lstStyle>
          <a:p>
            <a:pPr>
              <a:defRPr/>
            </a:pPr>
            <a:fld id="{81E480DE-ECAE-4E0B-ADBE-15C23B4A9DFA}" type="slidenum">
              <a:rPr lang="en-US" altLang="en-US"/>
              <a:pPr>
                <a:defRPr/>
              </a:pPr>
              <a:t>‹#›</a:t>
            </a:fld>
            <a:endParaRPr lang="en-US" altLang="en-US"/>
          </a:p>
        </p:txBody>
      </p:sp>
    </p:spTree>
    <p:extLst>
      <p:ext uri="{BB962C8B-B14F-4D97-AF65-F5344CB8AC3E}">
        <p14:creationId xmlns:p14="http://schemas.microsoft.com/office/powerpoint/2010/main" val="4218021077"/>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dirty="0"/>
              <a:t>Click icon to add picture</a:t>
            </a:r>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6">
            <a:extLst>
              <a:ext uri="{FF2B5EF4-FFF2-40B4-BE49-F238E27FC236}">
                <a16:creationId xmlns:a16="http://schemas.microsoft.com/office/drawing/2014/main" id="{4DCFC7E7-1E5B-460C-BC72-19C7EC1B3EB1}"/>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6856DBFB-26D6-41BA-8728-1A976A31BA83}"/>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30">
            <a:extLst>
              <a:ext uri="{FF2B5EF4-FFF2-40B4-BE49-F238E27FC236}">
                <a16:creationId xmlns:a16="http://schemas.microsoft.com/office/drawing/2014/main" id="{39ED27E1-4761-4611-8D5C-88E695AABF3A}"/>
              </a:ext>
            </a:extLst>
          </p:cNvPr>
          <p:cNvSpPr>
            <a:spLocks noGrp="1"/>
          </p:cNvSpPr>
          <p:nvPr>
            <p:ph type="sldNum" sz="quarter" idx="12"/>
          </p:nvPr>
        </p:nvSpPr>
        <p:spPr/>
        <p:txBody>
          <a:bodyPr/>
          <a:lstStyle>
            <a:lvl1pPr>
              <a:defRPr smtClean="0"/>
            </a:lvl1pPr>
          </a:lstStyle>
          <a:p>
            <a:pPr>
              <a:defRPr/>
            </a:pPr>
            <a:fld id="{B822C3C8-6998-4415-B5CA-8DF2885A0E71}" type="slidenum">
              <a:rPr lang="en-US" altLang="en-US"/>
              <a:pPr>
                <a:defRPr/>
              </a:pPr>
              <a:t>‹#›</a:t>
            </a:fld>
            <a:endParaRPr lang="en-US" altLang="en-US"/>
          </a:p>
        </p:txBody>
      </p:sp>
    </p:spTree>
    <p:extLst>
      <p:ext uri="{BB962C8B-B14F-4D97-AF65-F5344CB8AC3E}">
        <p14:creationId xmlns:p14="http://schemas.microsoft.com/office/powerpoint/2010/main" val="3132908247"/>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C65F3683-2E50-444A-9BA1-911C4EB8DF53}"/>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029" name="Text Placeholder 7">
            <a:extLst>
              <a:ext uri="{FF2B5EF4-FFF2-40B4-BE49-F238E27FC236}">
                <a16:creationId xmlns:a16="http://schemas.microsoft.com/office/drawing/2014/main" id="{051FEF0B-D8CB-475A-9157-24A7331E04AA}"/>
              </a:ext>
            </a:extLst>
          </p:cNvPr>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Date Placeholder 10">
            <a:extLst>
              <a:ext uri="{FF2B5EF4-FFF2-40B4-BE49-F238E27FC236}">
                <a16:creationId xmlns:a16="http://schemas.microsoft.com/office/drawing/2014/main" id="{0D526AB9-90A9-43F0-B09C-2C120C9045E2}"/>
              </a:ext>
            </a:extLst>
          </p:cNvPr>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a:p>
        </p:txBody>
      </p:sp>
      <p:sp>
        <p:nvSpPr>
          <p:cNvPr id="28" name="Footer Placeholder 27">
            <a:extLst>
              <a:ext uri="{FF2B5EF4-FFF2-40B4-BE49-F238E27FC236}">
                <a16:creationId xmlns:a16="http://schemas.microsoft.com/office/drawing/2014/main" id="{60F39786-0266-42F0-A415-18408ED6E64B}"/>
              </a:ext>
            </a:extLst>
          </p:cNvPr>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a:p>
        </p:txBody>
      </p:sp>
      <p:sp>
        <p:nvSpPr>
          <p:cNvPr id="5" name="Slide Number Placeholder 4">
            <a:extLst>
              <a:ext uri="{FF2B5EF4-FFF2-40B4-BE49-F238E27FC236}">
                <a16:creationId xmlns:a16="http://schemas.microsoft.com/office/drawing/2014/main" id="{BA1A4AEF-02F7-4987-837F-381B789AA29A}"/>
              </a:ext>
            </a:extLst>
          </p:cNvPr>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solidFill>
                  <a:srgbClr val="D38E27"/>
                </a:solidFill>
              </a:defRPr>
            </a:lvl1pPr>
          </a:lstStyle>
          <a:p>
            <a:pPr>
              <a:defRPr/>
            </a:pPr>
            <a:fld id="{30258957-9B50-4D50-859D-318CDC7724D6}" type="slidenum">
              <a:rPr lang="en-US" altLang="en-US"/>
              <a:pPr>
                <a:defRPr/>
              </a:pPr>
              <a:t>‹#›</a:t>
            </a:fld>
            <a:endParaRPr lang="en-US" altLang="en-US"/>
          </a:p>
        </p:txBody>
      </p:sp>
      <p:sp>
        <p:nvSpPr>
          <p:cNvPr id="10" name="Title Placeholder 9">
            <a:extLst>
              <a:ext uri="{FF2B5EF4-FFF2-40B4-BE49-F238E27FC236}">
                <a16:creationId xmlns:a16="http://schemas.microsoft.com/office/drawing/2014/main" id="{A0FFBC7C-AAAF-444C-A177-BFB5C0E9569B}"/>
              </a:ext>
            </a:extLst>
          </p:cNvPr>
          <p:cNvSpPr>
            <a:spLocks noGrp="1"/>
          </p:cNvSpPr>
          <p:nvPr>
            <p:ph type="title"/>
          </p:nvPr>
        </p:nvSpPr>
        <p:spPr>
          <a:xfrm>
            <a:off x="304800" y="457200"/>
            <a:ext cx="8686800" cy="838200"/>
          </a:xfrm>
          <a:prstGeom prst="rect">
            <a:avLst/>
          </a:prstGeom>
        </p:spPr>
        <p:txBody>
          <a:bodyPr vert="horz" anchor="ctr">
            <a:normAutofit/>
          </a:bodyPr>
          <a:lstStyle/>
          <a:p>
            <a:r>
              <a:rPr lang="en-US"/>
              <a:t>Click to edit Master title style</a:t>
            </a:r>
          </a:p>
        </p:txBody>
      </p:sp>
      <p:sp>
        <p:nvSpPr>
          <p:cNvPr id="9" name="Straight Connector 8">
            <a:extLst>
              <a:ext uri="{FF2B5EF4-FFF2-40B4-BE49-F238E27FC236}">
                <a16:creationId xmlns:a16="http://schemas.microsoft.com/office/drawing/2014/main" id="{1F1A959F-7850-4322-BA08-5EADBD8F48D1}"/>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Straight Connector 11">
            <a:extLst>
              <a:ext uri="{FF2B5EF4-FFF2-40B4-BE49-F238E27FC236}">
                <a16:creationId xmlns:a16="http://schemas.microsoft.com/office/drawing/2014/main" id="{4EBA6C87-EAAA-4519-9511-678E2CCEAC4C}"/>
              </a:ext>
            </a:extLst>
          </p:cNvPr>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Tree>
  </p:cSld>
  <p:clrMap bg1="lt1" tx1="dk1" bg2="lt2" tx2="dk2" accent1="accent1" accent2="accent2" accent3="accent3" accent4="accent4" accent5="accent5" accent6="accent6" hlink="hlink" folHlink="folHlink"/>
  <p:sldLayoutIdLst>
    <p:sldLayoutId id="2147485424" r:id="rId1"/>
    <p:sldLayoutId id="2147485425" r:id="rId2"/>
    <p:sldLayoutId id="2147485426" r:id="rId3"/>
    <p:sldLayoutId id="2147485421" r:id="rId4"/>
    <p:sldLayoutId id="2147485427" r:id="rId5"/>
    <p:sldLayoutId id="2147485422" r:id="rId6"/>
    <p:sldLayoutId id="2147485428" r:id="rId7"/>
    <p:sldLayoutId id="2147485429" r:id="rId8"/>
    <p:sldLayoutId id="2147485430" r:id="rId9"/>
    <p:sldLayoutId id="2147485423" r:id="rId10"/>
    <p:sldLayoutId id="2147485431" r:id="rId11"/>
  </p:sldLayoutIdLst>
  <p:transition>
    <p:dissolve/>
  </p:transition>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Lucida Sans Unicode" pitchFamily="34" charset="0"/>
        </a:defRPr>
      </a:lvl2pPr>
      <a:lvl3pPr algn="l" rtl="0" eaLnBrk="0" fontAlgn="base" hangingPunct="0">
        <a:spcBef>
          <a:spcPct val="0"/>
        </a:spcBef>
        <a:spcAft>
          <a:spcPct val="0"/>
        </a:spcAft>
        <a:defRPr sz="3600">
          <a:solidFill>
            <a:schemeClr val="tx2"/>
          </a:solidFill>
          <a:latin typeface="Lucida Sans Unicode" pitchFamily="34" charset="0"/>
        </a:defRPr>
      </a:lvl3pPr>
      <a:lvl4pPr algn="l" rtl="0" eaLnBrk="0" fontAlgn="base" hangingPunct="0">
        <a:spcBef>
          <a:spcPct val="0"/>
        </a:spcBef>
        <a:spcAft>
          <a:spcPct val="0"/>
        </a:spcAft>
        <a:defRPr sz="3600">
          <a:solidFill>
            <a:schemeClr val="tx2"/>
          </a:solidFill>
          <a:latin typeface="Lucida Sans Unicode" pitchFamily="34" charset="0"/>
        </a:defRPr>
      </a:lvl4pPr>
      <a:lvl5pPr algn="l" rtl="0" eaLnBrk="0" fontAlgn="base" hangingPunct="0">
        <a:spcBef>
          <a:spcPct val="0"/>
        </a:spcBef>
        <a:spcAft>
          <a:spcPct val="0"/>
        </a:spcAft>
        <a:defRPr sz="3600">
          <a:solidFill>
            <a:schemeClr val="tx2"/>
          </a:solidFill>
          <a:latin typeface="Lucida Sans Unicode"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1026">
            <a:extLst>
              <a:ext uri="{FF2B5EF4-FFF2-40B4-BE49-F238E27FC236}">
                <a16:creationId xmlns:a16="http://schemas.microsoft.com/office/drawing/2014/main" id="{7DD4C2A4-3B9E-4AFA-8BB8-8983E643C447}"/>
              </a:ext>
            </a:extLst>
          </p:cNvPr>
          <p:cNvSpPr>
            <a:spLocks noGrp="1" noChangeArrowheads="1"/>
          </p:cNvSpPr>
          <p:nvPr>
            <p:ph type="title"/>
          </p:nvPr>
        </p:nvSpPr>
        <p:spPr>
          <a:xfrm>
            <a:off x="533400" y="1143000"/>
            <a:ext cx="7772400" cy="4800600"/>
          </a:xfrm>
        </p:spPr>
        <p:txBody>
          <a:bodyPr/>
          <a:lstStyle/>
          <a:p>
            <a:pPr algn="ctr" eaLnBrk="1" fontAlgn="auto" hangingPunct="1">
              <a:spcAft>
                <a:spcPts val="0"/>
              </a:spcAft>
              <a:defRPr/>
            </a:pPr>
            <a:r>
              <a:rPr lang="en-US" sz="6600" b="1" dirty="0">
                <a:solidFill>
                  <a:srgbClr val="002060"/>
                </a:solidFill>
                <a:effectLst>
                  <a:outerShdw blurRad="38100" dist="38100" dir="2700000" algn="tl">
                    <a:srgbClr val="000000">
                      <a:alpha val="43137"/>
                    </a:srgbClr>
                  </a:outerShdw>
                </a:effectLst>
              </a:rPr>
              <a:t>Expanding  Your Love  Limits</a:t>
            </a: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20072DF-D4C3-4DE2-84FF-12DDDA41FD8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658FB77-8CCF-47FF-9100-D2246FCA1216}"/>
              </a:ext>
            </a:extLst>
          </p:cNvPr>
          <p:cNvSpPr>
            <a:spLocks noGrp="1" noChangeArrowheads="1"/>
          </p:cNvSpPr>
          <p:nvPr>
            <p:ph idx="1"/>
          </p:nvPr>
        </p:nvSpPr>
        <p:spPr>
          <a:xfrm>
            <a:off x="457200" y="1143000"/>
            <a:ext cx="8229600" cy="5410200"/>
          </a:xfrm>
        </p:spPr>
        <p:txBody>
          <a:bodyPr>
            <a:normAutofit/>
          </a:bodyPr>
          <a:lstStyle/>
          <a:p>
            <a:pPr marL="742950" indent="-742950" algn="just" eaLnBrk="1" hangingPunct="1">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It Must Overflow in </a:t>
            </a:r>
            <a:r>
              <a:rPr lang="en-US" sz="4400" b="1" u="sng" dirty="0">
                <a:solidFill>
                  <a:srgbClr val="990033"/>
                </a:solidFill>
                <a:effectLst>
                  <a:outerShdw blurRad="38100" dist="38100" dir="2700000" algn="tl">
                    <a:srgbClr val="000000">
                      <a:alpha val="43137"/>
                    </a:srgbClr>
                  </a:outerShdw>
                </a:effectLst>
                <a:latin typeface="Arial Narrow" pitchFamily="34" charset="0"/>
              </a:rPr>
              <a:t>Knowledge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742950" indent="-742950" algn="just" eaLnBrk="1" hangingPunct="1">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a:t>
            </a:r>
            <a:r>
              <a:rPr lang="en-US" sz="4400" b="1" err="1">
                <a:solidFill>
                  <a:srgbClr val="336600"/>
                </a:solidFill>
                <a:effectLst>
                  <a:outerShdw blurRad="38100" dist="38100" dir="2700000" algn="tl">
                    <a:srgbClr val="000000">
                      <a:alpha val="43137"/>
                    </a:srgbClr>
                  </a:outerShdw>
                </a:effectLst>
                <a:latin typeface="Arial Narrow" pitchFamily="34" charset="0"/>
              </a:rPr>
              <a:t>Knowlege</a:t>
            </a:r>
            <a:r>
              <a:rPr lang="en-US" sz="4400" b="1">
                <a:solidFill>
                  <a:srgbClr val="990033"/>
                </a:solidFill>
                <a:effectLst>
                  <a:outerShdw blurRad="38100" dist="38100" dir="2700000" algn="tl">
                    <a:srgbClr val="000000">
                      <a:alpha val="43137"/>
                    </a:srgbClr>
                  </a:outerShdw>
                </a:effectLst>
                <a:latin typeface="Arial Narrow" pitchFamily="34" charset="0"/>
              </a:rPr>
              <a:t> </a:t>
            </a:r>
            <a:r>
              <a:rPr lang="en-US" sz="4400" b="1">
                <a:solidFill>
                  <a:schemeClr val="tx1"/>
                </a:solidFill>
                <a:effectLst>
                  <a:outerShdw blurRad="38100" dist="38100" dir="2700000" algn="tl">
                    <a:srgbClr val="000000">
                      <a:alpha val="43137"/>
                    </a:srgbClr>
                  </a:outerShdw>
                </a:effectLst>
                <a:latin typeface="Arial Narrow" pitchFamily="34" charset="0"/>
              </a:rPr>
              <a:t>*</a:t>
            </a:r>
            <a:r>
              <a:rPr lang="en-US" sz="4400" b="1">
                <a:solidFill>
                  <a:srgbClr val="990033"/>
                </a:solidFill>
                <a:effectLst>
                  <a:outerShdw blurRad="38100" dist="38100" dir="2700000" algn="tl">
                    <a:srgbClr val="000000">
                      <a:alpha val="43137"/>
                    </a:srgbClr>
                  </a:outerShdw>
                </a:effectLst>
                <a:latin typeface="Arial Narrow" pitchFamily="34" charset="0"/>
              </a:rPr>
              <a:t> = an enhanced 	knowledge </a:t>
            </a:r>
            <a:r>
              <a:rPr lang="en-US" sz="4400" b="1" dirty="0">
                <a:solidFill>
                  <a:srgbClr val="990033"/>
                </a:solidFill>
                <a:effectLst>
                  <a:outerShdw blurRad="38100" dist="38100" dir="2700000" algn="tl">
                    <a:srgbClr val="000000">
                      <a:alpha val="43137"/>
                    </a:srgbClr>
                  </a:outerShdw>
                </a:effectLst>
                <a:latin typeface="Arial Narrow" pitchFamily="34" charset="0"/>
              </a:rPr>
              <a:t>based </a:t>
            </a:r>
            <a:r>
              <a:rPr lang="en-US" sz="4400" b="1">
                <a:solidFill>
                  <a:srgbClr val="990033"/>
                </a:solidFill>
                <a:effectLst>
                  <a:outerShdw blurRad="38100" dist="38100" dir="2700000" algn="tl">
                    <a:srgbClr val="000000">
                      <a:alpha val="43137"/>
                    </a:srgbClr>
                  </a:outerShdw>
                </a:effectLst>
                <a:latin typeface="Arial Narrow" pitchFamily="34" charset="0"/>
              </a:rPr>
              <a:t>on your 	personal </a:t>
            </a:r>
            <a:r>
              <a:rPr lang="en-US" sz="4400" b="1" dirty="0">
                <a:solidFill>
                  <a:srgbClr val="990033"/>
                </a:solidFill>
                <a:effectLst>
                  <a:outerShdw blurRad="38100" dist="38100" dir="2700000" algn="tl">
                    <a:srgbClr val="000000">
                      <a:alpha val="43137"/>
                    </a:srgbClr>
                  </a:outerShdw>
                </a:effectLst>
                <a:latin typeface="Arial Narrow" pitchFamily="34" charset="0"/>
              </a:rPr>
              <a:t>experience.</a:t>
            </a:r>
          </a:p>
          <a:p>
            <a:pPr marL="742950" indent="-742950" algn="just" eaLnBrk="1" hangingPunct="1">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Unselfish &amp; sacrificial love 	builds on </a:t>
            </a:r>
            <a:r>
              <a:rPr lang="en-US" sz="4400" b="1">
                <a:solidFill>
                  <a:srgbClr val="990033"/>
                </a:solidFill>
                <a:effectLst>
                  <a:outerShdw blurRad="38100" dist="38100" dir="2700000" algn="tl">
                    <a:srgbClr val="000000">
                      <a:alpha val="43137"/>
                    </a:srgbClr>
                  </a:outerShdw>
                </a:effectLst>
                <a:latin typeface="Arial Narrow" pitchFamily="34" charset="0"/>
              </a:rPr>
              <a:t>itself.</a:t>
            </a:r>
          </a:p>
          <a:p>
            <a:pPr marL="742950" indent="-742950" algn="just" eaLnBrk="1" hangingPunct="1">
              <a:buFont typeface="Wingdings 2" panose="05020102010507070707" pitchFamily="18" charset="2"/>
              <a:buNone/>
              <a:defRPr/>
            </a:pPr>
            <a:endParaRPr lang="en-US" sz="2800" b="1">
              <a:solidFill>
                <a:schemeClr val="tx1"/>
              </a:solidFill>
              <a:effectLst>
                <a:outerShdw blurRad="38100" dist="38100" dir="2700000" algn="tl">
                  <a:srgbClr val="000000">
                    <a:alpha val="43137"/>
                  </a:srgbClr>
                </a:outerShdw>
              </a:effectLst>
              <a:latin typeface="Segoe UI Symbol" pitchFamily="34" charset="0"/>
              <a:ea typeface="Segoe UI Symbol" pitchFamily="34" charset="0"/>
              <a:cs typeface="Gentium Plus" pitchFamily="2" charset="0"/>
            </a:endParaRPr>
          </a:p>
          <a:p>
            <a:pPr marL="742950" indent="-742950" algn="just" eaLnBrk="1" hangingPunct="1">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Segoe UI Symbol" pitchFamily="34" charset="0"/>
                <a:ea typeface="Segoe UI Symbol" pitchFamily="34" charset="0"/>
                <a:cs typeface="Gentium Plus" pitchFamily="2" charset="0"/>
              </a:rPr>
              <a:t>* e</a:t>
            </a:r>
            <a:r>
              <a:rPr lang="el-GR" sz="2800" b="1">
                <a:solidFill>
                  <a:schemeClr val="tx1"/>
                </a:solidFill>
                <a:effectLst>
                  <a:outerShdw blurRad="38100" dist="38100" dir="2700000" algn="tl">
                    <a:srgbClr val="000000">
                      <a:alpha val="43137"/>
                    </a:srgbClr>
                  </a:outerShdw>
                </a:effectLst>
                <a:latin typeface="Segoe UI Symbol" pitchFamily="34" charset="0"/>
                <a:ea typeface="Segoe UI Symbol" pitchFamily="34" charset="0"/>
                <a:cs typeface="Gentium Plus" pitchFamily="2" charset="0"/>
              </a:rPr>
              <a:t>πίγνωσις</a:t>
            </a: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C8D8B0DB-C331-4226-A980-1F96290EF4B6}"/>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The Extent of the Growth.  </a:t>
            </a:r>
            <a:endParaRPr lang="en-US" dirty="0"/>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C4249C8-EEAB-477C-8EAD-BE53B6EE31C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97C41FC-FCAE-4BE8-900B-F9CDA7C58332}"/>
              </a:ext>
            </a:extLst>
          </p:cNvPr>
          <p:cNvSpPr>
            <a:spLocks noGrp="1" noChangeArrowheads="1"/>
          </p:cNvSpPr>
          <p:nvPr>
            <p:ph idx="1"/>
          </p:nvPr>
        </p:nvSpPr>
        <p:spPr>
          <a:xfrm>
            <a:off x="457200" y="1143000"/>
            <a:ext cx="8229600" cy="54102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It Must Have </a:t>
            </a:r>
            <a:r>
              <a:rPr lang="en-US" sz="4400" b="1" u="sng" dirty="0">
                <a:solidFill>
                  <a:srgbClr val="990033"/>
                </a:solidFill>
                <a:effectLst>
                  <a:outerShdw blurRad="38100" dist="38100" dir="2700000" algn="tl">
                    <a:srgbClr val="000000">
                      <a:alpha val="43137"/>
                    </a:srgbClr>
                  </a:outerShdw>
                </a:effectLst>
                <a:latin typeface="Arial Narrow" pitchFamily="34" charset="0"/>
              </a:rPr>
              <a:t>Depth</a:t>
            </a:r>
            <a:r>
              <a:rPr lang="en-US" sz="4400" b="1" dirty="0">
                <a:solidFill>
                  <a:srgbClr val="990033"/>
                </a:solidFill>
                <a:effectLst>
                  <a:outerShdw blurRad="38100" dist="38100" dir="2700000" algn="tl">
                    <a:srgbClr val="000000">
                      <a:alpha val="43137"/>
                    </a:srgbClr>
                  </a:outerShdw>
                </a:effectLst>
                <a:latin typeface="Arial Narrow" pitchFamily="34" charset="0"/>
              </a:rPr>
              <a:t> of </a:t>
            </a:r>
            <a:r>
              <a:rPr lang="en-US" sz="4400" b="1" u="sng" dirty="0">
                <a:solidFill>
                  <a:srgbClr val="990033"/>
                </a:solidFill>
                <a:effectLst>
                  <a:outerShdw blurRad="38100" dist="38100" dir="2700000" algn="tl">
                    <a:srgbClr val="000000">
                      <a:alpha val="43137"/>
                    </a:srgbClr>
                  </a:outerShdw>
                </a:effectLst>
                <a:latin typeface="Arial Narrow" pitchFamily="34" charset="0"/>
              </a:rPr>
              <a:t>Insight</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742950" indent="-74295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And this is my prayer: that your love may abound more and more in knowledge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depth of insight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 – </a:t>
            </a:r>
            <a:r>
              <a:rPr lang="en-US" sz="2800" b="1" dirty="0" err="1">
                <a:solidFill>
                  <a:schemeClr val="tx1"/>
                </a:solidFill>
                <a:effectLst>
                  <a:outerShdw blurRad="38100" dist="38100" dir="2700000" algn="tl">
                    <a:srgbClr val="000000">
                      <a:alpha val="43137"/>
                    </a:srgbClr>
                  </a:outerShdw>
                </a:effectLst>
                <a:latin typeface="Arial" pitchFamily="34" charset="0"/>
                <a:cs typeface="Arial" pitchFamily="34" charset="0"/>
              </a:rPr>
              <a:t>v9</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E089352B-15C4-4DBC-AE08-B554CF645E2F}"/>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The Extent of the Growth.  </a:t>
            </a:r>
            <a:endParaRPr lang="en-US" dirty="0"/>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C3F31B5-DDC2-44A3-A417-A59105B5A30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006FF16-81DF-4523-87CF-7415FAD25031}"/>
              </a:ext>
            </a:extLst>
          </p:cNvPr>
          <p:cNvSpPr>
            <a:spLocks noGrp="1" noChangeArrowheads="1"/>
          </p:cNvSpPr>
          <p:nvPr>
            <p:ph idx="1"/>
          </p:nvPr>
        </p:nvSpPr>
        <p:spPr>
          <a:xfrm>
            <a:off x="457200" y="1143000"/>
            <a:ext cx="8229600" cy="54102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It Must Have </a:t>
            </a:r>
            <a:r>
              <a:rPr lang="en-US" sz="4400" b="1" u="sng" dirty="0">
                <a:solidFill>
                  <a:srgbClr val="990033"/>
                </a:solidFill>
                <a:effectLst>
                  <a:outerShdw blurRad="38100" dist="38100" dir="2700000" algn="tl">
                    <a:srgbClr val="000000">
                      <a:alpha val="43137"/>
                    </a:srgbClr>
                  </a:outerShdw>
                </a:effectLst>
                <a:latin typeface="Arial Narrow" pitchFamily="34" charset="0"/>
              </a:rPr>
              <a:t>Depth</a:t>
            </a:r>
            <a:r>
              <a:rPr lang="en-US" sz="4400" b="1" dirty="0">
                <a:solidFill>
                  <a:srgbClr val="990033"/>
                </a:solidFill>
                <a:effectLst>
                  <a:outerShdw blurRad="38100" dist="38100" dir="2700000" algn="tl">
                    <a:srgbClr val="000000">
                      <a:alpha val="43137"/>
                    </a:srgbClr>
                  </a:outerShdw>
                </a:effectLst>
                <a:latin typeface="Arial Narrow" pitchFamily="34" charset="0"/>
              </a:rPr>
              <a:t> of </a:t>
            </a:r>
            <a:r>
              <a:rPr lang="en-US" sz="4400" b="1" u="sng" dirty="0">
                <a:solidFill>
                  <a:srgbClr val="990033"/>
                </a:solidFill>
                <a:effectLst>
                  <a:outerShdw blurRad="38100" dist="38100" dir="2700000" algn="tl">
                    <a:srgbClr val="000000">
                      <a:alpha val="43137"/>
                    </a:srgbClr>
                  </a:outerShdw>
                </a:effectLst>
                <a:latin typeface="Arial Narrow" pitchFamily="34" charset="0"/>
              </a:rPr>
              <a:t>Insight</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Love is an </a:t>
            </a:r>
            <a:r>
              <a:rPr lang="en-US" sz="4400" b="1" u="sng" dirty="0">
                <a:solidFill>
                  <a:srgbClr val="990033"/>
                </a:solidFill>
                <a:effectLst>
                  <a:outerShdw blurRad="38100" dist="38100" dir="2700000" algn="tl">
                    <a:srgbClr val="000000">
                      <a:alpha val="43137"/>
                    </a:srgbClr>
                  </a:outerShdw>
                </a:effectLst>
                <a:latin typeface="Arial Narrow" pitchFamily="34" charset="0"/>
              </a:rPr>
              <a:t>intelligent</a:t>
            </a:r>
            <a:r>
              <a:rPr lang="en-US" sz="4400" b="1" dirty="0">
                <a:solidFill>
                  <a:srgbClr val="990033"/>
                </a:solidFill>
                <a:effectLst>
                  <a:outerShdw blurRad="38100" dist="38100" dir="2700000" algn="tl">
                    <a:srgbClr val="000000">
                      <a:alpha val="43137"/>
                    </a:srgbClr>
                  </a:outerShdw>
                </a:effectLst>
                <a:latin typeface="Arial Narrow" pitchFamily="34" charset="0"/>
              </a:rPr>
              <a:t> act of the 	will.</a:t>
            </a:r>
          </a:p>
        </p:txBody>
      </p:sp>
      <p:sp>
        <p:nvSpPr>
          <p:cNvPr id="4" name="Rectangle 3">
            <a:extLst>
              <a:ext uri="{FF2B5EF4-FFF2-40B4-BE49-F238E27FC236}">
                <a16:creationId xmlns:a16="http://schemas.microsoft.com/office/drawing/2014/main" id="{EF35FDC2-7956-41B4-9381-09530384F54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The Extent of the Growth.  </a:t>
            </a:r>
            <a:endParaRPr lang="en-US" dirty="0"/>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69DB3EE-AB22-4909-9AF9-0C008EE7F74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A2FDEF8-C37B-4996-8875-F7B17CAB763F}"/>
              </a:ext>
            </a:extLst>
          </p:cNvPr>
          <p:cNvSpPr>
            <a:spLocks noGrp="1" noChangeArrowheads="1"/>
          </p:cNvSpPr>
          <p:nvPr>
            <p:ph idx="1"/>
          </p:nvPr>
        </p:nvSpPr>
        <p:spPr>
          <a:xfrm>
            <a:off x="457200" y="1143000"/>
            <a:ext cx="8229600" cy="54102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It Must </a:t>
            </a:r>
            <a:r>
              <a:rPr lang="en-US" sz="4400" b="1" u="sng" dirty="0">
                <a:solidFill>
                  <a:srgbClr val="990033"/>
                </a:solidFill>
                <a:effectLst>
                  <a:outerShdw blurRad="38100" dist="38100" dir="2700000" algn="tl">
                    <a:srgbClr val="000000">
                      <a:alpha val="43137"/>
                    </a:srgbClr>
                  </a:outerShdw>
                </a:effectLst>
                <a:latin typeface="Arial Narrow" pitchFamily="34" charset="0"/>
              </a:rPr>
              <a:t>Depth</a:t>
            </a:r>
            <a:r>
              <a:rPr lang="en-US" sz="4400" b="1" dirty="0">
                <a:solidFill>
                  <a:srgbClr val="990033"/>
                </a:solidFill>
                <a:effectLst>
                  <a:outerShdw blurRad="38100" dist="38100" dir="2700000" algn="tl">
                    <a:srgbClr val="000000">
                      <a:alpha val="43137"/>
                    </a:srgbClr>
                  </a:outerShdw>
                </a:effectLst>
                <a:latin typeface="Arial Narrow" pitchFamily="34" charset="0"/>
              </a:rPr>
              <a:t> of </a:t>
            </a:r>
            <a:r>
              <a:rPr lang="en-US" sz="4400" b="1" u="sng" dirty="0">
                <a:solidFill>
                  <a:srgbClr val="990033"/>
                </a:solidFill>
                <a:effectLst>
                  <a:outerShdw blurRad="38100" dist="38100" dir="2700000" algn="tl">
                    <a:srgbClr val="000000">
                      <a:alpha val="43137"/>
                    </a:srgbClr>
                  </a:outerShdw>
                </a:effectLst>
                <a:latin typeface="Arial Narrow" pitchFamily="34" charset="0"/>
              </a:rPr>
              <a:t>Insight</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Love is an intelligent act of the 	</a:t>
            </a:r>
            <a:r>
              <a:rPr lang="en-US" sz="4400" b="1" u="sng" dirty="0">
                <a:solidFill>
                  <a:srgbClr val="990033"/>
                </a:solidFill>
                <a:effectLst>
                  <a:outerShdw blurRad="38100" dist="38100" dir="2700000" algn="tl">
                    <a:srgbClr val="000000">
                      <a:alpha val="43137"/>
                    </a:srgbClr>
                  </a:outerShdw>
                </a:effectLst>
                <a:latin typeface="Arial Narrow" pitchFamily="34" charset="0"/>
              </a:rPr>
              <a:t>will</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742950" indent="-74295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742950" indent="-742950" algn="ctr" eaLnBrk="1" fontAlgn="auto" hangingPunct="1">
              <a:spcAft>
                <a:spcPts val="0"/>
              </a:spcAft>
              <a:buFont typeface="Wingdings 2" panose="05020102010507070707" pitchFamily="18" charset="2"/>
              <a:buNone/>
              <a:defRPr/>
            </a:pPr>
            <a:r>
              <a:rPr lang="en-US" sz="4400" b="1" dirty="0">
                <a:solidFill>
                  <a:srgbClr val="336600"/>
                </a:solidFill>
                <a:effectLst>
                  <a:outerShdw blurRad="38100" dist="38100" dir="2700000" algn="tl">
                    <a:srgbClr val="000000">
                      <a:alpha val="43137"/>
                    </a:srgbClr>
                  </a:outerShdw>
                </a:effectLst>
                <a:latin typeface="Arial Narrow" pitchFamily="34" charset="0"/>
              </a:rPr>
              <a:t>Not on emotions – but on needs!</a:t>
            </a:r>
          </a:p>
        </p:txBody>
      </p:sp>
      <p:sp>
        <p:nvSpPr>
          <p:cNvPr id="4" name="Rectangle 3">
            <a:extLst>
              <a:ext uri="{FF2B5EF4-FFF2-40B4-BE49-F238E27FC236}">
                <a16:creationId xmlns:a16="http://schemas.microsoft.com/office/drawing/2014/main" id="{196AC9EA-FA4B-4544-B4D6-B9DAC9CC17B1}"/>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The Extent of the Growth.  </a:t>
            </a:r>
            <a:endParaRPr lang="en-US" dirty="0"/>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39072EF-8C21-4D89-A25D-01F7C680BF3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CE3B9B9-2B8B-4B1B-9461-C6D7663E0045}"/>
              </a:ext>
            </a:extLst>
          </p:cNvPr>
          <p:cNvSpPr>
            <a:spLocks noGrp="1" noChangeArrowheads="1"/>
          </p:cNvSpPr>
          <p:nvPr>
            <p:ph idx="1"/>
          </p:nvPr>
        </p:nvSpPr>
        <p:spPr>
          <a:xfrm>
            <a:off x="457200" y="1143000"/>
            <a:ext cx="8229600" cy="54102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It Must Have </a:t>
            </a:r>
            <a:r>
              <a:rPr lang="en-US" sz="4400" b="1" u="sng" dirty="0">
                <a:solidFill>
                  <a:srgbClr val="990033"/>
                </a:solidFill>
                <a:effectLst>
                  <a:outerShdw blurRad="38100" dist="38100" dir="2700000" algn="tl">
                    <a:srgbClr val="000000">
                      <a:alpha val="43137"/>
                    </a:srgbClr>
                  </a:outerShdw>
                </a:effectLst>
                <a:latin typeface="Arial Narrow" pitchFamily="34" charset="0"/>
              </a:rPr>
              <a:t>Depth</a:t>
            </a:r>
            <a:r>
              <a:rPr lang="en-US" sz="4400" b="1" dirty="0">
                <a:solidFill>
                  <a:srgbClr val="990033"/>
                </a:solidFill>
                <a:effectLst>
                  <a:outerShdw blurRad="38100" dist="38100" dir="2700000" algn="tl">
                    <a:srgbClr val="000000">
                      <a:alpha val="43137"/>
                    </a:srgbClr>
                  </a:outerShdw>
                </a:effectLst>
                <a:latin typeface="Arial Narrow" pitchFamily="34" charset="0"/>
              </a:rPr>
              <a:t> of </a:t>
            </a:r>
            <a:r>
              <a:rPr lang="en-US" sz="4400" b="1" u="sng" dirty="0">
                <a:solidFill>
                  <a:srgbClr val="990033"/>
                </a:solidFill>
                <a:effectLst>
                  <a:outerShdw blurRad="38100" dist="38100" dir="2700000" algn="tl">
                    <a:srgbClr val="000000">
                      <a:alpha val="43137"/>
                    </a:srgbClr>
                  </a:outerShdw>
                </a:effectLst>
                <a:latin typeface="Arial Narrow" pitchFamily="34" charset="0"/>
              </a:rPr>
              <a:t>Insight</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Love is an </a:t>
            </a:r>
            <a:r>
              <a:rPr lang="en-US" sz="4400" b="1" u="sng" dirty="0">
                <a:solidFill>
                  <a:srgbClr val="990033"/>
                </a:solidFill>
                <a:effectLst>
                  <a:outerShdw blurRad="38100" dist="38100" dir="2700000" algn="tl">
                    <a:srgbClr val="000000">
                      <a:alpha val="43137"/>
                    </a:srgbClr>
                  </a:outerShdw>
                </a:effectLst>
                <a:latin typeface="Arial Narrow" pitchFamily="34" charset="0"/>
              </a:rPr>
              <a:t>intelligent</a:t>
            </a:r>
            <a:r>
              <a:rPr lang="en-US" sz="4400" b="1" dirty="0">
                <a:solidFill>
                  <a:srgbClr val="990033"/>
                </a:solidFill>
                <a:effectLst>
                  <a:outerShdw blurRad="38100" dist="38100" dir="2700000" algn="tl">
                    <a:srgbClr val="000000">
                      <a:alpha val="43137"/>
                    </a:srgbClr>
                  </a:outerShdw>
                </a:effectLst>
                <a:latin typeface="Arial Narrow" pitchFamily="34" charset="0"/>
              </a:rPr>
              <a:t> act of the 	will.</a:t>
            </a:r>
          </a:p>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Love is </a:t>
            </a:r>
            <a:r>
              <a:rPr lang="en-US" sz="4400" b="1" u="sng" dirty="0">
                <a:solidFill>
                  <a:srgbClr val="990033"/>
                </a:solidFill>
                <a:effectLst>
                  <a:outerShdw blurRad="38100" dist="38100" dir="2700000" algn="tl">
                    <a:srgbClr val="000000">
                      <a:alpha val="43137"/>
                    </a:srgbClr>
                  </a:outerShdw>
                </a:effectLst>
                <a:latin typeface="Arial Narrow" pitchFamily="34" charset="0"/>
              </a:rPr>
              <a:t>sacrificial</a:t>
            </a:r>
            <a:r>
              <a:rPr lang="en-US" sz="4400" b="1" dirty="0">
                <a:solidFill>
                  <a:srgbClr val="990033"/>
                </a:solidFill>
                <a:effectLst>
                  <a:outerShdw blurRad="38100" dist="38100" dir="2700000" algn="tl">
                    <a:srgbClr val="000000">
                      <a:alpha val="43137"/>
                    </a:srgbClr>
                  </a:outerShdw>
                </a:effectLst>
                <a:latin typeface="Arial Narrow" pitchFamily="34" charset="0"/>
              </a:rPr>
              <a:t>.</a:t>
            </a:r>
          </a:p>
        </p:txBody>
      </p:sp>
      <p:sp>
        <p:nvSpPr>
          <p:cNvPr id="4" name="Rectangle 3">
            <a:extLst>
              <a:ext uri="{FF2B5EF4-FFF2-40B4-BE49-F238E27FC236}">
                <a16:creationId xmlns:a16="http://schemas.microsoft.com/office/drawing/2014/main" id="{F194C076-601F-42B2-B0EF-A185D523F5CC}"/>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The Extent of the Growth.  </a:t>
            </a:r>
            <a:endParaRPr lang="en-US" dirty="0"/>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443087A-D432-4B2B-9D38-BF5091D4EA51}"/>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D4E0C18-D5AD-40DD-A0D8-54703ACA384A}"/>
              </a:ext>
            </a:extLst>
          </p:cNvPr>
          <p:cNvSpPr>
            <a:spLocks noGrp="1" noChangeArrowheads="1"/>
          </p:cNvSpPr>
          <p:nvPr>
            <p:ph idx="1"/>
          </p:nvPr>
        </p:nvSpPr>
        <p:spPr>
          <a:xfrm>
            <a:off x="457200" y="914400"/>
            <a:ext cx="8229600" cy="4648200"/>
          </a:xfrm>
        </p:spPr>
        <p:txBody>
          <a:bodyPr>
            <a:normAutofit/>
          </a:bodyPr>
          <a:lstStyle/>
          <a:p>
            <a:pPr marL="857250" indent="-85725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The Extent of the Growth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v9</a:t>
            </a:r>
          </a:p>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II. The Reason for the Growth </a:t>
            </a:r>
            <a:r>
              <a:rPr lang="en-US" sz="2800" b="1" dirty="0">
                <a:solidFill>
                  <a:srgbClr val="002060"/>
                </a:solidFill>
                <a:effectLst>
                  <a:outerShdw blurRad="38100" dist="38100" dir="2700000" algn="tl">
                    <a:srgbClr val="000000">
                      <a:alpha val="43137"/>
                    </a:srgbClr>
                  </a:outerShdw>
                </a:effectLst>
                <a:latin typeface="Arial" pitchFamily="34" charset="0"/>
                <a:cs typeface="Arial" pitchFamily="34" charset="0"/>
              </a:rPr>
              <a:t>– v10</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8B4665D-28A5-409F-ADD5-4AFACE7F9FE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0EAAE5F-ECC0-4D40-848E-9418AA8CB316}"/>
              </a:ext>
            </a:extLst>
          </p:cNvPr>
          <p:cNvSpPr>
            <a:spLocks noGrp="1" noChangeArrowheads="1"/>
          </p:cNvSpPr>
          <p:nvPr>
            <p:ph idx="1"/>
          </p:nvPr>
        </p:nvSpPr>
        <p:spPr>
          <a:xfrm>
            <a:off x="457200" y="1143000"/>
            <a:ext cx="8229600" cy="54102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So You Can Discover What </a:t>
            </a:r>
            <a:r>
              <a:rPr lang="en-US" sz="4400" b="1" u="sng" dirty="0">
                <a:solidFill>
                  <a:srgbClr val="990033"/>
                </a:solidFill>
                <a:effectLst>
                  <a:outerShdw blurRad="38100" dist="38100" dir="2700000" algn="tl">
                    <a:srgbClr val="000000">
                      <a:alpha val="43137"/>
                    </a:srgbClr>
                  </a:outerShdw>
                </a:effectLst>
                <a:latin typeface="Arial Narrow" pitchFamily="34" charset="0"/>
              </a:rPr>
              <a:t>Really</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Matters</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so that you may be able to discern what is best and may be pure and blameless until the day of Christ . . . – </a:t>
            </a:r>
            <a:r>
              <a:rPr lang="en-US" sz="2800" b="1" dirty="0" err="1">
                <a:solidFill>
                  <a:schemeClr val="tx1"/>
                </a:solidFill>
                <a:effectLst>
                  <a:outerShdw blurRad="38100" dist="38100" dir="2700000" algn="tl">
                    <a:srgbClr val="000000">
                      <a:alpha val="43137"/>
                    </a:srgbClr>
                  </a:outerShdw>
                </a:effectLst>
                <a:latin typeface="Arial" pitchFamily="34" charset="0"/>
                <a:cs typeface="Arial" pitchFamily="34" charset="0"/>
              </a:rPr>
              <a:t>v10</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AB589CBA-92A5-489C-9EDE-E094CE166691}"/>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The Reason for the Growth.</a:t>
            </a:r>
            <a:endParaRPr lang="en-US" dirty="0"/>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C3EBA20-39A6-4A11-9ADF-C2D049D61B8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93FB162-9669-4BA7-93EC-117D557D9F9E}"/>
              </a:ext>
            </a:extLst>
          </p:cNvPr>
          <p:cNvSpPr>
            <a:spLocks noGrp="1" noChangeArrowheads="1"/>
          </p:cNvSpPr>
          <p:nvPr>
            <p:ph idx="1"/>
          </p:nvPr>
        </p:nvSpPr>
        <p:spPr>
          <a:xfrm>
            <a:off x="457200" y="1143000"/>
            <a:ext cx="8229600" cy="54102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So You Can Discover What </a:t>
            </a:r>
            <a:r>
              <a:rPr lang="en-US" sz="4400" b="1" u="sng" dirty="0">
                <a:solidFill>
                  <a:srgbClr val="990033"/>
                </a:solidFill>
                <a:effectLst>
                  <a:outerShdw blurRad="38100" dist="38100" dir="2700000" algn="tl">
                    <a:srgbClr val="000000">
                      <a:alpha val="43137"/>
                    </a:srgbClr>
                  </a:outerShdw>
                </a:effectLst>
                <a:latin typeface="Arial Narrow" pitchFamily="34" charset="0"/>
              </a:rPr>
              <a:t>Really</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Matters</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Establishing </a:t>
            </a:r>
            <a:r>
              <a:rPr lang="en-US" sz="4400" b="1" u="sng" dirty="0">
                <a:solidFill>
                  <a:srgbClr val="990033"/>
                </a:solidFill>
                <a:effectLst>
                  <a:outerShdw blurRad="38100" dist="38100" dir="2700000" algn="tl">
                    <a:srgbClr val="000000">
                      <a:alpha val="43137"/>
                    </a:srgbClr>
                  </a:outerShdw>
                </a:effectLst>
                <a:latin typeface="Arial Narrow" pitchFamily="34" charset="0"/>
              </a:rPr>
              <a:t>relationships</a:t>
            </a:r>
            <a:r>
              <a:rPr lang="en-US" sz="4400" b="1" dirty="0">
                <a:solidFill>
                  <a:srgbClr val="990033"/>
                </a:solidFill>
                <a:effectLst>
                  <a:outerShdw blurRad="38100" dist="38100" dir="2700000" algn="tl">
                    <a:srgbClr val="000000">
                      <a:alpha val="43137"/>
                    </a:srgbClr>
                  </a:outerShdw>
                </a:effectLst>
                <a:latin typeface="Arial Narrow" pitchFamily="34" charset="0"/>
              </a:rPr>
              <a:t> 	count more than the 	</a:t>
            </a:r>
            <a:r>
              <a:rPr lang="en-US" sz="4400" b="1" dirty="0" err="1">
                <a:solidFill>
                  <a:srgbClr val="990033"/>
                </a:solidFill>
                <a:effectLst>
                  <a:outerShdw blurRad="38100" dist="38100" dir="2700000" algn="tl">
                    <a:srgbClr val="000000">
                      <a:alpha val="43137"/>
                    </a:srgbClr>
                  </a:outerShdw>
                </a:effectLst>
                <a:latin typeface="Arial Narrow" pitchFamily="34" charset="0"/>
              </a:rPr>
              <a:t>accumul</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dirty="0" err="1">
                <a:solidFill>
                  <a:srgbClr val="990033"/>
                </a:solidFill>
                <a:effectLst>
                  <a:outerShdw blurRad="38100" dist="38100" dir="2700000" algn="tl">
                    <a:srgbClr val="000000">
                      <a:alpha val="43137"/>
                    </a:srgbClr>
                  </a:outerShdw>
                </a:effectLst>
                <a:latin typeface="Arial Narrow" pitchFamily="34" charset="0"/>
              </a:rPr>
              <a:t>ation</a:t>
            </a:r>
            <a:r>
              <a:rPr lang="en-US" sz="4400" b="1" dirty="0">
                <a:solidFill>
                  <a:srgbClr val="990033"/>
                </a:solidFill>
                <a:effectLst>
                  <a:outerShdw blurRad="38100" dist="38100" dir="2700000" algn="tl">
                    <a:srgbClr val="000000">
                      <a:alpha val="43137"/>
                    </a:srgbClr>
                  </a:outerShdw>
                </a:effectLst>
                <a:latin typeface="Arial Narrow" pitchFamily="34" charset="0"/>
              </a:rPr>
              <a:t> of things!</a:t>
            </a:r>
          </a:p>
        </p:txBody>
      </p:sp>
      <p:sp>
        <p:nvSpPr>
          <p:cNvPr id="4" name="Rectangle 3">
            <a:extLst>
              <a:ext uri="{FF2B5EF4-FFF2-40B4-BE49-F238E27FC236}">
                <a16:creationId xmlns:a16="http://schemas.microsoft.com/office/drawing/2014/main" id="{189A64F2-481B-4CE9-A792-A0792E349A73}"/>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The Reason for the Growth.</a:t>
            </a:r>
            <a:endParaRPr lang="en-US" dirty="0"/>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ED1C619-98DB-403F-AF52-148902B6C14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6E0A70F-B455-48C8-9377-B921167B2458}"/>
              </a:ext>
            </a:extLst>
          </p:cNvPr>
          <p:cNvSpPr>
            <a:spLocks noGrp="1" noChangeArrowheads="1"/>
          </p:cNvSpPr>
          <p:nvPr>
            <p:ph idx="1"/>
          </p:nvPr>
        </p:nvSpPr>
        <p:spPr>
          <a:xfrm>
            <a:off x="457200" y="1143000"/>
            <a:ext cx="8229600" cy="54102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So You Can Discover What </a:t>
            </a:r>
            <a:r>
              <a:rPr lang="en-US" sz="4400" b="1" u="sng" dirty="0">
                <a:solidFill>
                  <a:srgbClr val="990033"/>
                </a:solidFill>
                <a:effectLst>
                  <a:outerShdw blurRad="38100" dist="38100" dir="2700000" algn="tl">
                    <a:srgbClr val="000000">
                      <a:alpha val="43137"/>
                    </a:srgbClr>
                  </a:outerShdw>
                </a:effectLst>
                <a:latin typeface="Arial Narrow" pitchFamily="34" charset="0"/>
              </a:rPr>
              <a:t>Really</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Matters</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Establishing </a:t>
            </a:r>
            <a:r>
              <a:rPr lang="en-US" sz="4400" b="1" u="sng" dirty="0">
                <a:solidFill>
                  <a:srgbClr val="990033"/>
                </a:solidFill>
                <a:effectLst>
                  <a:outerShdw blurRad="38100" dist="38100" dir="2700000" algn="tl">
                    <a:srgbClr val="000000">
                      <a:alpha val="43137"/>
                    </a:srgbClr>
                  </a:outerShdw>
                </a:effectLst>
                <a:latin typeface="Arial Narrow" pitchFamily="34" charset="0"/>
              </a:rPr>
              <a:t>relationships</a:t>
            </a:r>
            <a:r>
              <a:rPr lang="en-US" sz="4400" b="1" dirty="0">
                <a:solidFill>
                  <a:srgbClr val="990033"/>
                </a:solidFill>
                <a:effectLst>
                  <a:outerShdw blurRad="38100" dist="38100" dir="2700000" algn="tl">
                    <a:srgbClr val="000000">
                      <a:alpha val="43137"/>
                    </a:srgbClr>
                  </a:outerShdw>
                </a:effectLst>
                <a:latin typeface="Arial Narrow" pitchFamily="34" charset="0"/>
              </a:rPr>
              <a:t> 	count more than the 	</a:t>
            </a:r>
            <a:r>
              <a:rPr lang="en-US" sz="4400" b="1" dirty="0" err="1">
                <a:solidFill>
                  <a:srgbClr val="990033"/>
                </a:solidFill>
                <a:effectLst>
                  <a:outerShdw blurRad="38100" dist="38100" dir="2700000" algn="tl">
                    <a:srgbClr val="000000">
                      <a:alpha val="43137"/>
                    </a:srgbClr>
                  </a:outerShdw>
                </a:effectLst>
                <a:latin typeface="Arial Narrow" pitchFamily="34" charset="0"/>
              </a:rPr>
              <a:t>accumul</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dirty="0" err="1">
                <a:solidFill>
                  <a:srgbClr val="990033"/>
                </a:solidFill>
                <a:effectLst>
                  <a:outerShdw blurRad="38100" dist="38100" dir="2700000" algn="tl">
                    <a:srgbClr val="000000">
                      <a:alpha val="43137"/>
                    </a:srgbClr>
                  </a:outerShdw>
                </a:effectLst>
                <a:latin typeface="Arial Narrow" pitchFamily="34" charset="0"/>
              </a:rPr>
              <a:t>ation</a:t>
            </a:r>
            <a:r>
              <a:rPr lang="en-US" sz="4400" b="1" dirty="0">
                <a:solidFill>
                  <a:srgbClr val="990033"/>
                </a:solidFill>
                <a:effectLst>
                  <a:outerShdw blurRad="38100" dist="38100" dir="2700000" algn="tl">
                    <a:srgbClr val="000000">
                      <a:alpha val="43137"/>
                    </a:srgbClr>
                  </a:outerShdw>
                </a:effectLst>
                <a:latin typeface="Arial Narrow" pitchFamily="34" charset="0"/>
              </a:rPr>
              <a:t> of things!</a:t>
            </a:r>
          </a:p>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Our society pressures you to 	mess up your </a:t>
            </a:r>
            <a:r>
              <a:rPr lang="en-US" sz="4400" b="1" u="sng" dirty="0">
                <a:solidFill>
                  <a:srgbClr val="990033"/>
                </a:solidFill>
                <a:effectLst>
                  <a:outerShdw blurRad="38100" dist="38100" dir="2700000" algn="tl">
                    <a:srgbClr val="000000">
                      <a:alpha val="43137"/>
                    </a:srgbClr>
                  </a:outerShdw>
                </a:effectLst>
                <a:latin typeface="Arial Narrow" pitchFamily="34" charset="0"/>
              </a:rPr>
              <a:t>priorities</a:t>
            </a:r>
            <a:r>
              <a:rPr lang="en-US" sz="4400" b="1" dirty="0">
                <a:solidFill>
                  <a:srgbClr val="990033"/>
                </a:solidFill>
                <a:effectLst>
                  <a:outerShdw blurRad="38100" dist="38100" dir="2700000" algn="tl">
                    <a:srgbClr val="000000">
                      <a:alpha val="43137"/>
                    </a:srgbClr>
                  </a:outerShdw>
                </a:effectLst>
                <a:latin typeface="Arial Narrow" pitchFamily="34" charset="0"/>
              </a:rPr>
              <a:t>.</a:t>
            </a:r>
          </a:p>
        </p:txBody>
      </p:sp>
      <p:sp>
        <p:nvSpPr>
          <p:cNvPr id="4" name="Rectangle 3">
            <a:extLst>
              <a:ext uri="{FF2B5EF4-FFF2-40B4-BE49-F238E27FC236}">
                <a16:creationId xmlns:a16="http://schemas.microsoft.com/office/drawing/2014/main" id="{F16DB0B4-A940-4AB2-B1D3-043F6493E83F}"/>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The Reason for the Growth.</a:t>
            </a:r>
            <a:endParaRPr lang="en-US" dirty="0"/>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E274EBF-A3EA-4128-977C-FFAB2BEC690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1D3A82B-02BF-43C7-AE05-B767F33EBFF2}"/>
              </a:ext>
            </a:extLst>
          </p:cNvPr>
          <p:cNvSpPr>
            <a:spLocks noGrp="1" noChangeArrowheads="1"/>
          </p:cNvSpPr>
          <p:nvPr>
            <p:ph idx="1"/>
          </p:nvPr>
        </p:nvSpPr>
        <p:spPr>
          <a:xfrm>
            <a:off x="457200" y="1143000"/>
            <a:ext cx="8229600" cy="54102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So You May be </a:t>
            </a:r>
            <a:r>
              <a:rPr lang="en-US" sz="4400" b="1" u="sng" dirty="0">
                <a:solidFill>
                  <a:srgbClr val="990033"/>
                </a:solidFill>
                <a:effectLst>
                  <a:outerShdw blurRad="38100" dist="38100" dir="2700000" algn="tl">
                    <a:srgbClr val="000000">
                      <a:alpha val="43137"/>
                    </a:srgbClr>
                  </a:outerShdw>
                </a:effectLst>
                <a:latin typeface="Arial Narrow" pitchFamily="34" charset="0"/>
              </a:rPr>
              <a:t>Pure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742950" indent="-74295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so that you may be able to discern what is best and may be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pure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blameless until the day of Christ . . . – </a:t>
            </a:r>
            <a:r>
              <a:rPr lang="en-US" sz="2800" b="1" dirty="0" err="1">
                <a:solidFill>
                  <a:schemeClr val="tx1"/>
                </a:solidFill>
                <a:effectLst>
                  <a:outerShdw blurRad="38100" dist="38100" dir="2700000" algn="tl">
                    <a:srgbClr val="000000">
                      <a:alpha val="43137"/>
                    </a:srgbClr>
                  </a:outerShdw>
                </a:effectLst>
                <a:latin typeface="Arial" pitchFamily="34" charset="0"/>
                <a:cs typeface="Arial" pitchFamily="34" charset="0"/>
              </a:rPr>
              <a:t>v10</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CE4F4E97-865D-41AF-810A-12787ED79FBE}"/>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The Reason for the Growth.</a:t>
            </a:r>
            <a:endParaRPr lang="en-US" dirty="0"/>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C1553B5-51F6-492B-A219-1916AB2AC18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AB46347-D9FC-4982-B23E-697A9FF8C340}"/>
              </a:ext>
            </a:extLst>
          </p:cNvPr>
          <p:cNvSpPr>
            <a:spLocks noGrp="1" noChangeArrowheads="1"/>
          </p:cNvSpPr>
          <p:nvPr>
            <p:ph idx="1"/>
          </p:nvPr>
        </p:nvSpPr>
        <p:spPr>
          <a:xfrm>
            <a:off x="533400" y="1219200"/>
            <a:ext cx="7848600" cy="56388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One of the goals of the Christian life is to grow in love!</a:t>
            </a:r>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8D3FF06-3739-4C91-AB1F-FB9B5679EB8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646A16D-4C3B-4EF1-9D62-E4AB507A5A8C}"/>
              </a:ext>
            </a:extLst>
          </p:cNvPr>
          <p:cNvSpPr>
            <a:spLocks noGrp="1" noChangeArrowheads="1"/>
          </p:cNvSpPr>
          <p:nvPr>
            <p:ph idx="1"/>
          </p:nvPr>
        </p:nvSpPr>
        <p:spPr>
          <a:xfrm>
            <a:off x="457200" y="1143000"/>
            <a:ext cx="8229600" cy="5410200"/>
          </a:xfrm>
        </p:spPr>
        <p:txBody>
          <a:bodyPr>
            <a:normAutofit/>
          </a:bodyPr>
          <a:lstStyle/>
          <a:p>
            <a:pPr marL="742950" indent="-742950" algn="just" eaLnBrk="1" hangingPunct="1">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So You May be </a:t>
            </a:r>
            <a:r>
              <a:rPr lang="en-US" sz="4400" b="1" u="sng" dirty="0">
                <a:solidFill>
                  <a:srgbClr val="990033"/>
                </a:solidFill>
                <a:effectLst>
                  <a:outerShdw blurRad="38100" dist="38100" dir="2700000" algn="tl">
                    <a:srgbClr val="000000">
                      <a:alpha val="43137"/>
                    </a:srgbClr>
                  </a:outerShdw>
                </a:effectLst>
                <a:latin typeface="Arial Narrow" pitchFamily="34" charset="0"/>
              </a:rPr>
              <a:t>Pure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742950" indent="-742950" algn="just" eaLnBrk="1" hangingPunct="1">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a:t>
            </a:r>
            <a:r>
              <a:rPr lang="en-US" sz="4400" b="1">
                <a:solidFill>
                  <a:srgbClr val="336600"/>
                </a:solidFill>
                <a:effectLst>
                  <a:outerShdw blurRad="38100" dist="38100" dir="2700000" algn="tl">
                    <a:srgbClr val="000000">
                      <a:alpha val="43137"/>
                    </a:srgbClr>
                  </a:outerShdw>
                </a:effectLst>
                <a:latin typeface="Arial Narrow" pitchFamily="34" charset="0"/>
              </a:rPr>
              <a:t>Pure</a:t>
            </a:r>
            <a:r>
              <a:rPr lang="en-US" sz="4400" b="1">
                <a:solidFill>
                  <a:srgbClr val="990033"/>
                </a:solidFill>
                <a:effectLst>
                  <a:outerShdw blurRad="38100" dist="38100" dir="2700000" algn="tl">
                    <a:srgbClr val="000000">
                      <a:alpha val="43137"/>
                    </a:srgbClr>
                  </a:outerShdw>
                </a:effectLst>
                <a:latin typeface="Arial Narrow" pitchFamily="34" charset="0"/>
              </a:rPr>
              <a:t> </a:t>
            </a:r>
            <a:r>
              <a:rPr lang="en-US" sz="4400" b="1">
                <a:solidFill>
                  <a:schemeClr val="tx1"/>
                </a:solidFill>
                <a:effectLst>
                  <a:outerShdw blurRad="38100" dist="38100" dir="2700000" algn="tl">
                    <a:srgbClr val="000000">
                      <a:alpha val="43137"/>
                    </a:srgbClr>
                  </a:outerShdw>
                </a:effectLst>
                <a:latin typeface="Arial Narrow" pitchFamily="34" charset="0"/>
              </a:rPr>
              <a:t>*</a:t>
            </a:r>
            <a:r>
              <a:rPr lang="en-US" sz="4400" b="1">
                <a:solidFill>
                  <a:srgbClr val="990033"/>
                </a:solidFill>
                <a:effectLst>
                  <a:outerShdw blurRad="38100" dist="38100" dir="2700000" algn="tl">
                    <a:srgbClr val="000000">
                      <a:alpha val="43137"/>
                    </a:srgbClr>
                  </a:outerShdw>
                </a:effectLst>
                <a:latin typeface="Arial Narrow" pitchFamily="34" charset="0"/>
              </a:rPr>
              <a:t> = comes from </a:t>
            </a:r>
            <a:r>
              <a:rPr lang="en-US" sz="4400" b="1" dirty="0">
                <a:solidFill>
                  <a:srgbClr val="990033"/>
                </a:solidFill>
                <a:effectLst>
                  <a:outerShdw blurRad="38100" dist="38100" dir="2700000" algn="tl">
                    <a:srgbClr val="000000">
                      <a:alpha val="43137"/>
                    </a:srgbClr>
                  </a:outerShdw>
                </a:effectLst>
                <a:latin typeface="Arial Narrow" pitchFamily="34" charset="0"/>
              </a:rPr>
              <a:t>the </a:t>
            </a:r>
            <a:r>
              <a:rPr lang="en-US" sz="4400" b="1">
                <a:solidFill>
                  <a:srgbClr val="990033"/>
                </a:solidFill>
                <a:effectLst>
                  <a:outerShdw blurRad="38100" dist="38100" dir="2700000" algn="tl">
                    <a:srgbClr val="000000">
                      <a:alpha val="43137"/>
                    </a:srgbClr>
                  </a:outerShdw>
                </a:effectLst>
                <a:latin typeface="Arial Narrow" pitchFamily="34" charset="0"/>
              </a:rPr>
              <a:t>words 	“</a:t>
            </a:r>
            <a:r>
              <a:rPr lang="en-US" sz="4400" b="1" dirty="0">
                <a:solidFill>
                  <a:srgbClr val="990033"/>
                </a:solidFill>
                <a:effectLst>
                  <a:outerShdw blurRad="38100" dist="38100" dir="2700000" algn="tl">
                    <a:srgbClr val="000000">
                      <a:alpha val="43137"/>
                    </a:srgbClr>
                  </a:outerShdw>
                </a:effectLst>
                <a:latin typeface="Arial Narrow" pitchFamily="34" charset="0"/>
              </a:rPr>
              <a:t>sunshine” </a:t>
            </a:r>
            <a:r>
              <a:rPr lang="en-US" sz="4400" b="1">
                <a:solidFill>
                  <a:srgbClr val="990033"/>
                </a:solidFill>
                <a:effectLst>
                  <a:outerShdw blurRad="38100" dist="38100" dir="2700000" algn="tl">
                    <a:srgbClr val="000000">
                      <a:alpha val="43137"/>
                    </a:srgbClr>
                  </a:outerShdw>
                </a:effectLst>
                <a:latin typeface="Arial Narrow" pitchFamily="34" charset="0"/>
              </a:rPr>
              <a:t>&amp; “judge”.</a:t>
            </a:r>
          </a:p>
          <a:p>
            <a:pPr marL="742950" indent="-742950" algn="just" eaLnBrk="1" hangingPunct="1">
              <a:buFont typeface="Wingdings 2" panose="05020102010507070707" pitchFamily="18" charset="2"/>
              <a:buNone/>
              <a:defRPr/>
            </a:pPr>
            <a:endParaRPr lang="en-US" sz="4400" b="1">
              <a:solidFill>
                <a:srgbClr val="990033"/>
              </a:solidFill>
              <a:effectLst>
                <a:outerShdw blurRad="38100" dist="38100" dir="2700000" algn="tl">
                  <a:srgbClr val="000000">
                    <a:alpha val="43137"/>
                  </a:srgbClr>
                </a:outerShdw>
              </a:effectLst>
              <a:latin typeface="Arial Narrow" pitchFamily="34" charset="0"/>
            </a:endParaRPr>
          </a:p>
          <a:p>
            <a:pPr marL="742950" indent="-742950" algn="just" eaLnBrk="1" hangingPunct="1">
              <a:buFont typeface="Wingdings 2" panose="05020102010507070707" pitchFamily="18" charset="2"/>
              <a:buNone/>
              <a:defRPr/>
            </a:pPr>
            <a:endParaRPr lang="en-US" sz="2800" b="1">
              <a:solidFill>
                <a:schemeClr val="tx1"/>
              </a:solidFill>
              <a:effectLst>
                <a:outerShdw blurRad="38100" dist="38100" dir="2700000" algn="tl">
                  <a:srgbClr val="000000">
                    <a:alpha val="43137"/>
                  </a:srgbClr>
                </a:outerShdw>
              </a:effectLst>
              <a:latin typeface="Segoe UI Symbol" pitchFamily="34" charset="0"/>
              <a:ea typeface="Segoe UI Symbol" pitchFamily="34" charset="0"/>
              <a:cs typeface="Gentium Plus" pitchFamily="2" charset="0"/>
            </a:endParaRPr>
          </a:p>
          <a:p>
            <a:pPr marL="742950" indent="-742950" algn="just" eaLnBrk="1" hangingPunct="1">
              <a:buFont typeface="Wingdings 2" panose="05020102010507070707" pitchFamily="18" charset="2"/>
              <a:buNone/>
              <a:defRPr/>
            </a:pPr>
            <a:endParaRPr lang="en-US" sz="2800" b="1">
              <a:solidFill>
                <a:schemeClr val="tx1"/>
              </a:solidFill>
              <a:effectLst>
                <a:outerShdw blurRad="38100" dist="38100" dir="2700000" algn="tl">
                  <a:srgbClr val="000000">
                    <a:alpha val="43137"/>
                  </a:srgbClr>
                </a:outerShdw>
              </a:effectLst>
              <a:latin typeface="Segoe UI Symbol" pitchFamily="34" charset="0"/>
              <a:ea typeface="Segoe UI Symbol" pitchFamily="34" charset="0"/>
              <a:cs typeface="Gentium Plus" pitchFamily="2" charset="0"/>
            </a:endParaRPr>
          </a:p>
          <a:p>
            <a:pPr marL="742950" indent="-742950" algn="just" eaLnBrk="1" hangingPunct="1">
              <a:buFont typeface="Wingdings 2" panose="05020102010507070707" pitchFamily="18" charset="2"/>
              <a:buNone/>
              <a:defRPr/>
            </a:pPr>
            <a:endParaRPr lang="en-US" sz="2800" b="1">
              <a:solidFill>
                <a:schemeClr val="tx1"/>
              </a:solidFill>
              <a:effectLst>
                <a:outerShdw blurRad="38100" dist="38100" dir="2700000" algn="tl">
                  <a:srgbClr val="000000">
                    <a:alpha val="43137"/>
                  </a:srgbClr>
                </a:outerShdw>
              </a:effectLst>
              <a:latin typeface="Segoe UI Symbol" pitchFamily="34" charset="0"/>
              <a:ea typeface="Segoe UI Symbol" pitchFamily="34" charset="0"/>
              <a:cs typeface="Gentium Plus" pitchFamily="2" charset="0"/>
            </a:endParaRPr>
          </a:p>
          <a:p>
            <a:pPr marL="742950" indent="-742950" algn="just" eaLnBrk="1" hangingPunct="1">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Segoe UI Symbol" pitchFamily="34" charset="0"/>
                <a:ea typeface="Segoe UI Symbol" pitchFamily="34" charset="0"/>
                <a:cs typeface="Gentium Plus" pitchFamily="2" charset="0"/>
              </a:rPr>
              <a:t>* </a:t>
            </a:r>
            <a:r>
              <a:rPr lang="el-GR" sz="2800" b="1">
                <a:solidFill>
                  <a:schemeClr val="tx1"/>
                </a:solidFill>
                <a:effectLst>
                  <a:outerShdw blurRad="38100" dist="38100" dir="2700000" algn="tl">
                    <a:srgbClr val="000000">
                      <a:alpha val="43137"/>
                    </a:srgbClr>
                  </a:outerShdw>
                </a:effectLst>
                <a:latin typeface="Segoe UI Symbol" pitchFamily="34" charset="0"/>
                <a:ea typeface="Segoe UI Symbol" pitchFamily="34" charset="0"/>
                <a:cs typeface="Gentium Plus" pitchFamily="2" charset="0"/>
              </a:rPr>
              <a:t>ε</a:t>
            </a:r>
            <a:r>
              <a:rPr lang="en-US" sz="2800" b="1">
                <a:solidFill>
                  <a:schemeClr val="tx1"/>
                </a:solidFill>
                <a:effectLst>
                  <a:outerShdw blurRad="38100" dist="38100" dir="2700000" algn="tl">
                    <a:srgbClr val="000000">
                      <a:alpha val="43137"/>
                    </a:srgbClr>
                  </a:outerShdw>
                </a:effectLst>
                <a:latin typeface="Segoe UI Symbol" pitchFamily="34" charset="0"/>
                <a:ea typeface="Segoe UI Symbol" pitchFamily="34" charset="0"/>
                <a:cs typeface="Gentium Plus" pitchFamily="2" charset="0"/>
              </a:rPr>
              <a:t>i</a:t>
            </a:r>
            <a:r>
              <a:rPr lang="el-GR" sz="2800" b="1">
                <a:solidFill>
                  <a:schemeClr val="tx1"/>
                </a:solidFill>
                <a:effectLst>
                  <a:outerShdw blurRad="38100" dist="38100" dir="2700000" algn="tl">
                    <a:srgbClr val="000000">
                      <a:alpha val="43137"/>
                    </a:srgbClr>
                  </a:outerShdw>
                </a:effectLst>
                <a:latin typeface="Segoe UI Symbol" pitchFamily="34" charset="0"/>
                <a:ea typeface="Segoe UI Symbol" pitchFamily="34" charset="0"/>
                <a:cs typeface="Gentium Plus" pitchFamily="2" charset="0"/>
              </a:rPr>
              <a:t>λικρινής</a:t>
            </a: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67F7A842-981F-4A95-93E2-CB8B892DD18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The Reason for the Growth.</a:t>
            </a:r>
            <a:endParaRPr lang="en-US" dirty="0"/>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5D7BB13-8AF7-4929-859A-2B9DECCF1AB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AB277CF-667D-4735-8C47-E31AA6469E72}"/>
              </a:ext>
            </a:extLst>
          </p:cNvPr>
          <p:cNvSpPr>
            <a:spLocks noGrp="1" noChangeArrowheads="1"/>
          </p:cNvSpPr>
          <p:nvPr>
            <p:ph idx="1"/>
          </p:nvPr>
        </p:nvSpPr>
        <p:spPr>
          <a:xfrm>
            <a:off x="457200" y="1143000"/>
            <a:ext cx="8229600" cy="5410200"/>
          </a:xfrm>
        </p:spPr>
        <p:txBody>
          <a:bodyPr>
            <a:normAutofit/>
          </a:bodyPr>
          <a:lstStyle/>
          <a:p>
            <a:pPr marL="742950" indent="-742950" algn="just" eaLnBrk="1" hangingPunct="1">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So You May be </a:t>
            </a:r>
            <a:r>
              <a:rPr lang="en-US" sz="4400" b="1" u="sng" dirty="0">
                <a:solidFill>
                  <a:srgbClr val="990033"/>
                </a:solidFill>
                <a:effectLst>
                  <a:outerShdw blurRad="38100" dist="38100" dir="2700000" algn="tl">
                    <a:srgbClr val="000000">
                      <a:alpha val="43137"/>
                    </a:srgbClr>
                  </a:outerShdw>
                </a:effectLst>
                <a:latin typeface="Arial Narrow" pitchFamily="34" charset="0"/>
              </a:rPr>
              <a:t>Pure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742950" indent="-742950" algn="just" eaLnBrk="1" hangingPunct="1">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a:t>
            </a:r>
            <a:r>
              <a:rPr lang="en-US" sz="4400" b="1">
                <a:solidFill>
                  <a:srgbClr val="336600"/>
                </a:solidFill>
                <a:effectLst>
                  <a:outerShdw blurRad="38100" dist="38100" dir="2700000" algn="tl">
                    <a:srgbClr val="000000">
                      <a:alpha val="43137"/>
                    </a:srgbClr>
                  </a:outerShdw>
                </a:effectLst>
                <a:latin typeface="Arial Narrow" pitchFamily="34" charset="0"/>
              </a:rPr>
              <a:t>Pure</a:t>
            </a:r>
            <a:r>
              <a:rPr lang="en-US" sz="4400" b="1">
                <a:solidFill>
                  <a:srgbClr val="990033"/>
                </a:solidFill>
                <a:effectLst>
                  <a:outerShdw blurRad="38100" dist="38100" dir="2700000" algn="tl">
                    <a:srgbClr val="000000">
                      <a:alpha val="43137"/>
                    </a:srgbClr>
                  </a:outerShdw>
                </a:effectLst>
                <a:latin typeface="Arial Narrow" pitchFamily="34" charset="0"/>
              </a:rPr>
              <a:t> </a:t>
            </a:r>
            <a:r>
              <a:rPr lang="en-US" sz="4400" b="1">
                <a:solidFill>
                  <a:schemeClr val="tx1"/>
                </a:solidFill>
                <a:effectLst>
                  <a:outerShdw blurRad="38100" dist="38100" dir="2700000" algn="tl">
                    <a:srgbClr val="000000">
                      <a:alpha val="43137"/>
                    </a:srgbClr>
                  </a:outerShdw>
                </a:effectLst>
                <a:latin typeface="Arial Narrow" pitchFamily="34" charset="0"/>
              </a:rPr>
              <a:t>*</a:t>
            </a:r>
            <a:r>
              <a:rPr lang="en-US" sz="4400" b="1">
                <a:solidFill>
                  <a:srgbClr val="990033"/>
                </a:solidFill>
                <a:effectLst>
                  <a:outerShdw blurRad="38100" dist="38100" dir="2700000" algn="tl">
                    <a:srgbClr val="000000">
                      <a:alpha val="43137"/>
                    </a:srgbClr>
                  </a:outerShdw>
                </a:effectLst>
                <a:latin typeface="Arial Narrow" pitchFamily="34" charset="0"/>
              </a:rPr>
              <a:t> = comes from </a:t>
            </a:r>
            <a:r>
              <a:rPr lang="en-US" sz="4400" b="1" dirty="0">
                <a:solidFill>
                  <a:srgbClr val="990033"/>
                </a:solidFill>
                <a:effectLst>
                  <a:outerShdw blurRad="38100" dist="38100" dir="2700000" algn="tl">
                    <a:srgbClr val="000000">
                      <a:alpha val="43137"/>
                    </a:srgbClr>
                  </a:outerShdw>
                </a:effectLst>
                <a:latin typeface="Arial Narrow" pitchFamily="34" charset="0"/>
              </a:rPr>
              <a:t>the </a:t>
            </a:r>
            <a:r>
              <a:rPr lang="en-US" sz="4400" b="1">
                <a:solidFill>
                  <a:srgbClr val="990033"/>
                </a:solidFill>
                <a:effectLst>
                  <a:outerShdw blurRad="38100" dist="38100" dir="2700000" algn="tl">
                    <a:srgbClr val="000000">
                      <a:alpha val="43137"/>
                    </a:srgbClr>
                  </a:outerShdw>
                </a:effectLst>
                <a:latin typeface="Arial Narrow" pitchFamily="34" charset="0"/>
              </a:rPr>
              <a:t>words 	“</a:t>
            </a:r>
            <a:r>
              <a:rPr lang="en-US" sz="4400" b="1" dirty="0">
                <a:solidFill>
                  <a:srgbClr val="990033"/>
                </a:solidFill>
                <a:effectLst>
                  <a:outerShdw blurRad="38100" dist="38100" dir="2700000" algn="tl">
                    <a:srgbClr val="000000">
                      <a:alpha val="43137"/>
                    </a:srgbClr>
                  </a:outerShdw>
                </a:effectLst>
                <a:latin typeface="Arial Narrow" pitchFamily="34" charset="0"/>
              </a:rPr>
              <a:t>sunshine” </a:t>
            </a:r>
            <a:r>
              <a:rPr lang="en-US" sz="4400" b="1">
                <a:solidFill>
                  <a:srgbClr val="990033"/>
                </a:solidFill>
                <a:effectLst>
                  <a:outerShdw blurRad="38100" dist="38100" dir="2700000" algn="tl">
                    <a:srgbClr val="000000">
                      <a:alpha val="43137"/>
                    </a:srgbClr>
                  </a:outerShdw>
                </a:effectLst>
                <a:latin typeface="Arial Narrow" pitchFamily="34" charset="0"/>
              </a:rPr>
              <a:t>&amp; “</a:t>
            </a:r>
            <a:r>
              <a:rPr lang="en-US" sz="4400" b="1" dirty="0">
                <a:solidFill>
                  <a:srgbClr val="990033"/>
                </a:solidFill>
                <a:effectLst>
                  <a:outerShdw blurRad="38100" dist="38100" dir="2700000" algn="tl">
                    <a:srgbClr val="000000">
                      <a:alpha val="43137"/>
                    </a:srgbClr>
                  </a:outerShdw>
                </a:effectLst>
                <a:latin typeface="Arial Narrow" pitchFamily="34" charset="0"/>
              </a:rPr>
              <a:t>judge”.</a:t>
            </a:r>
          </a:p>
          <a:p>
            <a:pPr marL="742950" indent="-742950" algn="just" eaLnBrk="1" hangingPunct="1">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God wants you to continue 	growing into a pure </a:t>
            </a:r>
            <a:r>
              <a:rPr lang="en-US" sz="4400" b="1" u="sng">
                <a:solidFill>
                  <a:srgbClr val="990033"/>
                </a:solidFill>
                <a:effectLst>
                  <a:outerShdw blurRad="38100" dist="38100" dir="2700000" algn="tl">
                    <a:srgbClr val="000000">
                      <a:alpha val="43137"/>
                    </a:srgbClr>
                  </a:outerShdw>
                </a:effectLst>
                <a:latin typeface="Arial Narrow" pitchFamily="34" charset="0"/>
              </a:rPr>
              <a:t>image</a:t>
            </a:r>
            <a:r>
              <a:rPr lang="en-US" sz="4400" b="1">
                <a:solidFill>
                  <a:srgbClr val="990033"/>
                </a:solidFill>
                <a:effectLst>
                  <a:outerShdw blurRad="38100" dist="38100" dir="2700000" algn="tl">
                    <a:srgbClr val="000000">
                      <a:alpha val="43137"/>
                    </a:srgbClr>
                  </a:outerShdw>
                </a:effectLst>
                <a:latin typeface="Arial Narrow" pitchFamily="34" charset="0"/>
              </a:rPr>
              <a:t>!</a:t>
            </a:r>
          </a:p>
          <a:p>
            <a:pPr marL="742950" indent="-742950" algn="just" eaLnBrk="1" hangingPunct="1">
              <a:buFont typeface="Wingdings 2" panose="05020102010507070707" pitchFamily="18" charset="2"/>
              <a:buNone/>
              <a:defRPr/>
            </a:pPr>
            <a:endParaRPr lang="en-US" sz="2800" b="1">
              <a:solidFill>
                <a:schemeClr val="tx1"/>
              </a:solidFill>
              <a:effectLst>
                <a:outerShdw blurRad="38100" dist="38100" dir="2700000" algn="tl">
                  <a:srgbClr val="000000">
                    <a:alpha val="43137"/>
                  </a:srgbClr>
                </a:outerShdw>
              </a:effectLst>
              <a:latin typeface="Segoe UI Symbol" pitchFamily="34" charset="0"/>
              <a:ea typeface="Segoe UI Symbol" pitchFamily="34" charset="0"/>
              <a:cs typeface="Gentium Plus" pitchFamily="2" charset="0"/>
            </a:endParaRPr>
          </a:p>
          <a:p>
            <a:pPr marL="742950" indent="-742950" algn="just" eaLnBrk="1" hangingPunct="1">
              <a:buFont typeface="Wingdings 2" panose="05020102010507070707" pitchFamily="18" charset="2"/>
              <a:buNone/>
              <a:defRPr/>
            </a:pPr>
            <a:endParaRPr lang="en-US" sz="2800" b="1">
              <a:solidFill>
                <a:schemeClr val="tx1"/>
              </a:solidFill>
              <a:effectLst>
                <a:outerShdw blurRad="38100" dist="38100" dir="2700000" algn="tl">
                  <a:srgbClr val="000000">
                    <a:alpha val="43137"/>
                  </a:srgbClr>
                </a:outerShdw>
              </a:effectLst>
              <a:latin typeface="Segoe UI Symbol" pitchFamily="34" charset="0"/>
              <a:ea typeface="Segoe UI Symbol" pitchFamily="34" charset="0"/>
              <a:cs typeface="Gentium Plus" pitchFamily="2" charset="0"/>
            </a:endParaRPr>
          </a:p>
          <a:p>
            <a:pPr marL="742950" indent="-742950" algn="just" eaLnBrk="1" hangingPunct="1">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Segoe UI Symbol" pitchFamily="34" charset="0"/>
                <a:ea typeface="Segoe UI Symbol" pitchFamily="34" charset="0"/>
                <a:cs typeface="Gentium Plus" pitchFamily="2" charset="0"/>
              </a:rPr>
              <a:t>* </a:t>
            </a:r>
            <a:r>
              <a:rPr lang="el-GR" sz="2800" b="1">
                <a:solidFill>
                  <a:schemeClr val="tx1"/>
                </a:solidFill>
                <a:effectLst>
                  <a:outerShdw blurRad="38100" dist="38100" dir="2700000" algn="tl">
                    <a:srgbClr val="000000">
                      <a:alpha val="43137"/>
                    </a:srgbClr>
                  </a:outerShdw>
                </a:effectLst>
                <a:latin typeface="Segoe UI Symbol" pitchFamily="34" charset="0"/>
                <a:ea typeface="Segoe UI Symbol" pitchFamily="34" charset="0"/>
                <a:cs typeface="Gentium Plus" pitchFamily="2" charset="0"/>
              </a:rPr>
              <a:t>ε</a:t>
            </a:r>
            <a:r>
              <a:rPr lang="en-US" sz="2800" b="1">
                <a:solidFill>
                  <a:schemeClr val="tx1"/>
                </a:solidFill>
                <a:effectLst>
                  <a:outerShdw blurRad="38100" dist="38100" dir="2700000" algn="tl">
                    <a:srgbClr val="000000">
                      <a:alpha val="43137"/>
                    </a:srgbClr>
                  </a:outerShdw>
                </a:effectLst>
                <a:latin typeface="Segoe UI Symbol" pitchFamily="34" charset="0"/>
                <a:ea typeface="Segoe UI Symbol" pitchFamily="34" charset="0"/>
                <a:cs typeface="Gentium Plus" pitchFamily="2" charset="0"/>
              </a:rPr>
              <a:t>i</a:t>
            </a:r>
            <a:r>
              <a:rPr lang="el-GR" sz="2800" b="1">
                <a:solidFill>
                  <a:schemeClr val="tx1"/>
                </a:solidFill>
                <a:effectLst>
                  <a:outerShdw blurRad="38100" dist="38100" dir="2700000" algn="tl">
                    <a:srgbClr val="000000">
                      <a:alpha val="43137"/>
                    </a:srgbClr>
                  </a:outerShdw>
                </a:effectLst>
                <a:latin typeface="Segoe UI Symbol" pitchFamily="34" charset="0"/>
                <a:ea typeface="Segoe UI Symbol" pitchFamily="34" charset="0"/>
                <a:cs typeface="Gentium Plus" pitchFamily="2" charset="0"/>
              </a:rPr>
              <a:t>λικρινής</a:t>
            </a: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A1AF81F3-46E4-4546-B752-F6644D2D289F}"/>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The Reason for the Growth.</a:t>
            </a:r>
            <a:endParaRPr lang="en-US" dirty="0"/>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6AA9BAE-E6FA-43A0-9DC8-6B690EE99D4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DCBB86C-7465-42D1-9ACC-C5B39DA317CE}"/>
              </a:ext>
            </a:extLst>
          </p:cNvPr>
          <p:cNvSpPr>
            <a:spLocks noGrp="1" noChangeArrowheads="1"/>
          </p:cNvSpPr>
          <p:nvPr>
            <p:ph idx="1"/>
          </p:nvPr>
        </p:nvSpPr>
        <p:spPr>
          <a:xfrm>
            <a:off x="457200" y="1143000"/>
            <a:ext cx="8229600" cy="54102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So You May be </a:t>
            </a:r>
            <a:r>
              <a:rPr lang="en-US" sz="4400" b="1" u="sng" dirty="0">
                <a:solidFill>
                  <a:srgbClr val="990033"/>
                </a:solidFill>
                <a:effectLst>
                  <a:outerShdw blurRad="38100" dist="38100" dir="2700000" algn="tl">
                    <a:srgbClr val="000000">
                      <a:alpha val="43137"/>
                    </a:srgbClr>
                  </a:outerShdw>
                </a:effectLst>
                <a:latin typeface="Arial Narrow" pitchFamily="34" charset="0"/>
              </a:rPr>
              <a:t>Blameless</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742950" indent="-74295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so that you may be able to discern what is best and may be pure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blameless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until the day of Christ . . . – </a:t>
            </a:r>
            <a:r>
              <a:rPr lang="en-US" sz="2800" b="1" dirty="0" err="1">
                <a:solidFill>
                  <a:schemeClr val="tx1"/>
                </a:solidFill>
                <a:effectLst>
                  <a:outerShdw blurRad="38100" dist="38100" dir="2700000" algn="tl">
                    <a:srgbClr val="000000">
                      <a:alpha val="43137"/>
                    </a:srgbClr>
                  </a:outerShdw>
                </a:effectLst>
                <a:latin typeface="Arial" pitchFamily="34" charset="0"/>
                <a:cs typeface="Arial" pitchFamily="34" charset="0"/>
              </a:rPr>
              <a:t>v10</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0AA875A7-EB23-453F-91FC-94E57AC71355}"/>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The Reason for the Growth.</a:t>
            </a:r>
            <a:endParaRPr lang="en-US" dirty="0"/>
          </a:p>
        </p:txBody>
      </p:sp>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BB8C848-381B-4C8D-845C-A2F63C79A67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19E3D06-E71D-48CE-9BB9-4787CF5FEE47}"/>
              </a:ext>
            </a:extLst>
          </p:cNvPr>
          <p:cNvSpPr>
            <a:spLocks noGrp="1" noChangeArrowheads="1"/>
          </p:cNvSpPr>
          <p:nvPr>
            <p:ph idx="1"/>
          </p:nvPr>
        </p:nvSpPr>
        <p:spPr>
          <a:xfrm>
            <a:off x="457200" y="1143000"/>
            <a:ext cx="8229600" cy="5410200"/>
          </a:xfrm>
        </p:spPr>
        <p:txBody>
          <a:bodyPr>
            <a:normAutofit/>
          </a:bodyPr>
          <a:lstStyle/>
          <a:p>
            <a:pPr marL="742950" indent="-742950" algn="just" eaLnBrk="1" hangingPunct="1">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So You May be </a:t>
            </a:r>
            <a:r>
              <a:rPr lang="en-US" sz="4400" b="1" u="sng" dirty="0">
                <a:solidFill>
                  <a:srgbClr val="990033"/>
                </a:solidFill>
                <a:effectLst>
                  <a:outerShdw blurRad="38100" dist="38100" dir="2700000" algn="tl">
                    <a:srgbClr val="000000">
                      <a:alpha val="43137"/>
                    </a:srgbClr>
                  </a:outerShdw>
                </a:effectLst>
                <a:latin typeface="Arial Narrow" pitchFamily="34" charset="0"/>
              </a:rPr>
              <a:t>Blameless</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742950" indent="-742950" algn="just" eaLnBrk="1" hangingPunct="1">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a:t>
            </a:r>
            <a:r>
              <a:rPr lang="en-US" sz="4400" b="1">
                <a:solidFill>
                  <a:srgbClr val="336600"/>
                </a:solidFill>
                <a:effectLst>
                  <a:outerShdw blurRad="38100" dist="38100" dir="2700000" algn="tl">
                    <a:srgbClr val="000000">
                      <a:alpha val="43137"/>
                    </a:srgbClr>
                  </a:outerShdw>
                </a:effectLst>
                <a:latin typeface="Arial Narrow" pitchFamily="34" charset="0"/>
              </a:rPr>
              <a:t>Blameless</a:t>
            </a:r>
            <a:r>
              <a:rPr lang="en-US" sz="4400" b="1">
                <a:solidFill>
                  <a:srgbClr val="990033"/>
                </a:solidFill>
                <a:effectLst>
                  <a:outerShdw blurRad="38100" dist="38100" dir="2700000" algn="tl">
                    <a:srgbClr val="000000">
                      <a:alpha val="43137"/>
                    </a:srgbClr>
                  </a:outerShdw>
                </a:effectLst>
                <a:latin typeface="Arial Narrow" pitchFamily="34" charset="0"/>
              </a:rPr>
              <a:t> </a:t>
            </a:r>
            <a:r>
              <a:rPr lang="en-US" sz="4400" b="1">
                <a:solidFill>
                  <a:schemeClr val="tx1"/>
                </a:solidFill>
                <a:effectLst>
                  <a:outerShdw blurRad="38100" dist="38100" dir="2700000" algn="tl">
                    <a:srgbClr val="000000">
                      <a:alpha val="43137"/>
                    </a:srgbClr>
                  </a:outerShdw>
                </a:effectLst>
                <a:latin typeface="Arial Narrow" pitchFamily="34" charset="0"/>
              </a:rPr>
              <a:t>*</a:t>
            </a:r>
            <a:r>
              <a:rPr lang="en-US" sz="4400" b="1">
                <a:solidFill>
                  <a:srgbClr val="990033"/>
                </a:solidFill>
                <a:effectLst>
                  <a:outerShdw blurRad="38100" dist="38100" dir="2700000" algn="tl">
                    <a:srgbClr val="000000">
                      <a:alpha val="43137"/>
                    </a:srgbClr>
                  </a:outerShdw>
                </a:effectLst>
                <a:latin typeface="Arial Narrow" pitchFamily="34" charset="0"/>
              </a:rPr>
              <a:t> = </a:t>
            </a:r>
            <a:r>
              <a:rPr lang="en-US" sz="4400" b="1" dirty="0">
                <a:solidFill>
                  <a:srgbClr val="990033"/>
                </a:solidFill>
                <a:effectLst>
                  <a:outerShdw blurRad="38100" dist="38100" dir="2700000" algn="tl">
                    <a:srgbClr val="000000">
                      <a:alpha val="43137"/>
                    </a:srgbClr>
                  </a:outerShdw>
                </a:effectLst>
                <a:latin typeface="Arial Narrow" pitchFamily="34" charset="0"/>
              </a:rPr>
              <a:t>	someone </a:t>
            </a:r>
            <a:r>
              <a:rPr lang="en-US" sz="4400" b="1">
                <a:solidFill>
                  <a:srgbClr val="990033"/>
                </a:solidFill>
                <a:effectLst>
                  <a:outerShdw blurRad="38100" dist="38100" dir="2700000" algn="tl">
                    <a:srgbClr val="000000">
                      <a:alpha val="43137"/>
                    </a:srgbClr>
                  </a:outerShdw>
                </a:effectLst>
                <a:latin typeface="Arial Narrow" pitchFamily="34" charset="0"/>
              </a:rPr>
              <a:t>who 	is </a:t>
            </a:r>
            <a:r>
              <a:rPr lang="en-US" sz="4400" b="1" dirty="0">
                <a:solidFill>
                  <a:srgbClr val="990033"/>
                </a:solidFill>
                <a:effectLst>
                  <a:outerShdw blurRad="38100" dist="38100" dir="2700000" algn="tl">
                    <a:srgbClr val="000000">
                      <a:alpha val="43137"/>
                    </a:srgbClr>
                  </a:outerShdw>
                </a:effectLst>
                <a:latin typeface="Arial Narrow" pitchFamily="34" charset="0"/>
              </a:rPr>
              <a:t>not a rock </a:t>
            </a:r>
            <a:r>
              <a:rPr lang="en-US" sz="4400" b="1">
                <a:solidFill>
                  <a:srgbClr val="990033"/>
                </a:solidFill>
                <a:effectLst>
                  <a:outerShdw blurRad="38100" dist="38100" dir="2700000" algn="tl">
                    <a:srgbClr val="000000">
                      <a:alpha val="43137"/>
                    </a:srgbClr>
                  </a:outerShdw>
                </a:effectLst>
                <a:latin typeface="Arial Narrow" pitchFamily="34" charset="0"/>
              </a:rPr>
              <a:t>in someone else’s 	path</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a:solidFill>
                  <a:srgbClr val="990033"/>
                </a:solidFill>
                <a:effectLst>
                  <a:outerShdw blurRad="38100" dist="38100" dir="2700000" algn="tl">
                    <a:srgbClr val="000000">
                      <a:alpha val="43137"/>
                    </a:srgbClr>
                  </a:outerShdw>
                </a:effectLst>
                <a:latin typeface="Arial Narrow" pitchFamily="34" charset="0"/>
              </a:rPr>
              <a:t>not causing </a:t>
            </a:r>
            <a:r>
              <a:rPr lang="en-US" sz="4400" b="1" dirty="0">
                <a:solidFill>
                  <a:srgbClr val="990033"/>
                </a:solidFill>
                <a:effectLst>
                  <a:outerShdw blurRad="38100" dist="38100" dir="2700000" algn="tl">
                    <a:srgbClr val="000000">
                      <a:alpha val="43137"/>
                    </a:srgbClr>
                  </a:outerShdw>
                </a:effectLst>
                <a:latin typeface="Arial Narrow" pitchFamily="34" charset="0"/>
              </a:rPr>
              <a:t>someone </a:t>
            </a:r>
            <a:r>
              <a:rPr lang="en-US" sz="4400" b="1">
                <a:solidFill>
                  <a:srgbClr val="990033"/>
                </a:solidFill>
                <a:effectLst>
                  <a:outerShdw blurRad="38100" dist="38100" dir="2700000" algn="tl">
                    <a:srgbClr val="000000">
                      <a:alpha val="43137"/>
                    </a:srgbClr>
                  </a:outerShdw>
                </a:effectLst>
                <a:latin typeface="Arial Narrow" pitchFamily="34" charset="0"/>
              </a:rPr>
              <a:t>to 	stumble.</a:t>
            </a:r>
          </a:p>
          <a:p>
            <a:pPr marL="742950" indent="-742950" algn="just" eaLnBrk="1" hangingPunct="1">
              <a:buFont typeface="Wingdings 2" panose="05020102010507070707" pitchFamily="18" charset="2"/>
              <a:buNone/>
              <a:defRPr/>
            </a:pPr>
            <a:endParaRPr lang="en-US" sz="2800" b="1">
              <a:solidFill>
                <a:schemeClr val="tx1"/>
              </a:solidFill>
              <a:effectLst>
                <a:outerShdw blurRad="38100" dist="38100" dir="2700000" algn="tl">
                  <a:srgbClr val="000000">
                    <a:alpha val="43137"/>
                  </a:srgbClr>
                </a:outerShdw>
              </a:effectLst>
              <a:latin typeface="Segoe UI Symbol" pitchFamily="34" charset="0"/>
              <a:ea typeface="Segoe UI Symbol" pitchFamily="34" charset="0"/>
              <a:cs typeface="Gentium Plus" pitchFamily="2" charset="0"/>
            </a:endParaRPr>
          </a:p>
          <a:p>
            <a:pPr marL="742950" indent="-742950" algn="just" eaLnBrk="1" hangingPunct="1">
              <a:buFont typeface="Wingdings 2" panose="05020102010507070707" pitchFamily="18" charset="2"/>
              <a:buNone/>
              <a:defRPr/>
            </a:pPr>
            <a:endParaRPr lang="en-US" sz="2800" b="1">
              <a:solidFill>
                <a:schemeClr val="tx1"/>
              </a:solidFill>
              <a:effectLst>
                <a:outerShdw blurRad="38100" dist="38100" dir="2700000" algn="tl">
                  <a:srgbClr val="000000">
                    <a:alpha val="43137"/>
                  </a:srgbClr>
                </a:outerShdw>
              </a:effectLst>
              <a:latin typeface="Segoe UI Symbol" pitchFamily="34" charset="0"/>
              <a:ea typeface="Segoe UI Symbol" pitchFamily="34" charset="0"/>
              <a:cs typeface="Gentium Plus" pitchFamily="2" charset="0"/>
            </a:endParaRPr>
          </a:p>
          <a:p>
            <a:pPr marL="742950" indent="-742950" algn="just" eaLnBrk="1" hangingPunct="1">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Segoe UI Symbol" pitchFamily="34" charset="0"/>
                <a:ea typeface="Segoe UI Symbol" pitchFamily="34" charset="0"/>
                <a:cs typeface="Gentium Plus" pitchFamily="2" charset="0"/>
              </a:rPr>
              <a:t>* a</a:t>
            </a:r>
            <a:r>
              <a:rPr lang="el-GR" sz="2800" b="1">
                <a:solidFill>
                  <a:schemeClr val="tx1"/>
                </a:solidFill>
                <a:effectLst>
                  <a:outerShdw blurRad="38100" dist="38100" dir="2700000" algn="tl">
                    <a:srgbClr val="000000">
                      <a:alpha val="43137"/>
                    </a:srgbClr>
                  </a:outerShdw>
                </a:effectLst>
                <a:latin typeface="Segoe UI Symbol" pitchFamily="34" charset="0"/>
                <a:ea typeface="Segoe UI Symbol" pitchFamily="34" charset="0"/>
                <a:cs typeface="Gentium Plus" pitchFamily="2" charset="0"/>
              </a:rPr>
              <a:t>πρόσκοπος</a:t>
            </a: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A3CDFF6D-2400-4E5A-9FA4-4BF01C79B76F}"/>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The Reason for the Growth.</a:t>
            </a:r>
            <a:endParaRPr lang="en-US" dirty="0"/>
          </a:p>
        </p:txBody>
      </p:sp>
    </p:spTree>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BC55E26-B879-4554-BF70-382EB9FA89F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27C0502-D009-45E3-9459-1945617F5EF7}"/>
              </a:ext>
            </a:extLst>
          </p:cNvPr>
          <p:cNvSpPr>
            <a:spLocks noGrp="1" noChangeArrowheads="1"/>
          </p:cNvSpPr>
          <p:nvPr>
            <p:ph idx="1"/>
          </p:nvPr>
        </p:nvSpPr>
        <p:spPr>
          <a:xfrm>
            <a:off x="457200" y="1143000"/>
            <a:ext cx="8229600" cy="5715000"/>
          </a:xfrm>
        </p:spPr>
        <p:txBody>
          <a:bodyPr>
            <a:normAutofit/>
          </a:bodyPr>
          <a:lstStyle/>
          <a:p>
            <a:pPr marL="742950" indent="-742950" algn="just" eaLnBrk="1" hangingPunct="1">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So You May be </a:t>
            </a:r>
            <a:r>
              <a:rPr lang="en-US" sz="4400" b="1" u="sng" dirty="0">
                <a:solidFill>
                  <a:srgbClr val="990033"/>
                </a:solidFill>
                <a:effectLst>
                  <a:outerShdw blurRad="38100" dist="38100" dir="2700000" algn="tl">
                    <a:srgbClr val="000000">
                      <a:alpha val="43137"/>
                    </a:srgbClr>
                  </a:outerShdw>
                </a:effectLst>
                <a:latin typeface="Arial Narrow" pitchFamily="34" charset="0"/>
              </a:rPr>
              <a:t>Blameless</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742950" indent="-742950" algn="just" eaLnBrk="1" hangingPunct="1">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a:t>
            </a:r>
            <a:r>
              <a:rPr lang="en-US" sz="4400" b="1">
                <a:solidFill>
                  <a:srgbClr val="336600"/>
                </a:solidFill>
                <a:effectLst>
                  <a:outerShdw blurRad="38100" dist="38100" dir="2700000" algn="tl">
                    <a:srgbClr val="000000">
                      <a:alpha val="43137"/>
                    </a:srgbClr>
                  </a:outerShdw>
                </a:effectLst>
                <a:latin typeface="Arial Narrow" pitchFamily="34" charset="0"/>
              </a:rPr>
              <a:t>Blameless</a:t>
            </a:r>
            <a:r>
              <a:rPr lang="en-US" sz="4400" b="1">
                <a:solidFill>
                  <a:srgbClr val="990033"/>
                </a:solidFill>
                <a:effectLst>
                  <a:outerShdw blurRad="38100" dist="38100" dir="2700000" algn="tl">
                    <a:srgbClr val="000000">
                      <a:alpha val="43137"/>
                    </a:srgbClr>
                  </a:outerShdw>
                </a:effectLst>
                <a:latin typeface="Arial Narrow" pitchFamily="34" charset="0"/>
              </a:rPr>
              <a:t> </a:t>
            </a:r>
            <a:r>
              <a:rPr lang="en-US" sz="4400" b="1">
                <a:solidFill>
                  <a:schemeClr val="tx1"/>
                </a:solidFill>
                <a:effectLst>
                  <a:outerShdw blurRad="38100" dist="38100" dir="2700000" algn="tl">
                    <a:srgbClr val="000000">
                      <a:alpha val="43137"/>
                    </a:srgbClr>
                  </a:outerShdw>
                </a:effectLst>
                <a:latin typeface="Arial Narrow" pitchFamily="34" charset="0"/>
              </a:rPr>
              <a:t>*</a:t>
            </a:r>
            <a:r>
              <a:rPr lang="en-US" sz="4400" b="1">
                <a:solidFill>
                  <a:srgbClr val="990033"/>
                </a:solidFill>
                <a:effectLst>
                  <a:outerShdw blurRad="38100" dist="38100" dir="2700000" algn="tl">
                    <a:srgbClr val="000000">
                      <a:alpha val="43137"/>
                    </a:srgbClr>
                  </a:outerShdw>
                </a:effectLst>
                <a:latin typeface="Arial Narrow" pitchFamily="34" charset="0"/>
              </a:rPr>
              <a:t> = someone </a:t>
            </a:r>
            <a:r>
              <a:rPr lang="en-US" sz="4400" b="1" dirty="0">
                <a:solidFill>
                  <a:srgbClr val="990033"/>
                </a:solidFill>
                <a:effectLst>
                  <a:outerShdw blurRad="38100" dist="38100" dir="2700000" algn="tl">
                    <a:srgbClr val="000000">
                      <a:alpha val="43137"/>
                    </a:srgbClr>
                  </a:outerShdw>
                </a:effectLst>
                <a:latin typeface="Arial Narrow" pitchFamily="34" charset="0"/>
              </a:rPr>
              <a:t>who </a:t>
            </a:r>
            <a:r>
              <a:rPr lang="en-US" sz="4400" b="1">
                <a:solidFill>
                  <a:srgbClr val="990033"/>
                </a:solidFill>
                <a:effectLst>
                  <a:outerShdw blurRad="38100" dist="38100" dir="2700000" algn="tl">
                    <a:srgbClr val="000000">
                      <a:alpha val="43137"/>
                    </a:srgbClr>
                  </a:outerShdw>
                </a:effectLst>
                <a:latin typeface="Arial Narrow" pitchFamily="34" charset="0"/>
              </a:rPr>
              <a:t>is 	not </a:t>
            </a:r>
            <a:r>
              <a:rPr lang="en-US" sz="4400" b="1" dirty="0">
                <a:solidFill>
                  <a:srgbClr val="990033"/>
                </a:solidFill>
                <a:effectLst>
                  <a:outerShdw blurRad="38100" dist="38100" dir="2700000" algn="tl">
                    <a:srgbClr val="000000">
                      <a:alpha val="43137"/>
                    </a:srgbClr>
                  </a:outerShdw>
                </a:effectLst>
                <a:latin typeface="Arial Narrow" pitchFamily="34" charset="0"/>
              </a:rPr>
              <a:t>a rock </a:t>
            </a:r>
            <a:r>
              <a:rPr lang="en-US" sz="4400" b="1">
                <a:solidFill>
                  <a:srgbClr val="990033"/>
                </a:solidFill>
                <a:effectLst>
                  <a:outerShdw blurRad="38100" dist="38100" dir="2700000" algn="tl">
                    <a:srgbClr val="000000">
                      <a:alpha val="43137"/>
                    </a:srgbClr>
                  </a:outerShdw>
                </a:effectLst>
                <a:latin typeface="Arial Narrow" pitchFamily="34" charset="0"/>
              </a:rPr>
              <a:t>in someone else’s 	path</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a:solidFill>
                  <a:srgbClr val="990033"/>
                </a:solidFill>
                <a:effectLst>
                  <a:outerShdw blurRad="38100" dist="38100" dir="2700000" algn="tl">
                    <a:srgbClr val="000000">
                      <a:alpha val="43137"/>
                    </a:srgbClr>
                  </a:outerShdw>
                </a:effectLst>
                <a:latin typeface="Arial Narrow" pitchFamily="34" charset="0"/>
              </a:rPr>
              <a:t>not causing </a:t>
            </a:r>
            <a:r>
              <a:rPr lang="en-US" sz="4400" b="1" dirty="0">
                <a:solidFill>
                  <a:srgbClr val="990033"/>
                </a:solidFill>
                <a:effectLst>
                  <a:outerShdw blurRad="38100" dist="38100" dir="2700000" algn="tl">
                    <a:srgbClr val="000000">
                      <a:alpha val="43137"/>
                    </a:srgbClr>
                  </a:outerShdw>
                </a:effectLst>
                <a:latin typeface="Arial Narrow" pitchFamily="34" charset="0"/>
              </a:rPr>
              <a:t>someone </a:t>
            </a:r>
            <a:r>
              <a:rPr lang="en-US" sz="4400" b="1">
                <a:solidFill>
                  <a:srgbClr val="990033"/>
                </a:solidFill>
                <a:effectLst>
                  <a:outerShdw blurRad="38100" dist="38100" dir="2700000" algn="tl">
                    <a:srgbClr val="000000">
                      <a:alpha val="43137"/>
                    </a:srgbClr>
                  </a:outerShdw>
                </a:effectLst>
                <a:latin typeface="Arial Narrow" pitchFamily="34" charset="0"/>
              </a:rPr>
              <a:t>to 	stumble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742950" indent="-742950" algn="just" eaLnBrk="1" hangingPunct="1">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a:t>
            </a:r>
            <a:r>
              <a:rPr lang="en-US" sz="4400" b="1" dirty="0">
                <a:solidFill>
                  <a:srgbClr val="336600"/>
                </a:solidFill>
                <a:effectLst>
                  <a:outerShdw blurRad="38100" dist="38100" dir="2700000" algn="tl">
                    <a:srgbClr val="000000">
                      <a:alpha val="43137"/>
                    </a:srgbClr>
                  </a:outerShdw>
                </a:effectLst>
                <a:latin typeface="Arial Narrow" pitchFamily="34" charset="0"/>
              </a:rPr>
              <a:t>The Meat Eating/Observance 	Day Question.</a:t>
            </a:r>
          </a:p>
          <a:p>
            <a:pPr marL="742950" indent="-742950" algn="ctr" eaLnBrk="1" hangingPunct="1">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charset="0"/>
                <a:cs typeface="Arial" charset="0"/>
              </a:rPr>
              <a:t>                         Roman 14:1-23        </a:t>
            </a:r>
            <a:r>
              <a:rPr lang="en-US" sz="2800" b="1">
                <a:solidFill>
                  <a:schemeClr val="tx1"/>
                </a:solidFill>
                <a:effectLst>
                  <a:outerShdw blurRad="38100" dist="38100" dir="2700000" algn="tl">
                    <a:srgbClr val="000000">
                      <a:alpha val="43137"/>
                    </a:srgbClr>
                  </a:outerShdw>
                </a:effectLst>
                <a:latin typeface="Segoe UI Symbol" pitchFamily="34" charset="0"/>
                <a:ea typeface="Segoe UI Symbol" pitchFamily="34" charset="0"/>
                <a:cs typeface="Gentium Plus" pitchFamily="2" charset="0"/>
              </a:rPr>
              <a:t>* a</a:t>
            </a:r>
            <a:r>
              <a:rPr lang="el-GR" sz="2800" b="1">
                <a:solidFill>
                  <a:schemeClr val="tx1"/>
                </a:solidFill>
                <a:effectLst>
                  <a:outerShdw blurRad="38100" dist="38100" dir="2700000" algn="tl">
                    <a:srgbClr val="000000">
                      <a:alpha val="43137"/>
                    </a:srgbClr>
                  </a:outerShdw>
                </a:effectLst>
                <a:latin typeface="Segoe UI Symbol" pitchFamily="34" charset="0"/>
                <a:ea typeface="Segoe UI Symbol" pitchFamily="34" charset="0"/>
                <a:cs typeface="Gentium Plus" pitchFamily="2" charset="0"/>
              </a:rPr>
              <a:t>πρόσκοπος</a:t>
            </a:r>
            <a:endParaRPr lang="en-US" sz="2800" b="1" dirty="0">
              <a:solidFill>
                <a:schemeClr val="tx1"/>
              </a:solidFill>
              <a:effectLst>
                <a:outerShdw blurRad="38100" dist="38100" dir="2700000" algn="tl">
                  <a:srgbClr val="000000">
                    <a:alpha val="43137"/>
                  </a:srgbClr>
                </a:outerShdw>
              </a:effectLst>
              <a:latin typeface="Arial" charset="0"/>
              <a:cs typeface="Arial" charset="0"/>
            </a:endParaRPr>
          </a:p>
        </p:txBody>
      </p:sp>
      <p:sp>
        <p:nvSpPr>
          <p:cNvPr id="4" name="Rectangle 3">
            <a:extLst>
              <a:ext uri="{FF2B5EF4-FFF2-40B4-BE49-F238E27FC236}">
                <a16:creationId xmlns:a16="http://schemas.microsoft.com/office/drawing/2014/main" id="{E9237AF0-7161-4440-B3E3-D26DAE3E817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The Reason for the Growth.</a:t>
            </a:r>
            <a:endParaRPr lang="en-US" dirty="0"/>
          </a:p>
        </p:txBody>
      </p:sp>
    </p:spTree>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7405771-C18C-40C8-A966-FD558A3130D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F3D7B85-622B-40F1-9BCC-BE8DF735B9FC}"/>
              </a:ext>
            </a:extLst>
          </p:cNvPr>
          <p:cNvSpPr>
            <a:spLocks noGrp="1" noChangeArrowheads="1"/>
          </p:cNvSpPr>
          <p:nvPr>
            <p:ph idx="1"/>
          </p:nvPr>
        </p:nvSpPr>
        <p:spPr>
          <a:xfrm>
            <a:off x="457200" y="1143000"/>
            <a:ext cx="8229600" cy="57150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 So that You Would be Ready for the </a:t>
            </a:r>
            <a:r>
              <a:rPr lang="en-US" sz="4400" b="1" u="sng" dirty="0">
                <a:solidFill>
                  <a:srgbClr val="990033"/>
                </a:solidFill>
                <a:effectLst>
                  <a:outerShdw blurRad="38100" dist="38100" dir="2700000" algn="tl">
                    <a:srgbClr val="000000">
                      <a:alpha val="43137"/>
                    </a:srgbClr>
                  </a:outerShdw>
                </a:effectLst>
                <a:latin typeface="Arial Narrow" pitchFamily="34" charset="0"/>
              </a:rPr>
              <a:t>Day</a:t>
            </a:r>
            <a:r>
              <a:rPr lang="en-US" sz="4400" b="1" dirty="0">
                <a:solidFill>
                  <a:srgbClr val="990033"/>
                </a:solidFill>
                <a:effectLst>
                  <a:outerShdw blurRad="38100" dist="38100" dir="2700000" algn="tl">
                    <a:srgbClr val="000000">
                      <a:alpha val="43137"/>
                    </a:srgbClr>
                  </a:outerShdw>
                </a:effectLst>
                <a:latin typeface="Arial Narrow" pitchFamily="34" charset="0"/>
              </a:rPr>
              <a:t> of </a:t>
            </a:r>
            <a:r>
              <a:rPr lang="en-US" sz="4400" b="1" u="sng" dirty="0">
                <a:solidFill>
                  <a:srgbClr val="990033"/>
                </a:solidFill>
                <a:effectLst>
                  <a:outerShdw blurRad="38100" dist="38100" dir="2700000" algn="tl">
                    <a:srgbClr val="000000">
                      <a:alpha val="43137"/>
                    </a:srgbClr>
                  </a:outerShdw>
                </a:effectLst>
                <a:latin typeface="Arial Narrow" pitchFamily="34" charset="0"/>
              </a:rPr>
              <a:t>Christ</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742950" indent="-74295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so that you may be able to discern what is best and may be pure and blameless until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day of Christ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 – </a:t>
            </a:r>
            <a:r>
              <a:rPr lang="en-US" sz="2800" b="1" dirty="0" err="1">
                <a:solidFill>
                  <a:schemeClr val="tx1"/>
                </a:solidFill>
                <a:effectLst>
                  <a:outerShdw blurRad="38100" dist="38100" dir="2700000" algn="tl">
                    <a:srgbClr val="000000">
                      <a:alpha val="43137"/>
                    </a:srgbClr>
                  </a:outerShdw>
                </a:effectLst>
                <a:latin typeface="Arial" pitchFamily="34" charset="0"/>
                <a:cs typeface="Arial" pitchFamily="34" charset="0"/>
              </a:rPr>
              <a:t>v10</a:t>
            </a:r>
            <a:endParaRPr lang="en-US" sz="2800" b="1" dirty="0">
              <a:solidFill>
                <a:srgbClr val="990033"/>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3F75ABAD-3509-4D30-93AD-49CCA5ECD78E}"/>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The Reason for the Growth.</a:t>
            </a:r>
            <a:endParaRPr lang="en-US" dirty="0"/>
          </a:p>
        </p:txBody>
      </p:sp>
    </p:spTree>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DE4BD6C-448E-4DE0-9DB8-38E411B2ED6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DAA1E1C-7444-4C65-8224-6D670007D53E}"/>
              </a:ext>
            </a:extLst>
          </p:cNvPr>
          <p:cNvSpPr>
            <a:spLocks noGrp="1" noChangeArrowheads="1"/>
          </p:cNvSpPr>
          <p:nvPr>
            <p:ph idx="1"/>
          </p:nvPr>
        </p:nvSpPr>
        <p:spPr>
          <a:xfrm>
            <a:off x="457200" y="1143000"/>
            <a:ext cx="8229600" cy="57150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 So that You Would be Ready for the </a:t>
            </a:r>
            <a:r>
              <a:rPr lang="en-US" sz="4400" b="1" u="sng" dirty="0">
                <a:solidFill>
                  <a:srgbClr val="990033"/>
                </a:solidFill>
                <a:effectLst>
                  <a:outerShdw blurRad="38100" dist="38100" dir="2700000" algn="tl">
                    <a:srgbClr val="000000">
                      <a:alpha val="43137"/>
                    </a:srgbClr>
                  </a:outerShdw>
                </a:effectLst>
                <a:latin typeface="Arial Narrow" pitchFamily="34" charset="0"/>
              </a:rPr>
              <a:t>Day</a:t>
            </a:r>
            <a:r>
              <a:rPr lang="en-US" sz="4400" b="1" dirty="0">
                <a:solidFill>
                  <a:srgbClr val="990033"/>
                </a:solidFill>
                <a:effectLst>
                  <a:outerShdw blurRad="38100" dist="38100" dir="2700000" algn="tl">
                    <a:srgbClr val="000000">
                      <a:alpha val="43137"/>
                    </a:srgbClr>
                  </a:outerShdw>
                </a:effectLst>
                <a:latin typeface="Arial Narrow" pitchFamily="34" charset="0"/>
              </a:rPr>
              <a:t> of </a:t>
            </a:r>
            <a:r>
              <a:rPr lang="en-US" sz="4400" b="1" u="sng" dirty="0">
                <a:solidFill>
                  <a:srgbClr val="990033"/>
                </a:solidFill>
                <a:effectLst>
                  <a:outerShdw blurRad="38100" dist="38100" dir="2700000" algn="tl">
                    <a:srgbClr val="000000">
                      <a:alpha val="43137"/>
                    </a:srgbClr>
                  </a:outerShdw>
                </a:effectLst>
                <a:latin typeface="Arial Narrow" pitchFamily="34" charset="0"/>
              </a:rPr>
              <a:t>Christ</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a:t>
            </a:r>
            <a:r>
              <a:rPr lang="en-US" sz="4400" b="1" dirty="0">
                <a:solidFill>
                  <a:srgbClr val="336600"/>
                </a:solidFill>
                <a:effectLst>
                  <a:outerShdw blurRad="38100" dist="38100" dir="2700000" algn="tl">
                    <a:srgbClr val="000000">
                      <a:alpha val="43137"/>
                    </a:srgbClr>
                  </a:outerShdw>
                </a:effectLst>
                <a:latin typeface="Arial Narrow" pitchFamily="34" charset="0"/>
              </a:rPr>
              <a:t>The Day of Christ</a:t>
            </a:r>
            <a:r>
              <a:rPr lang="en-US" sz="4400" b="1" dirty="0">
                <a:solidFill>
                  <a:srgbClr val="990033"/>
                </a:solidFill>
                <a:effectLst>
                  <a:outerShdw blurRad="38100" dist="38100" dir="2700000" algn="tl">
                    <a:srgbClr val="000000">
                      <a:alpha val="43137"/>
                    </a:srgbClr>
                  </a:outerShdw>
                </a:effectLst>
                <a:latin typeface="Arial Narrow" pitchFamily="34" charset="0"/>
              </a:rPr>
              <a:t> = The 	Second Coming!</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10CAF423-9E0D-459B-B355-5AC606325F9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The Reason for the Growth.</a:t>
            </a:r>
            <a:endParaRPr lang="en-US" dirty="0"/>
          </a:p>
        </p:txBody>
      </p:sp>
    </p:spTree>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C629150-852E-4A6C-9DE3-27D1E021FCD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AB8BC2F-BC3A-4787-9855-20345F519D59}"/>
              </a:ext>
            </a:extLst>
          </p:cNvPr>
          <p:cNvSpPr>
            <a:spLocks noGrp="1" noChangeArrowheads="1"/>
          </p:cNvSpPr>
          <p:nvPr>
            <p:ph idx="1"/>
          </p:nvPr>
        </p:nvSpPr>
        <p:spPr>
          <a:xfrm>
            <a:off x="457200" y="1143000"/>
            <a:ext cx="8229600" cy="57150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 So that You Would be Ready for the </a:t>
            </a:r>
            <a:r>
              <a:rPr lang="en-US" sz="4400" b="1" u="sng" dirty="0">
                <a:solidFill>
                  <a:srgbClr val="990033"/>
                </a:solidFill>
                <a:effectLst>
                  <a:outerShdw blurRad="38100" dist="38100" dir="2700000" algn="tl">
                    <a:srgbClr val="000000">
                      <a:alpha val="43137"/>
                    </a:srgbClr>
                  </a:outerShdw>
                </a:effectLst>
                <a:latin typeface="Arial Narrow" pitchFamily="34" charset="0"/>
              </a:rPr>
              <a:t>Day</a:t>
            </a:r>
            <a:r>
              <a:rPr lang="en-US" sz="4400" b="1" dirty="0">
                <a:solidFill>
                  <a:srgbClr val="990033"/>
                </a:solidFill>
                <a:effectLst>
                  <a:outerShdw blurRad="38100" dist="38100" dir="2700000" algn="tl">
                    <a:srgbClr val="000000">
                      <a:alpha val="43137"/>
                    </a:srgbClr>
                  </a:outerShdw>
                </a:effectLst>
                <a:latin typeface="Arial Narrow" pitchFamily="34" charset="0"/>
              </a:rPr>
              <a:t> of </a:t>
            </a:r>
            <a:r>
              <a:rPr lang="en-US" sz="4400" b="1" u="sng" dirty="0">
                <a:solidFill>
                  <a:srgbClr val="990033"/>
                </a:solidFill>
                <a:effectLst>
                  <a:outerShdw blurRad="38100" dist="38100" dir="2700000" algn="tl">
                    <a:srgbClr val="000000">
                      <a:alpha val="43137"/>
                    </a:srgbClr>
                  </a:outerShdw>
                </a:effectLst>
                <a:latin typeface="Arial Narrow" pitchFamily="34" charset="0"/>
              </a:rPr>
              <a:t>Christ</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a:t>
            </a:r>
            <a:r>
              <a:rPr lang="en-US" sz="4400" b="1" dirty="0">
                <a:solidFill>
                  <a:srgbClr val="336600"/>
                </a:solidFill>
                <a:effectLst>
                  <a:outerShdw blurRad="38100" dist="38100" dir="2700000" algn="tl">
                    <a:srgbClr val="000000">
                      <a:alpha val="43137"/>
                    </a:srgbClr>
                  </a:outerShdw>
                </a:effectLst>
                <a:latin typeface="Arial Narrow" pitchFamily="34" charset="0"/>
              </a:rPr>
              <a:t>The Day of Christ</a:t>
            </a:r>
            <a:r>
              <a:rPr lang="en-US" sz="4400" b="1" dirty="0">
                <a:solidFill>
                  <a:srgbClr val="990033"/>
                </a:solidFill>
                <a:effectLst>
                  <a:outerShdw blurRad="38100" dist="38100" dir="2700000" algn="tl">
                    <a:srgbClr val="000000">
                      <a:alpha val="43137"/>
                    </a:srgbClr>
                  </a:outerShdw>
                </a:effectLst>
                <a:latin typeface="Arial Narrow" pitchFamily="34" charset="0"/>
              </a:rPr>
              <a:t> = The 	Second Coming!</a:t>
            </a:r>
          </a:p>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a:t>
            </a:r>
            <a:r>
              <a:rPr lang="en-US" sz="4400" b="1" dirty="0">
                <a:solidFill>
                  <a:srgbClr val="336600"/>
                </a:solidFill>
                <a:effectLst>
                  <a:outerShdw blurRad="38100" dist="38100" dir="2700000" algn="tl">
                    <a:srgbClr val="000000">
                      <a:alpha val="43137"/>
                    </a:srgbClr>
                  </a:outerShdw>
                </a:effectLst>
                <a:latin typeface="Arial Narrow" pitchFamily="34" charset="0"/>
                <a:cs typeface="Arial" pitchFamily="34" charset="0"/>
              </a:rPr>
              <a:t>The Judgment Scene.</a:t>
            </a:r>
          </a:p>
          <a:p>
            <a:pPr marL="742950" indent="-742950" algn="ctr"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25:31-46</a:t>
            </a:r>
          </a:p>
        </p:txBody>
      </p:sp>
      <p:sp>
        <p:nvSpPr>
          <p:cNvPr id="4" name="Rectangle 3">
            <a:extLst>
              <a:ext uri="{FF2B5EF4-FFF2-40B4-BE49-F238E27FC236}">
                <a16:creationId xmlns:a16="http://schemas.microsoft.com/office/drawing/2014/main" id="{B1AEEEDD-113F-4917-9EED-C962C49D7C2A}"/>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The Reason for the Growth.</a:t>
            </a:r>
            <a:endParaRPr lang="en-US" dirty="0"/>
          </a:p>
        </p:txBody>
      </p:sp>
    </p:spTree>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4AC2E52-512A-4C5E-9B02-0CB64A38A6E8}"/>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BFCA2D8-15E4-48CA-BD32-EE5E59E37EF8}"/>
              </a:ext>
            </a:extLst>
          </p:cNvPr>
          <p:cNvSpPr>
            <a:spLocks noGrp="1" noChangeArrowheads="1"/>
          </p:cNvSpPr>
          <p:nvPr>
            <p:ph idx="1"/>
          </p:nvPr>
        </p:nvSpPr>
        <p:spPr>
          <a:xfrm>
            <a:off x="457200" y="914400"/>
            <a:ext cx="8229600" cy="4648200"/>
          </a:xfrm>
        </p:spPr>
        <p:txBody>
          <a:bodyPr>
            <a:normAutofit/>
          </a:bodyPr>
          <a:lstStyle/>
          <a:p>
            <a:pPr marL="857250" indent="-85725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The Extent of the Growth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v9</a:t>
            </a:r>
          </a:p>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II. The Reason for the Growth </a:t>
            </a:r>
            <a:r>
              <a:rPr lang="en-US" sz="2800" b="1" dirty="0">
                <a:solidFill>
                  <a:srgbClr val="002060"/>
                </a:solidFill>
                <a:effectLst>
                  <a:outerShdw blurRad="38100" dist="38100" dir="2700000" algn="tl">
                    <a:srgbClr val="000000">
                      <a:alpha val="43137"/>
                    </a:srgbClr>
                  </a:outerShdw>
                </a:effectLst>
                <a:latin typeface="Arial" pitchFamily="34" charset="0"/>
                <a:cs typeface="Arial" pitchFamily="34" charset="0"/>
              </a:rPr>
              <a:t>– v10</a:t>
            </a:r>
          </a:p>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III. The Means for the Growth </a:t>
            </a:r>
            <a:r>
              <a:rPr lang="en-US" sz="2800" b="1" dirty="0">
                <a:solidFill>
                  <a:srgbClr val="002060"/>
                </a:solidFill>
                <a:effectLst>
                  <a:outerShdw blurRad="38100" dist="38100" dir="2700000" algn="tl">
                    <a:srgbClr val="000000">
                      <a:alpha val="43137"/>
                    </a:srgbClr>
                  </a:outerShdw>
                </a:effectLst>
                <a:latin typeface="Arial" pitchFamily="34" charset="0"/>
                <a:cs typeface="Arial" pitchFamily="34" charset="0"/>
              </a:rPr>
              <a:t>– v11</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F224E79-A8A8-4B19-BC17-184833350CB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0D78DCE-3158-46E3-BD4D-3C3931E297B1}"/>
              </a:ext>
            </a:extLst>
          </p:cNvPr>
          <p:cNvSpPr>
            <a:spLocks noGrp="1" noChangeArrowheads="1"/>
          </p:cNvSpPr>
          <p:nvPr>
            <p:ph idx="1"/>
          </p:nvPr>
        </p:nvSpPr>
        <p:spPr>
          <a:xfrm>
            <a:off x="457200" y="1143000"/>
            <a:ext cx="8229600" cy="54102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By Allowing the Holy Spirit to Produce the </a:t>
            </a:r>
            <a:r>
              <a:rPr lang="en-US" sz="4400" b="1" u="sng" dirty="0">
                <a:solidFill>
                  <a:srgbClr val="990033"/>
                </a:solidFill>
                <a:effectLst>
                  <a:outerShdw blurRad="38100" dist="38100" dir="2700000" algn="tl">
                    <a:srgbClr val="000000">
                      <a:alpha val="43137"/>
                    </a:srgbClr>
                  </a:outerShdw>
                </a:effectLst>
                <a:latin typeface="Arial Narrow" pitchFamily="34" charset="0"/>
              </a:rPr>
              <a:t>Fruit of Righteous-</a:t>
            </a:r>
            <a:r>
              <a:rPr lang="en-US" sz="4400" b="1" u="sng" dirty="0" err="1">
                <a:solidFill>
                  <a:srgbClr val="990033"/>
                </a:solidFill>
                <a:effectLst>
                  <a:outerShdw blurRad="38100" dist="38100" dir="2700000" algn="tl">
                    <a:srgbClr val="000000">
                      <a:alpha val="43137"/>
                    </a:srgbClr>
                  </a:outerShdw>
                </a:effectLst>
                <a:latin typeface="Arial Narrow" pitchFamily="34" charset="0"/>
              </a:rPr>
              <a:t>ness</a:t>
            </a:r>
            <a:r>
              <a:rPr lang="en-US" sz="4400" b="1" dirty="0">
                <a:solidFill>
                  <a:srgbClr val="990033"/>
                </a:solidFill>
                <a:effectLst>
                  <a:outerShdw blurRad="38100" dist="38100" dir="2700000" algn="tl">
                    <a:srgbClr val="000000">
                      <a:alpha val="43137"/>
                    </a:srgbClr>
                  </a:outerShdw>
                </a:effectLst>
                <a:latin typeface="Arial Narrow" pitchFamily="34" charset="0"/>
              </a:rPr>
              <a:t> in You.</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filled with the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fruit of righteousness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that comes through Jesus Christ — to the glory and praise of God. – </a:t>
            </a:r>
            <a:r>
              <a:rPr lang="en-US" sz="2800" b="1" dirty="0" err="1">
                <a:solidFill>
                  <a:schemeClr val="tx1"/>
                </a:solidFill>
                <a:effectLst>
                  <a:outerShdw blurRad="38100" dist="38100" dir="2700000" algn="tl">
                    <a:srgbClr val="000000">
                      <a:alpha val="43137"/>
                    </a:srgbClr>
                  </a:outerShdw>
                </a:effectLst>
                <a:latin typeface="Arial" pitchFamily="34" charset="0"/>
                <a:cs typeface="Arial" pitchFamily="34" charset="0"/>
              </a:rPr>
              <a:t>v11</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1216D181-1775-4278-A50C-17993B42FEA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The means for the Growth.</a:t>
            </a:r>
            <a:endParaRPr lang="en-US" dirty="0"/>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2C125E1-7FD3-4647-9D3B-37AABDE6E61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A5444F0-A1D7-4F2D-9EAD-DE15A903ED50}"/>
              </a:ext>
            </a:extLst>
          </p:cNvPr>
          <p:cNvSpPr>
            <a:spLocks noGrp="1" noChangeArrowheads="1"/>
          </p:cNvSpPr>
          <p:nvPr>
            <p:ph idx="1"/>
          </p:nvPr>
        </p:nvSpPr>
        <p:spPr>
          <a:xfrm>
            <a:off x="533400" y="1219200"/>
            <a:ext cx="78486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Philippians 1:9-11</a:t>
            </a:r>
          </a:p>
          <a:p>
            <a:pPr marL="609600" indent="-609600" algn="just" eaLnBrk="1" fontAlgn="auto" hangingPunct="1">
              <a:spcAft>
                <a:spcPts val="0"/>
              </a:spcAft>
              <a:buFont typeface="Wingdings 2" panose="05020102010507070707" pitchFamily="18" charset="2"/>
              <a:buNone/>
              <a:defRPr/>
            </a:pPr>
            <a:r>
              <a:rPr lang="en-US" sz="2800" b="1" dirty="0">
                <a:effectLst>
                  <a:outerShdw blurRad="38100" dist="38100" dir="2700000" algn="tl">
                    <a:srgbClr val="000000">
                      <a:alpha val="43137"/>
                    </a:srgbClr>
                  </a:outerShdw>
                </a:effectLst>
                <a:latin typeface="Arial"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And this is my prayer: that your love may abound more and more in knowledge and depth of insight, so that you may be able to discern what is best and may be pure and blameless until the day of Christ, filled with the fruit of righteousness that comes through Jesus Christ — to the glory and praise of God.</a:t>
            </a:r>
          </a:p>
        </p:txBody>
      </p:sp>
    </p:spTree>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5E4339D-B754-45D0-B7F7-5DC46BA0A1F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A72280B-ACCE-45BA-B17E-F35D95612F7F}"/>
              </a:ext>
            </a:extLst>
          </p:cNvPr>
          <p:cNvSpPr>
            <a:spLocks noGrp="1" noChangeArrowheads="1"/>
          </p:cNvSpPr>
          <p:nvPr>
            <p:ph idx="1"/>
          </p:nvPr>
        </p:nvSpPr>
        <p:spPr>
          <a:xfrm>
            <a:off x="457200" y="1143000"/>
            <a:ext cx="8229600" cy="54102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By Allowing the Holy Spirit to Produce the Fruit of </a:t>
            </a:r>
            <a:r>
              <a:rPr lang="en-US" sz="4400" b="1" u="sng" dirty="0">
                <a:solidFill>
                  <a:srgbClr val="990033"/>
                </a:solidFill>
                <a:effectLst>
                  <a:outerShdw blurRad="38100" dist="38100" dir="2700000" algn="tl">
                    <a:srgbClr val="000000">
                      <a:alpha val="43137"/>
                    </a:srgbClr>
                  </a:outerShdw>
                </a:effectLst>
                <a:latin typeface="Arial Narrow" pitchFamily="34" charset="0"/>
              </a:rPr>
              <a:t>Righteous-</a:t>
            </a:r>
            <a:r>
              <a:rPr lang="en-US" sz="4400" b="1" u="sng" dirty="0" err="1">
                <a:solidFill>
                  <a:srgbClr val="990033"/>
                </a:solidFill>
                <a:effectLst>
                  <a:outerShdw blurRad="38100" dist="38100" dir="2700000" algn="tl">
                    <a:srgbClr val="000000">
                      <a:alpha val="43137"/>
                    </a:srgbClr>
                  </a:outerShdw>
                </a:effectLst>
                <a:latin typeface="Arial Narrow" pitchFamily="34" charset="0"/>
              </a:rPr>
              <a:t>ness</a:t>
            </a:r>
            <a:r>
              <a:rPr lang="en-US" sz="4400" b="1" dirty="0">
                <a:solidFill>
                  <a:srgbClr val="990033"/>
                </a:solidFill>
                <a:effectLst>
                  <a:outerShdw blurRad="38100" dist="38100" dir="2700000" algn="tl">
                    <a:srgbClr val="000000">
                      <a:alpha val="43137"/>
                    </a:srgbClr>
                  </a:outerShdw>
                </a:effectLst>
                <a:latin typeface="Arial Narrow" pitchFamily="34" charset="0"/>
              </a:rPr>
              <a:t> in You.</a:t>
            </a:r>
          </a:p>
          <a:p>
            <a:pPr marL="742950" indent="-74295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Galatians 5:22-23 - </a:t>
            </a:r>
            <a:r>
              <a:rPr lang="en-US" sz="2800" b="1" noProof="1">
                <a:solidFill>
                  <a:schemeClr val="tx1"/>
                </a:solidFill>
                <a:effectLst>
                  <a:outerShdw blurRad="38100" dist="38100" dir="2700000" algn="tl">
                    <a:srgbClr val="000000">
                      <a:alpha val="43137"/>
                    </a:srgbClr>
                  </a:outerShdw>
                </a:effectLst>
                <a:latin typeface="Arial" pitchFamily="34" charset="0"/>
                <a:cs typeface="Arial" pitchFamily="34" charset="0"/>
              </a:rPr>
              <a:t>But the fruit of the Spirit is </a:t>
            </a:r>
            <a:r>
              <a:rPr lang="en-US" sz="2800" b="1" u="sng" noProof="1">
                <a:solidFill>
                  <a:schemeClr val="tx1"/>
                </a:solidFill>
                <a:effectLst>
                  <a:outerShdw blurRad="38100" dist="38100" dir="2700000" algn="tl">
                    <a:srgbClr val="000000">
                      <a:alpha val="43137"/>
                    </a:srgbClr>
                  </a:outerShdw>
                </a:effectLst>
                <a:latin typeface="Arial" pitchFamily="34" charset="0"/>
                <a:cs typeface="Arial" pitchFamily="34" charset="0"/>
              </a:rPr>
              <a:t>love</a:t>
            </a:r>
            <a:r>
              <a:rPr lang="en-US" sz="2800" b="1" noProof="1">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u="sng" noProof="1">
                <a:solidFill>
                  <a:schemeClr val="tx1"/>
                </a:solidFill>
                <a:effectLst>
                  <a:outerShdw blurRad="38100" dist="38100" dir="2700000" algn="tl">
                    <a:srgbClr val="000000">
                      <a:alpha val="43137"/>
                    </a:srgbClr>
                  </a:outerShdw>
                </a:effectLst>
                <a:latin typeface="Arial" pitchFamily="34" charset="0"/>
                <a:cs typeface="Arial" pitchFamily="34" charset="0"/>
              </a:rPr>
              <a:t>joy</a:t>
            </a:r>
            <a:r>
              <a:rPr lang="en-US" sz="2800" b="1" noProof="1">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u="sng" noProof="1">
                <a:solidFill>
                  <a:schemeClr val="tx1"/>
                </a:solidFill>
                <a:effectLst>
                  <a:outerShdw blurRad="38100" dist="38100" dir="2700000" algn="tl">
                    <a:srgbClr val="000000">
                      <a:alpha val="43137"/>
                    </a:srgbClr>
                  </a:outerShdw>
                </a:effectLst>
                <a:latin typeface="Arial" pitchFamily="34" charset="0"/>
                <a:cs typeface="Arial" pitchFamily="34" charset="0"/>
              </a:rPr>
              <a:t>peace</a:t>
            </a:r>
            <a:r>
              <a:rPr lang="en-US" sz="2800" b="1" noProof="1">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u="sng" noProof="1">
                <a:solidFill>
                  <a:schemeClr val="tx1"/>
                </a:solidFill>
                <a:effectLst>
                  <a:outerShdw blurRad="38100" dist="38100" dir="2700000" algn="tl">
                    <a:srgbClr val="000000">
                      <a:alpha val="43137"/>
                    </a:srgbClr>
                  </a:outerShdw>
                </a:effectLst>
                <a:latin typeface="Arial" pitchFamily="34" charset="0"/>
                <a:cs typeface="Arial" pitchFamily="34" charset="0"/>
              </a:rPr>
              <a:t>patience</a:t>
            </a:r>
            <a:r>
              <a:rPr lang="en-US" sz="2800" b="1" noProof="1">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u="sng" noProof="1">
                <a:solidFill>
                  <a:schemeClr val="tx1"/>
                </a:solidFill>
                <a:effectLst>
                  <a:outerShdw blurRad="38100" dist="38100" dir="2700000" algn="tl">
                    <a:srgbClr val="000000">
                      <a:alpha val="43137"/>
                    </a:srgbClr>
                  </a:outerShdw>
                </a:effectLst>
                <a:latin typeface="Arial" pitchFamily="34" charset="0"/>
                <a:cs typeface="Arial" pitchFamily="34" charset="0"/>
              </a:rPr>
              <a:t>kindness</a:t>
            </a:r>
            <a:r>
              <a:rPr lang="en-US" sz="2800" b="1" noProof="1">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u="sng" noProof="1">
                <a:solidFill>
                  <a:schemeClr val="tx1"/>
                </a:solidFill>
                <a:effectLst>
                  <a:outerShdw blurRad="38100" dist="38100" dir="2700000" algn="tl">
                    <a:srgbClr val="000000">
                      <a:alpha val="43137"/>
                    </a:srgbClr>
                  </a:outerShdw>
                </a:effectLst>
                <a:latin typeface="Arial" pitchFamily="34" charset="0"/>
                <a:cs typeface="Arial" pitchFamily="34" charset="0"/>
              </a:rPr>
              <a:t>goodness</a:t>
            </a:r>
            <a:r>
              <a:rPr lang="en-US" sz="2800" b="1" noProof="1">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u="sng" noProof="1">
                <a:solidFill>
                  <a:schemeClr val="tx1"/>
                </a:solidFill>
                <a:effectLst>
                  <a:outerShdw blurRad="38100" dist="38100" dir="2700000" algn="tl">
                    <a:srgbClr val="000000">
                      <a:alpha val="43137"/>
                    </a:srgbClr>
                  </a:outerShdw>
                </a:effectLst>
                <a:latin typeface="Arial" pitchFamily="34" charset="0"/>
                <a:cs typeface="Arial" pitchFamily="34" charset="0"/>
              </a:rPr>
              <a:t>faithfulness</a:t>
            </a:r>
            <a:r>
              <a:rPr lang="en-US" sz="2800" b="1" noProof="1">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baseline="30000" noProof="1">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u="sng" noProof="1">
                <a:solidFill>
                  <a:schemeClr val="tx1"/>
                </a:solidFill>
                <a:effectLst>
                  <a:outerShdw blurRad="38100" dist="38100" dir="2700000" algn="tl">
                    <a:srgbClr val="000000">
                      <a:alpha val="43137"/>
                    </a:srgbClr>
                  </a:outerShdw>
                </a:effectLst>
                <a:latin typeface="Arial" pitchFamily="34" charset="0"/>
                <a:cs typeface="Arial" pitchFamily="34" charset="0"/>
              </a:rPr>
              <a:t>gentleness</a:t>
            </a:r>
            <a:r>
              <a:rPr lang="en-US" sz="2800" b="1" noProof="1">
                <a:solidFill>
                  <a:schemeClr val="tx1"/>
                </a:solidFill>
                <a:effectLst>
                  <a:outerShdw blurRad="38100" dist="38100" dir="2700000" algn="tl">
                    <a:srgbClr val="000000">
                      <a:alpha val="43137"/>
                    </a:srgbClr>
                  </a:outerShdw>
                </a:effectLst>
                <a:latin typeface="Arial" pitchFamily="34" charset="0"/>
                <a:cs typeface="Arial" pitchFamily="34" charset="0"/>
              </a:rPr>
              <a:t> and </a:t>
            </a:r>
            <a:r>
              <a:rPr lang="en-US" sz="2800" b="1" u="sng" noProof="1">
                <a:solidFill>
                  <a:schemeClr val="tx1"/>
                </a:solidFill>
                <a:effectLst>
                  <a:outerShdw blurRad="38100" dist="38100" dir="2700000" algn="tl">
                    <a:srgbClr val="000000">
                      <a:alpha val="43137"/>
                    </a:srgbClr>
                  </a:outerShdw>
                </a:effectLst>
                <a:latin typeface="Arial" pitchFamily="34" charset="0"/>
                <a:cs typeface="Arial" pitchFamily="34" charset="0"/>
              </a:rPr>
              <a:t>self-control</a:t>
            </a:r>
            <a:r>
              <a:rPr lang="en-US" sz="2800" b="1" noProof="1">
                <a:solidFill>
                  <a:schemeClr val="tx1"/>
                </a:solidFill>
                <a:effectLst>
                  <a:outerShdw blurRad="38100" dist="38100" dir="2700000" algn="tl">
                    <a:srgbClr val="000000">
                      <a:alpha val="43137"/>
                    </a:srgbClr>
                  </a:outerShdw>
                </a:effectLst>
                <a:latin typeface="Arial" pitchFamily="34" charset="0"/>
                <a:cs typeface="Arial" pitchFamily="34" charset="0"/>
              </a:rPr>
              <a:t>. Against such things there is no law.</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517A7936-BA11-47F1-BDEA-849647BC0AF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The means for the Growth.</a:t>
            </a:r>
            <a:endParaRPr lang="en-US" dirty="0"/>
          </a:p>
        </p:txBody>
      </p:sp>
    </p:spTree>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5719535-C452-4E79-9390-27A0684858A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2F8468F-466D-45A7-ABCB-26D888106459}"/>
              </a:ext>
            </a:extLst>
          </p:cNvPr>
          <p:cNvSpPr>
            <a:spLocks noGrp="1" noChangeArrowheads="1"/>
          </p:cNvSpPr>
          <p:nvPr>
            <p:ph idx="1"/>
          </p:nvPr>
        </p:nvSpPr>
        <p:spPr>
          <a:xfrm>
            <a:off x="457200" y="1143000"/>
            <a:ext cx="8229600" cy="54102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By Allowing the Holy Spirit to Produce the Fruit of </a:t>
            </a:r>
            <a:r>
              <a:rPr lang="en-US" sz="4400" b="1" u="sng" dirty="0">
                <a:solidFill>
                  <a:srgbClr val="990033"/>
                </a:solidFill>
                <a:effectLst>
                  <a:outerShdw blurRad="38100" dist="38100" dir="2700000" algn="tl">
                    <a:srgbClr val="000000">
                      <a:alpha val="43137"/>
                    </a:srgbClr>
                  </a:outerShdw>
                </a:effectLst>
                <a:latin typeface="Arial Narrow" pitchFamily="34" charset="0"/>
              </a:rPr>
              <a:t>Righteous-</a:t>
            </a:r>
            <a:r>
              <a:rPr lang="en-US" sz="4400" b="1" u="sng" dirty="0" err="1">
                <a:solidFill>
                  <a:srgbClr val="990033"/>
                </a:solidFill>
                <a:effectLst>
                  <a:outerShdw blurRad="38100" dist="38100" dir="2700000" algn="tl">
                    <a:srgbClr val="000000">
                      <a:alpha val="43137"/>
                    </a:srgbClr>
                  </a:outerShdw>
                </a:effectLst>
                <a:latin typeface="Arial Narrow" pitchFamily="34" charset="0"/>
              </a:rPr>
              <a:t>ness</a:t>
            </a:r>
            <a:r>
              <a:rPr lang="en-US" sz="4400" b="1" dirty="0">
                <a:solidFill>
                  <a:srgbClr val="990033"/>
                </a:solidFill>
                <a:effectLst>
                  <a:outerShdw blurRad="38100" dist="38100" dir="2700000" algn="tl">
                    <a:srgbClr val="000000">
                      <a:alpha val="43137"/>
                    </a:srgbClr>
                  </a:outerShdw>
                </a:effectLst>
                <a:latin typeface="Arial Narrow" pitchFamily="34" charset="0"/>
              </a:rPr>
              <a:t> in You.</a:t>
            </a:r>
          </a:p>
          <a:p>
            <a:pPr marL="742950" indent="-74295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742950" indent="-742950" algn="ctr" eaLnBrk="1" fontAlgn="auto" hangingPunct="1">
              <a:spcAft>
                <a:spcPts val="0"/>
              </a:spcAft>
              <a:buFont typeface="Wingdings 2" panose="05020102010507070707" pitchFamily="18" charset="2"/>
              <a:buNone/>
              <a:defRPr/>
            </a:pPr>
            <a:r>
              <a:rPr lang="en-US" sz="4400" b="1" dirty="0">
                <a:solidFill>
                  <a:srgbClr val="336600"/>
                </a:solidFill>
                <a:effectLst>
                  <a:outerShdw blurRad="38100" dist="38100" dir="2700000" algn="tl">
                    <a:srgbClr val="000000">
                      <a:alpha val="43137"/>
                    </a:srgbClr>
                  </a:outerShdw>
                </a:effectLst>
                <a:latin typeface="Arial Narrow" pitchFamily="34" charset="0"/>
              </a:rPr>
              <a:t>Remain loyal to the Lord by obeying His word &amp; trusting Him.</a:t>
            </a:r>
          </a:p>
        </p:txBody>
      </p:sp>
      <p:sp>
        <p:nvSpPr>
          <p:cNvPr id="4" name="Rectangle 3">
            <a:extLst>
              <a:ext uri="{FF2B5EF4-FFF2-40B4-BE49-F238E27FC236}">
                <a16:creationId xmlns:a16="http://schemas.microsoft.com/office/drawing/2014/main" id="{4EABD565-ED47-4411-9BEE-F30CD814484C}"/>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The means for the Growth.</a:t>
            </a:r>
            <a:endParaRPr lang="en-US" dirty="0"/>
          </a:p>
        </p:txBody>
      </p:sp>
    </p:spTree>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D725695-B76F-4A42-BF3E-B5501C0B148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3476B01-6E2E-483A-9A27-E8C37F4C8105}"/>
              </a:ext>
            </a:extLst>
          </p:cNvPr>
          <p:cNvSpPr>
            <a:spLocks noGrp="1" noChangeArrowheads="1"/>
          </p:cNvSpPr>
          <p:nvPr>
            <p:ph idx="1"/>
          </p:nvPr>
        </p:nvSpPr>
        <p:spPr>
          <a:xfrm>
            <a:off x="457200" y="1143000"/>
            <a:ext cx="8229600" cy="54102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The Fruit is to be Used for God’s Praise &amp; Glory!</a:t>
            </a:r>
          </a:p>
          <a:p>
            <a:pPr marL="742950" indent="-74295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filled with the fruit of righteousness that comes through Jesus Christ — to the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glory and praise of God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a:t>
            </a:r>
            <a:r>
              <a:rPr lang="en-US" sz="2800" b="1" dirty="0" err="1">
                <a:solidFill>
                  <a:schemeClr val="tx1"/>
                </a:solidFill>
                <a:effectLst>
                  <a:outerShdw blurRad="38100" dist="38100" dir="2700000" algn="tl">
                    <a:srgbClr val="000000">
                      <a:alpha val="43137"/>
                    </a:srgbClr>
                  </a:outerShdw>
                </a:effectLst>
                <a:latin typeface="Arial" pitchFamily="34" charset="0"/>
                <a:cs typeface="Arial" pitchFamily="34" charset="0"/>
              </a:rPr>
              <a:t>v11</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CCB1D7FC-D13C-4ADC-9002-A1B8C6089067}"/>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The means for the Growth.</a:t>
            </a:r>
            <a:endParaRPr lang="en-US" dirty="0"/>
          </a:p>
        </p:txBody>
      </p:sp>
    </p:spTree>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71C67DD-E416-46BF-91DF-252380A4DA3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CDE6DD1-9244-4350-93BB-0EDCD7D1A30D}"/>
              </a:ext>
            </a:extLst>
          </p:cNvPr>
          <p:cNvSpPr>
            <a:spLocks noGrp="1" noChangeArrowheads="1"/>
          </p:cNvSpPr>
          <p:nvPr>
            <p:ph idx="1"/>
          </p:nvPr>
        </p:nvSpPr>
        <p:spPr>
          <a:xfrm>
            <a:off x="457200" y="1143000"/>
            <a:ext cx="8229600" cy="54102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The Fruit is to be Used for God’s Praise &amp; Glory!</a:t>
            </a:r>
          </a:p>
          <a:p>
            <a:pPr marL="742950" indent="-74295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Ephesians 2:10 - For we are God’s workmanship, created in Christ Jesus to do good works, which God prepared in advance for us to do.</a:t>
            </a:r>
          </a:p>
        </p:txBody>
      </p:sp>
      <p:sp>
        <p:nvSpPr>
          <p:cNvPr id="4" name="Rectangle 3">
            <a:extLst>
              <a:ext uri="{FF2B5EF4-FFF2-40B4-BE49-F238E27FC236}">
                <a16:creationId xmlns:a16="http://schemas.microsoft.com/office/drawing/2014/main" id="{0F606E2A-1491-4575-9A34-CD238F78AFE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The means for the Growth.</a:t>
            </a:r>
            <a:endParaRPr lang="en-US" dirty="0"/>
          </a:p>
        </p:txBody>
      </p:sp>
    </p:spTree>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2CF5974-5B15-486C-8991-59253BDBF91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F083284-8719-4F48-8A83-A8450E912FD4}"/>
              </a:ext>
            </a:extLst>
          </p:cNvPr>
          <p:cNvSpPr>
            <a:spLocks noGrp="1" noChangeArrowheads="1"/>
          </p:cNvSpPr>
          <p:nvPr>
            <p:ph idx="1"/>
          </p:nvPr>
        </p:nvSpPr>
        <p:spPr>
          <a:xfrm>
            <a:off x="457200" y="1143000"/>
            <a:ext cx="8229600" cy="54102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The Fruit is to be Used for God’s Praise &amp; Glory!</a:t>
            </a:r>
          </a:p>
          <a:p>
            <a:pPr marL="742950" indent="-74295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Ephesians 2:10 - For we are God’s workmanship,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created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in Christ Jesus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to do good works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which God prepared in advance for us to do.</a:t>
            </a:r>
          </a:p>
          <a:p>
            <a:pPr marL="742950" indent="-742950" algn="ctr" eaLnBrk="1" fontAlgn="auto" hangingPunct="1">
              <a:spcAft>
                <a:spcPts val="0"/>
              </a:spcAft>
              <a:buFont typeface="Wingdings 2" panose="05020102010507070707" pitchFamily="18" charset="2"/>
              <a:buNone/>
              <a:defRPr/>
            </a:pPr>
            <a:r>
              <a:rPr lang="en-US" sz="4400" b="1" dirty="0">
                <a:solidFill>
                  <a:srgbClr val="336600"/>
                </a:solidFill>
                <a:effectLst>
                  <a:outerShdw blurRad="38100" dist="38100" dir="2700000" algn="tl">
                    <a:srgbClr val="000000">
                      <a:alpha val="43137"/>
                    </a:srgbClr>
                  </a:outerShdw>
                </a:effectLst>
                <a:latin typeface="Arial Narrow" pitchFamily="34" charset="0"/>
                <a:cs typeface="Arial" pitchFamily="34" charset="0"/>
              </a:rPr>
              <a:t>When you do good works you are praising the Lord through your actions!</a:t>
            </a:r>
          </a:p>
        </p:txBody>
      </p:sp>
      <p:sp>
        <p:nvSpPr>
          <p:cNvPr id="4" name="Rectangle 3">
            <a:extLst>
              <a:ext uri="{FF2B5EF4-FFF2-40B4-BE49-F238E27FC236}">
                <a16:creationId xmlns:a16="http://schemas.microsoft.com/office/drawing/2014/main" id="{BF15CABF-F715-486C-9C62-FC12045A7EF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The means for the Growth.</a:t>
            </a:r>
            <a:endParaRPr lang="en-US" dirty="0"/>
          </a:p>
        </p:txBody>
      </p:sp>
    </p:spTree>
  </p:cSld>
  <p:clrMapOvr>
    <a:masterClrMapping/>
  </p:clrMapOvr>
  <p:transition>
    <p:dissolv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6FA5715-9D3B-49A7-B0E9-F3C6D4A31EE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CE1FC63-2EB7-49AA-B69F-08D851F12E99}"/>
              </a:ext>
            </a:extLst>
          </p:cNvPr>
          <p:cNvSpPr>
            <a:spLocks noGrp="1" noChangeArrowheads="1"/>
          </p:cNvSpPr>
          <p:nvPr>
            <p:ph idx="1"/>
          </p:nvPr>
        </p:nvSpPr>
        <p:spPr>
          <a:xfrm>
            <a:off x="457200" y="1143000"/>
            <a:ext cx="8229600" cy="5410200"/>
          </a:xfrm>
        </p:spPr>
        <p:txBody>
          <a:bodyPr>
            <a:noAutofit/>
          </a:bodyPr>
          <a:lstStyle/>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Are you ready</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to expand your</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love limits?</a:t>
            </a:r>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4787FAA-A402-4B91-AF45-DB9CFCCE10E0}"/>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7D4AA95-0643-4DCA-B75A-3B79CC23E464}"/>
              </a:ext>
            </a:extLst>
          </p:cNvPr>
          <p:cNvSpPr>
            <a:spLocks noGrp="1" noChangeArrowheads="1"/>
          </p:cNvSpPr>
          <p:nvPr>
            <p:ph idx="1"/>
          </p:nvPr>
        </p:nvSpPr>
        <p:spPr>
          <a:xfrm>
            <a:off x="457200" y="9144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 The Extent of the Growth </a:t>
            </a:r>
            <a:r>
              <a:rPr lang="en-US" sz="2800" b="1" dirty="0">
                <a:solidFill>
                  <a:srgbClr val="002060"/>
                </a:solidFill>
                <a:effectLst>
                  <a:outerShdw blurRad="38100" dist="38100" dir="2700000" algn="tl">
                    <a:srgbClr val="000000">
                      <a:alpha val="43137"/>
                    </a:srgbClr>
                  </a:outerShdw>
                </a:effectLst>
                <a:latin typeface="Arial" pitchFamily="34" charset="0"/>
                <a:cs typeface="Arial" pitchFamily="34" charset="0"/>
              </a:rPr>
              <a:t>– v9</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D59009C-450F-4336-99F5-559C1F7DA73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8E40B32-D751-4CE6-B870-6AC45092EB91}"/>
              </a:ext>
            </a:extLst>
          </p:cNvPr>
          <p:cNvSpPr>
            <a:spLocks noGrp="1" noChangeArrowheads="1"/>
          </p:cNvSpPr>
          <p:nvPr>
            <p:ph idx="1"/>
          </p:nvPr>
        </p:nvSpPr>
        <p:spPr>
          <a:xfrm>
            <a:off x="457200" y="1143000"/>
            <a:ext cx="8229600" cy="54102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It Must </a:t>
            </a:r>
            <a:r>
              <a:rPr lang="en-US" sz="4400" b="1" u="sng" dirty="0">
                <a:solidFill>
                  <a:srgbClr val="990033"/>
                </a:solidFill>
                <a:effectLst>
                  <a:outerShdw blurRad="38100" dist="38100" dir="2700000" algn="tl">
                    <a:srgbClr val="000000">
                      <a:alpha val="43137"/>
                    </a:srgbClr>
                  </a:outerShdw>
                </a:effectLst>
                <a:latin typeface="Arial Narrow" pitchFamily="34" charset="0"/>
              </a:rPr>
              <a:t>Overflow</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And this is my prayer: that your love may abound more and more in knowledge and depth of insight . . . – </a:t>
            </a:r>
            <a:r>
              <a:rPr lang="en-US" sz="2800" b="1" dirty="0" err="1">
                <a:solidFill>
                  <a:schemeClr val="tx1"/>
                </a:solidFill>
                <a:effectLst>
                  <a:outerShdw blurRad="38100" dist="38100" dir="2700000" algn="tl">
                    <a:srgbClr val="000000">
                      <a:alpha val="43137"/>
                    </a:srgbClr>
                  </a:outerShdw>
                </a:effectLst>
                <a:latin typeface="Arial" pitchFamily="34" charset="0"/>
                <a:cs typeface="Arial" pitchFamily="34" charset="0"/>
              </a:rPr>
              <a:t>v9</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DEB7844D-B818-4917-BCB1-EF089B21C24E}"/>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The Extent of the Growth.  </a:t>
            </a:r>
            <a:endParaRPr lang="en-US" dirty="0">
              <a:effectLst>
                <a:outerShdw blurRad="38100" dist="38100" dir="2700000" algn="tl">
                  <a:srgbClr val="000000">
                    <a:alpha val="43137"/>
                  </a:srgbClr>
                </a:outerShdw>
              </a:effectLst>
            </a:endParaRPr>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1CE83B8-061C-478B-9136-CCC2391905F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B822474-C636-4E30-9A93-A46A1E5260BF}"/>
              </a:ext>
            </a:extLst>
          </p:cNvPr>
          <p:cNvSpPr>
            <a:spLocks noGrp="1" noChangeArrowheads="1"/>
          </p:cNvSpPr>
          <p:nvPr>
            <p:ph idx="1"/>
          </p:nvPr>
        </p:nvSpPr>
        <p:spPr>
          <a:xfrm>
            <a:off x="457200" y="1143000"/>
            <a:ext cx="8229600" cy="5410200"/>
          </a:xfrm>
        </p:spPr>
        <p:txBody>
          <a:bodyPr>
            <a:normAutofit/>
          </a:bodyPr>
          <a:lstStyle/>
          <a:p>
            <a:pPr marL="742950" indent="-742950" algn="just" eaLnBrk="1" hangingPunct="1">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It Must </a:t>
            </a:r>
            <a:r>
              <a:rPr lang="en-US" sz="4400" b="1" u="sng" dirty="0">
                <a:solidFill>
                  <a:srgbClr val="990033"/>
                </a:solidFill>
                <a:effectLst>
                  <a:outerShdw blurRad="38100" dist="38100" dir="2700000" algn="tl">
                    <a:srgbClr val="000000">
                      <a:alpha val="43137"/>
                    </a:srgbClr>
                  </a:outerShdw>
                </a:effectLst>
                <a:latin typeface="Arial Narrow" pitchFamily="34" charset="0"/>
              </a:rPr>
              <a:t>Overflow</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742950" indent="-742950" algn="just" eaLnBrk="1" hangingPunct="1">
              <a:buFont typeface="Wingdings 2" panose="05020102010507070707" pitchFamily="18" charset="2"/>
              <a:buNone/>
              <a:defRPr/>
            </a:pPr>
            <a:r>
              <a:rPr lang="en-US" sz="3000" b="1" dirty="0">
                <a:solidFill>
                  <a:schemeClr val="tx1"/>
                </a:solidFill>
                <a:effectLst>
                  <a:outerShdw blurRad="38100" dist="38100" dir="2700000" algn="tl">
                    <a:srgbClr val="000000">
                      <a:alpha val="43137"/>
                    </a:srgbClr>
                  </a:outerShdw>
                </a:effectLst>
                <a:latin typeface="Arial" pitchFamily="34" charset="0"/>
                <a:cs typeface="Arial" pitchFamily="34" charset="0"/>
              </a:rPr>
              <a:t>And this is my prayer: that your love may </a:t>
            </a:r>
            <a:r>
              <a:rPr lang="en-US" sz="3000" b="1" u="sng" dirty="0">
                <a:solidFill>
                  <a:schemeClr val="tx1"/>
                </a:solidFill>
                <a:effectLst>
                  <a:outerShdw blurRad="38100" dist="38100" dir="2700000" algn="tl">
                    <a:srgbClr val="000000">
                      <a:alpha val="43137"/>
                    </a:srgbClr>
                  </a:outerShdw>
                </a:effectLst>
                <a:latin typeface="Arial" pitchFamily="34" charset="0"/>
                <a:cs typeface="Arial" pitchFamily="34" charset="0"/>
              </a:rPr>
              <a:t>abound more and more</a:t>
            </a:r>
            <a:r>
              <a:rPr lang="en-US" sz="3000" b="1" dirty="0">
                <a:solidFill>
                  <a:schemeClr val="tx1"/>
                </a:solidFill>
                <a:effectLst>
                  <a:outerShdw blurRad="38100" dist="38100" dir="2700000" algn="tl">
                    <a:srgbClr val="000000">
                      <a:alpha val="43137"/>
                    </a:srgbClr>
                  </a:outerShdw>
                </a:effectLst>
                <a:latin typeface="Arial" pitchFamily="34" charset="0"/>
                <a:cs typeface="Arial" pitchFamily="34" charset="0"/>
              </a:rPr>
              <a:t> in knowledge and depth of insight . . . – </a:t>
            </a:r>
            <a:r>
              <a:rPr lang="en-US" sz="3000" b="1" dirty="0" err="1">
                <a:solidFill>
                  <a:schemeClr val="tx1"/>
                </a:solidFill>
                <a:effectLst>
                  <a:outerShdw blurRad="38100" dist="38100" dir="2700000" algn="tl">
                    <a:srgbClr val="000000">
                      <a:alpha val="43137"/>
                    </a:srgbClr>
                  </a:outerShdw>
                </a:effectLst>
                <a:latin typeface="Arial" pitchFamily="34" charset="0"/>
                <a:cs typeface="Arial" pitchFamily="34" charset="0"/>
              </a:rPr>
              <a:t>v9</a:t>
            </a:r>
            <a:endParaRPr lang="en-US" sz="30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742950" indent="-742950" algn="just" eaLnBrk="1" hangingPunct="1">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a:t>
            </a:r>
            <a:r>
              <a:rPr lang="en-US" sz="4400" b="1" dirty="0">
                <a:solidFill>
                  <a:srgbClr val="336600"/>
                </a:solidFill>
                <a:effectLst>
                  <a:outerShdw blurRad="38100" dist="38100" dir="2700000" algn="tl">
                    <a:srgbClr val="000000">
                      <a:alpha val="43137"/>
                    </a:srgbClr>
                  </a:outerShdw>
                </a:effectLst>
                <a:latin typeface="Arial Narrow" pitchFamily="34" charset="0"/>
              </a:rPr>
              <a:t>Abound more &amp; </a:t>
            </a:r>
            <a:r>
              <a:rPr lang="en-US" sz="4400" b="1">
                <a:solidFill>
                  <a:srgbClr val="336600"/>
                </a:solidFill>
                <a:effectLst>
                  <a:outerShdw blurRad="38100" dist="38100" dir="2700000" algn="tl">
                    <a:srgbClr val="000000">
                      <a:alpha val="43137"/>
                    </a:srgbClr>
                  </a:outerShdw>
                </a:effectLst>
                <a:latin typeface="Arial Narrow" pitchFamily="34" charset="0"/>
              </a:rPr>
              <a:t>more </a:t>
            </a:r>
            <a:r>
              <a:rPr lang="en-US" sz="4400" b="1">
                <a:solidFill>
                  <a:schemeClr val="tx1"/>
                </a:solidFill>
                <a:effectLst>
                  <a:outerShdw blurRad="38100" dist="38100" dir="2700000" algn="tl">
                    <a:srgbClr val="000000">
                      <a:alpha val="43137"/>
                    </a:srgbClr>
                  </a:outerShdw>
                </a:effectLst>
                <a:latin typeface="Arial Narrow" pitchFamily="34" charset="0"/>
              </a:rPr>
              <a:t>*</a:t>
            </a:r>
            <a:r>
              <a:rPr lang="en-US" sz="4400" b="1">
                <a:solidFill>
                  <a:srgbClr val="990033"/>
                </a:solidFill>
                <a:effectLst>
                  <a:outerShdw blurRad="38100" dist="38100" dir="2700000" algn="tl">
                    <a:srgbClr val="000000">
                      <a:alpha val="43137"/>
                    </a:srgbClr>
                  </a:outerShdw>
                </a:effectLst>
                <a:latin typeface="Arial Narrow" pitchFamily="34" charset="0"/>
              </a:rPr>
              <a:t> = </a:t>
            </a:r>
            <a:r>
              <a:rPr lang="en-US" sz="4400" b="1" dirty="0">
                <a:solidFill>
                  <a:srgbClr val="990033"/>
                </a:solidFill>
                <a:effectLst>
                  <a:outerShdw blurRad="38100" dist="38100" dir="2700000" algn="tl">
                    <a:srgbClr val="000000">
                      <a:alpha val="43137"/>
                    </a:srgbClr>
                  </a:outerShdw>
                </a:effectLst>
                <a:latin typeface="Arial Narrow" pitchFamily="34" charset="0"/>
              </a:rPr>
              <a:t>More 	than enough, </a:t>
            </a:r>
            <a:r>
              <a:rPr lang="en-US" sz="4400" b="1">
                <a:solidFill>
                  <a:srgbClr val="990033"/>
                </a:solidFill>
                <a:effectLst>
                  <a:outerShdw blurRad="38100" dist="38100" dir="2700000" algn="tl">
                    <a:srgbClr val="000000">
                      <a:alpha val="43137"/>
                    </a:srgbClr>
                  </a:outerShdw>
                </a:effectLst>
                <a:latin typeface="Arial Narrow" pitchFamily="34" charset="0"/>
              </a:rPr>
              <a:t>excessive.</a:t>
            </a:r>
          </a:p>
          <a:p>
            <a:pPr marL="742950" indent="-742950" algn="just" eaLnBrk="1" hangingPunct="1">
              <a:buFont typeface="Wingdings 2" panose="05020102010507070707" pitchFamily="18" charset="2"/>
              <a:buNone/>
              <a:defRPr/>
            </a:pPr>
            <a:endParaRPr 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Gentium Plus" pitchFamily="2" charset="0"/>
            </a:endParaRPr>
          </a:p>
          <a:p>
            <a:pPr marL="742950" indent="-742950" algn="just" eaLnBrk="1" hangingPunct="1">
              <a:buFont typeface="Wingdings 2" panose="05020102010507070707" pitchFamily="18" charset="2"/>
              <a:buNone/>
              <a:defRPr/>
            </a:pPr>
            <a:endParaRPr 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Gentium Plus" pitchFamily="2" charset="0"/>
            </a:endParaRPr>
          </a:p>
          <a:p>
            <a:pPr marL="742950" indent="-742950" algn="just" eaLnBrk="1" hangingPunct="1">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Gentium Plus" pitchFamily="2" charset="0"/>
              </a:rPr>
              <a:t>* </a:t>
            </a:r>
            <a:r>
              <a:rPr lang="el-GR"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Gentium Plus" pitchFamily="2" charset="0"/>
              </a:rPr>
              <a:t>καὶ μα̂λλον περισσεύῃ</a:t>
            </a:r>
            <a:endParaRPr lang="en-US" sz="2800" b="1" dirty="0">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endParaRPr>
          </a:p>
          <a:p>
            <a:pPr marL="742950" indent="-742950" algn="just" eaLnBrk="1" hangingPunct="1">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30C5C3C1-E0B7-4F73-AE15-B5DEF87022B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The Extent of the Growth.  </a:t>
            </a:r>
            <a:endParaRPr lang="en-US" dirty="0"/>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63BD6AE-D8F2-4DA9-AF4B-8F1DAD424E7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CD48CB3-EEC8-41ED-B793-287764189827}"/>
              </a:ext>
            </a:extLst>
          </p:cNvPr>
          <p:cNvSpPr>
            <a:spLocks noGrp="1" noChangeArrowheads="1"/>
          </p:cNvSpPr>
          <p:nvPr>
            <p:ph idx="1"/>
          </p:nvPr>
        </p:nvSpPr>
        <p:spPr>
          <a:xfrm>
            <a:off x="457200" y="1143000"/>
            <a:ext cx="8229600" cy="5410200"/>
          </a:xfrm>
        </p:spPr>
        <p:txBody>
          <a:bodyPr>
            <a:normAutofit/>
          </a:bodyPr>
          <a:lstStyle/>
          <a:p>
            <a:pPr marL="742950" indent="-742950" algn="just" eaLnBrk="1" hangingPunct="1">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 It Must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Overflow</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a:p>
            <a:pPr marL="742950" indent="-742950" algn="just" eaLnBrk="1" hangingPunct="1">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a:t>
            </a:r>
            <a:r>
              <a:rPr lang="en-US" sz="4400" b="1" dirty="0">
                <a:solidFill>
                  <a:srgbClr val="336600"/>
                </a:solidFill>
                <a:effectLst>
                  <a:outerShdw blurRad="38100" dist="38100" dir="2700000" algn="tl">
                    <a:srgbClr val="000000">
                      <a:alpha val="43137"/>
                    </a:srgbClr>
                  </a:outerShdw>
                </a:effectLst>
                <a:latin typeface="Arial Narrow" pitchFamily="34" charset="0"/>
                <a:cs typeface="Arial" pitchFamily="34" charset="0"/>
              </a:rPr>
              <a:t>Abound more &amp; </a:t>
            </a:r>
            <a:r>
              <a:rPr lang="en-US" sz="4400" b="1">
                <a:solidFill>
                  <a:srgbClr val="336600"/>
                </a:solidFill>
                <a:effectLst>
                  <a:outerShdw blurRad="38100" dist="38100" dir="2700000" algn="tl">
                    <a:srgbClr val="000000">
                      <a:alpha val="43137"/>
                    </a:srgbClr>
                  </a:outerShdw>
                </a:effectLst>
                <a:latin typeface="Arial Narrow" pitchFamily="34" charset="0"/>
                <a:cs typeface="Arial" pitchFamily="34" charset="0"/>
              </a:rPr>
              <a:t>more </a:t>
            </a:r>
            <a:r>
              <a:rPr lang="en-US" sz="4400" b="1">
                <a:solidFill>
                  <a:schemeClr val="tx1"/>
                </a:solidFill>
                <a:effectLst>
                  <a:outerShdw blurRad="38100" dist="38100" dir="2700000" algn="tl">
                    <a:srgbClr val="000000">
                      <a:alpha val="43137"/>
                    </a:srgbClr>
                  </a:outerShdw>
                </a:effectLst>
                <a:latin typeface="Arial Narrow" pitchFamily="34" charset="0"/>
                <a:cs typeface="Arial" pitchFamily="34" charset="0"/>
              </a:rPr>
              <a:t>*</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 </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More 	than enough, excessive.</a:t>
            </a:r>
          </a:p>
          <a:p>
            <a:pPr marL="742950" indent="-742950" algn="just" eaLnBrk="1" hangingPunct="1">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The goal is for your love to 	increase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consistently</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&amp; </a:t>
            </a:r>
            <a:r>
              <a:rPr lang="en-US" sz="4400" b="1" u="sng" dirty="0" err="1">
                <a:solidFill>
                  <a:srgbClr val="990033"/>
                </a:solidFill>
                <a:effectLst>
                  <a:outerShdw blurRad="38100" dist="38100" dir="2700000" algn="tl">
                    <a:srgbClr val="000000">
                      <a:alpha val="43137"/>
                    </a:srgbClr>
                  </a:outerShdw>
                </a:effectLst>
                <a:latin typeface="Arial Narrow" pitchFamily="34" charset="0"/>
                <a:cs typeface="Arial" pitchFamily="34" charset="0"/>
              </a:rPr>
              <a:t>contin</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t>
            </a:r>
            <a:r>
              <a:rPr lang="en-US" sz="4400" b="1" u="sng" err="1">
                <a:solidFill>
                  <a:srgbClr val="990033"/>
                </a:solidFill>
                <a:effectLst>
                  <a:outerShdw blurRad="38100" dist="38100" dir="2700000" algn="tl">
                    <a:srgbClr val="000000">
                      <a:alpha val="43137"/>
                    </a:srgbClr>
                  </a:outerShdw>
                </a:effectLst>
                <a:latin typeface="Arial Narrow" pitchFamily="34" charset="0"/>
                <a:cs typeface="Arial" pitchFamily="34" charset="0"/>
              </a:rPr>
              <a:t>ually</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a:t>
            </a:r>
          </a:p>
          <a:p>
            <a:pPr marL="742950" indent="-742950" algn="just" eaLnBrk="1" hangingPunct="1">
              <a:buFont typeface="Wingdings 2" panose="05020102010507070707" pitchFamily="18" charset="2"/>
              <a:buNone/>
              <a:defRPr/>
            </a:pPr>
            <a:endParaRPr lang="en-US" sz="2800" b="1">
              <a:solidFill>
                <a:schemeClr val="tx1"/>
              </a:solidFill>
              <a:effectLst>
                <a:outerShdw blurRad="38100" dist="38100" dir="2700000" algn="tl">
                  <a:srgbClr val="000000">
                    <a:alpha val="43137"/>
                  </a:srgbClr>
                </a:outerShdw>
              </a:effectLst>
              <a:latin typeface="Segoe UI Symbol" pitchFamily="34" charset="0"/>
              <a:ea typeface="Segoe UI Symbol" pitchFamily="34" charset="0"/>
              <a:cs typeface="Arial" pitchFamily="34" charset="0"/>
            </a:endParaRPr>
          </a:p>
          <a:p>
            <a:pPr marL="742950" indent="-742950" algn="just" eaLnBrk="1" hangingPunct="1">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Segoe UI Symbol" pitchFamily="34" charset="0"/>
                <a:ea typeface="Segoe UI Symbol" pitchFamily="34" charset="0"/>
                <a:cs typeface="Arial" pitchFamily="34" charset="0"/>
              </a:rPr>
              <a:t>* </a:t>
            </a:r>
            <a:r>
              <a:rPr lang="el-GR" sz="2800" b="1">
                <a:solidFill>
                  <a:schemeClr val="tx1"/>
                </a:solidFill>
                <a:effectLst>
                  <a:outerShdw blurRad="38100" dist="38100" dir="2700000" algn="tl">
                    <a:srgbClr val="000000">
                      <a:alpha val="43137"/>
                    </a:srgbClr>
                  </a:outerShdw>
                </a:effectLst>
                <a:latin typeface="Segoe UI Symbol" pitchFamily="34" charset="0"/>
                <a:ea typeface="Segoe UI Symbol" pitchFamily="34" charset="0"/>
                <a:cs typeface="Arial" pitchFamily="34" charset="0"/>
              </a:rPr>
              <a:t>καὶ μα̂λλον περισσεύῃ</a:t>
            </a:r>
            <a:endParaRPr lang="en-US" sz="2800" b="1" dirty="0">
              <a:solidFill>
                <a:schemeClr val="tx1"/>
              </a:solidFill>
              <a:effectLst>
                <a:outerShdw blurRad="38100" dist="38100" dir="2700000" algn="tl">
                  <a:srgbClr val="000000">
                    <a:alpha val="43137"/>
                  </a:srgbClr>
                </a:outerShdw>
              </a:effectLst>
              <a:latin typeface="Arial Narrow" pitchFamily="34" charset="0"/>
              <a:cs typeface="Arial" pitchFamily="34" charset="0"/>
            </a:endParaRPr>
          </a:p>
        </p:txBody>
      </p:sp>
      <p:sp>
        <p:nvSpPr>
          <p:cNvPr id="4" name="Rectangle 3">
            <a:extLst>
              <a:ext uri="{FF2B5EF4-FFF2-40B4-BE49-F238E27FC236}">
                <a16:creationId xmlns:a16="http://schemas.microsoft.com/office/drawing/2014/main" id="{5CA2CC77-2D9D-44D7-A731-8BA3372E74FD}"/>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The Extent of the Growth.  </a:t>
            </a:r>
            <a:endParaRPr lang="en-US" dirty="0"/>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764F400-EEC0-4428-94DF-DB9A9227CE2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24B1458-D072-4BD7-A9EB-44A6ECD40D11}"/>
              </a:ext>
            </a:extLst>
          </p:cNvPr>
          <p:cNvSpPr>
            <a:spLocks noGrp="1" noChangeArrowheads="1"/>
          </p:cNvSpPr>
          <p:nvPr>
            <p:ph idx="1"/>
          </p:nvPr>
        </p:nvSpPr>
        <p:spPr>
          <a:xfrm>
            <a:off x="457200" y="1143000"/>
            <a:ext cx="8229600" cy="54102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It Must Overflow in </a:t>
            </a:r>
            <a:r>
              <a:rPr lang="en-US" sz="4400" b="1" u="sng" dirty="0">
                <a:solidFill>
                  <a:srgbClr val="990033"/>
                </a:solidFill>
                <a:effectLst>
                  <a:outerShdw blurRad="38100" dist="38100" dir="2700000" algn="tl">
                    <a:srgbClr val="000000">
                      <a:alpha val="43137"/>
                    </a:srgbClr>
                  </a:outerShdw>
                </a:effectLst>
                <a:latin typeface="Arial Narrow" pitchFamily="34" charset="0"/>
              </a:rPr>
              <a:t>Knowledge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742950" indent="-74295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And this is my prayer: that your love may abound more and more in knowledge and depth of insight . . . – </a:t>
            </a:r>
            <a:r>
              <a:rPr lang="en-US" sz="2800" b="1" dirty="0" err="1">
                <a:solidFill>
                  <a:schemeClr val="tx1"/>
                </a:solidFill>
                <a:effectLst>
                  <a:outerShdw blurRad="38100" dist="38100" dir="2700000" algn="tl">
                    <a:srgbClr val="000000">
                      <a:alpha val="43137"/>
                    </a:srgbClr>
                  </a:outerShdw>
                </a:effectLst>
                <a:latin typeface="Arial" pitchFamily="34" charset="0"/>
                <a:cs typeface="Arial" pitchFamily="34" charset="0"/>
              </a:rPr>
              <a:t>v9</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88ADA17A-0D25-4D5D-80E0-8424EE72C64E}"/>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The Extent of the Growth.  </a:t>
            </a:r>
            <a:endParaRPr lang="en-US" dirty="0"/>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47115F0-F6D3-4D46-A8E7-CD47FA8A6D2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A5C90F1-D6AE-4638-84FB-BF230C27E87C}"/>
              </a:ext>
            </a:extLst>
          </p:cNvPr>
          <p:cNvSpPr>
            <a:spLocks noGrp="1" noChangeArrowheads="1"/>
          </p:cNvSpPr>
          <p:nvPr>
            <p:ph idx="1"/>
          </p:nvPr>
        </p:nvSpPr>
        <p:spPr>
          <a:xfrm>
            <a:off x="457200" y="1143000"/>
            <a:ext cx="8229600" cy="5410200"/>
          </a:xfrm>
        </p:spPr>
        <p:txBody>
          <a:bodyPr>
            <a:normAutofit/>
          </a:bodyPr>
          <a:lstStyle/>
          <a:p>
            <a:pPr marL="742950" indent="-742950" algn="just" eaLnBrk="1" hangingPunct="1">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It Must Overflow in </a:t>
            </a:r>
            <a:r>
              <a:rPr lang="en-US" sz="4400" b="1" u="sng" dirty="0">
                <a:solidFill>
                  <a:srgbClr val="990033"/>
                </a:solidFill>
                <a:effectLst>
                  <a:outerShdw blurRad="38100" dist="38100" dir="2700000" algn="tl">
                    <a:srgbClr val="000000">
                      <a:alpha val="43137"/>
                    </a:srgbClr>
                  </a:outerShdw>
                </a:effectLst>
                <a:latin typeface="Arial Narrow" pitchFamily="34" charset="0"/>
              </a:rPr>
              <a:t>Knowledge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742950" indent="-742950" algn="just" eaLnBrk="1" hangingPunct="1">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And this is my prayer: that your love may abound more and more in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knowledge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depth of insight . . . – </a:t>
            </a:r>
            <a:r>
              <a:rPr lang="en-US" sz="2800" b="1" dirty="0" err="1">
                <a:solidFill>
                  <a:schemeClr val="tx1"/>
                </a:solidFill>
                <a:effectLst>
                  <a:outerShdw blurRad="38100" dist="38100" dir="2700000" algn="tl">
                    <a:srgbClr val="000000">
                      <a:alpha val="43137"/>
                    </a:srgbClr>
                  </a:outerShdw>
                </a:effectLst>
                <a:latin typeface="Arial" pitchFamily="34" charset="0"/>
                <a:cs typeface="Arial" pitchFamily="34" charset="0"/>
              </a:rPr>
              <a:t>v9</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742950" indent="-742950" algn="just" eaLnBrk="1" hangingPunct="1">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a:t>
            </a:r>
            <a:r>
              <a:rPr lang="en-US" sz="4400" b="1" err="1">
                <a:solidFill>
                  <a:srgbClr val="336600"/>
                </a:solidFill>
                <a:effectLst>
                  <a:outerShdw blurRad="38100" dist="38100" dir="2700000" algn="tl">
                    <a:srgbClr val="000000">
                      <a:alpha val="43137"/>
                    </a:srgbClr>
                  </a:outerShdw>
                </a:effectLst>
                <a:latin typeface="Arial Narrow" pitchFamily="34" charset="0"/>
              </a:rPr>
              <a:t>Knowlege</a:t>
            </a:r>
            <a:r>
              <a:rPr lang="en-US" sz="4400" b="1">
                <a:solidFill>
                  <a:srgbClr val="990033"/>
                </a:solidFill>
                <a:effectLst>
                  <a:outerShdw blurRad="38100" dist="38100" dir="2700000" algn="tl">
                    <a:srgbClr val="000000">
                      <a:alpha val="43137"/>
                    </a:srgbClr>
                  </a:outerShdw>
                </a:effectLst>
                <a:latin typeface="Arial Narrow" pitchFamily="34" charset="0"/>
              </a:rPr>
              <a:t> </a:t>
            </a:r>
            <a:r>
              <a:rPr lang="en-US" sz="4400" b="1">
                <a:solidFill>
                  <a:schemeClr val="tx1"/>
                </a:solidFill>
                <a:effectLst>
                  <a:outerShdw blurRad="38100" dist="38100" dir="2700000" algn="tl">
                    <a:srgbClr val="000000">
                      <a:alpha val="43137"/>
                    </a:srgbClr>
                  </a:outerShdw>
                </a:effectLst>
                <a:latin typeface="Arial Narrow" pitchFamily="34" charset="0"/>
              </a:rPr>
              <a:t>*</a:t>
            </a:r>
            <a:r>
              <a:rPr lang="en-US" sz="4400" b="1">
                <a:solidFill>
                  <a:srgbClr val="990033"/>
                </a:solidFill>
                <a:effectLst>
                  <a:outerShdw blurRad="38100" dist="38100" dir="2700000" algn="tl">
                    <a:srgbClr val="000000">
                      <a:alpha val="43137"/>
                    </a:srgbClr>
                  </a:outerShdw>
                </a:effectLst>
                <a:latin typeface="Arial Narrow" pitchFamily="34" charset="0"/>
              </a:rPr>
              <a:t> = an enhanced 	knowledge </a:t>
            </a:r>
            <a:r>
              <a:rPr lang="en-US" sz="4400" b="1" dirty="0">
                <a:solidFill>
                  <a:srgbClr val="990033"/>
                </a:solidFill>
                <a:effectLst>
                  <a:outerShdw blurRad="38100" dist="38100" dir="2700000" algn="tl">
                    <a:srgbClr val="000000">
                      <a:alpha val="43137"/>
                    </a:srgbClr>
                  </a:outerShdw>
                </a:effectLst>
                <a:latin typeface="Arial Narrow" pitchFamily="34" charset="0"/>
              </a:rPr>
              <a:t>based </a:t>
            </a:r>
            <a:r>
              <a:rPr lang="en-US" sz="4400" b="1">
                <a:solidFill>
                  <a:srgbClr val="990033"/>
                </a:solidFill>
                <a:effectLst>
                  <a:outerShdw blurRad="38100" dist="38100" dir="2700000" algn="tl">
                    <a:srgbClr val="000000">
                      <a:alpha val="43137"/>
                    </a:srgbClr>
                  </a:outerShdw>
                </a:effectLst>
                <a:latin typeface="Arial Narrow" pitchFamily="34" charset="0"/>
              </a:rPr>
              <a:t>on your 	personal experience.</a:t>
            </a:r>
          </a:p>
          <a:p>
            <a:pPr marL="742950" indent="-742950" algn="just" eaLnBrk="1" hangingPunct="1">
              <a:buFont typeface="Wingdings 2" panose="05020102010507070707" pitchFamily="18" charset="2"/>
              <a:buNone/>
              <a:defRPr/>
            </a:pPr>
            <a:endParaRPr lang="en-US" sz="2800" b="1">
              <a:solidFill>
                <a:schemeClr val="tx1"/>
              </a:solidFill>
              <a:effectLst>
                <a:outerShdw blurRad="38100" dist="38100" dir="2700000" algn="tl">
                  <a:srgbClr val="000000">
                    <a:alpha val="43137"/>
                  </a:srgbClr>
                </a:outerShdw>
              </a:effectLst>
              <a:latin typeface="Segoe UI Symbol" pitchFamily="34" charset="0"/>
              <a:ea typeface="Segoe UI Symbol" pitchFamily="34" charset="0"/>
              <a:cs typeface="Gentium Plus" pitchFamily="2" charset="0"/>
            </a:endParaRPr>
          </a:p>
          <a:p>
            <a:pPr marL="742950" indent="-742950" algn="just" eaLnBrk="1" hangingPunct="1">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Segoe UI Symbol" pitchFamily="34" charset="0"/>
                <a:ea typeface="Segoe UI Symbol" pitchFamily="34" charset="0"/>
                <a:cs typeface="Gentium Plus" pitchFamily="2" charset="0"/>
              </a:rPr>
              <a:t>* e</a:t>
            </a:r>
            <a:r>
              <a:rPr lang="el-GR" sz="2800" b="1">
                <a:solidFill>
                  <a:schemeClr val="tx1"/>
                </a:solidFill>
                <a:effectLst>
                  <a:outerShdw blurRad="38100" dist="38100" dir="2700000" algn="tl">
                    <a:srgbClr val="000000">
                      <a:alpha val="43137"/>
                    </a:srgbClr>
                  </a:outerShdw>
                </a:effectLst>
                <a:latin typeface="Segoe UI Symbol" pitchFamily="34" charset="0"/>
                <a:ea typeface="Segoe UI Symbol" pitchFamily="34" charset="0"/>
                <a:cs typeface="Gentium Plus" pitchFamily="2" charset="0"/>
              </a:rPr>
              <a:t>πίγνωσις</a:t>
            </a: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6231B105-AE70-42E1-AA7A-43D236BAD4C9}"/>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The Extent of the Growth.  </a:t>
            </a:r>
            <a:endParaRPr lang="en-US" dirty="0"/>
          </a:p>
        </p:txBody>
      </p:sp>
    </p:spTree>
  </p:cSld>
  <p:clrMapOvr>
    <a:masterClrMapping/>
  </p:clrMapOvr>
  <p:transition>
    <p:dissolv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Metro</Template>
  <TotalTime>23899</TotalTime>
  <Words>1526</Words>
  <Application>Microsoft Office PowerPoint</Application>
  <PresentationFormat>On-screen Show (4:3)</PresentationFormat>
  <Paragraphs>202</Paragraphs>
  <Slides>35</Slides>
  <Notes>35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35</vt:i4>
      </vt:variant>
    </vt:vector>
  </HeadingPairs>
  <TitlesOfParts>
    <vt:vector size="44" baseType="lpstr">
      <vt:lpstr>Arial Narrow</vt:lpstr>
      <vt:lpstr>Arial</vt:lpstr>
      <vt:lpstr>Lucida Sans Unicode</vt:lpstr>
      <vt:lpstr>Wingdings 2</vt:lpstr>
      <vt:lpstr>Calibri</vt:lpstr>
      <vt:lpstr>Times New Roman</vt:lpstr>
      <vt:lpstr>Segoe UI Symbol</vt:lpstr>
      <vt:lpstr>Gentium Plus</vt:lpstr>
      <vt:lpstr>Trek</vt:lpstr>
      <vt:lpstr>Expanding  Your Love  Limits</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Thomason Internet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Homosexual Agenda  Romans 1:18-32</dc:title>
  <dc:creator>Stephen H. Thomason</dc:creator>
  <cp:lastModifiedBy>Stephen Thomason</cp:lastModifiedBy>
  <cp:revision>1452</cp:revision>
  <dcterms:created xsi:type="dcterms:W3CDTF">2005-04-23T22:37:40Z</dcterms:created>
  <dcterms:modified xsi:type="dcterms:W3CDTF">2021-02-10T23:57:21Z</dcterms:modified>
</cp:coreProperties>
</file>