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7"/>
  </p:notesMasterIdLst>
  <p:handoutMasterIdLst>
    <p:handoutMasterId r:id="rId58"/>
  </p:handoutMasterIdLst>
  <p:sldIdLst>
    <p:sldId id="398" r:id="rId2"/>
    <p:sldId id="1704" r:id="rId3"/>
    <p:sldId id="1797" r:id="rId4"/>
    <p:sldId id="1362" r:id="rId5"/>
    <p:sldId id="1782" r:id="rId6"/>
    <p:sldId id="1849" r:id="rId7"/>
    <p:sldId id="1850" r:id="rId8"/>
    <p:sldId id="1851" r:id="rId9"/>
    <p:sldId id="1852" r:id="rId10"/>
    <p:sldId id="1853" r:id="rId11"/>
    <p:sldId id="1854" r:id="rId12"/>
    <p:sldId id="1855" r:id="rId13"/>
    <p:sldId id="1856" r:id="rId14"/>
    <p:sldId id="1857" r:id="rId15"/>
    <p:sldId id="1858" r:id="rId16"/>
    <p:sldId id="1859" r:id="rId17"/>
    <p:sldId id="1860" r:id="rId18"/>
    <p:sldId id="1861" r:id="rId19"/>
    <p:sldId id="1862" r:id="rId20"/>
    <p:sldId id="1863" r:id="rId21"/>
    <p:sldId id="1864" r:id="rId22"/>
    <p:sldId id="1865" r:id="rId23"/>
    <p:sldId id="1866" r:id="rId24"/>
    <p:sldId id="1867" r:id="rId25"/>
    <p:sldId id="1868" r:id="rId26"/>
    <p:sldId id="1869" r:id="rId27"/>
    <p:sldId id="1870" r:id="rId28"/>
    <p:sldId id="1872" r:id="rId29"/>
    <p:sldId id="1871" r:id="rId30"/>
    <p:sldId id="1873" r:id="rId31"/>
    <p:sldId id="1874" r:id="rId32"/>
    <p:sldId id="1875" r:id="rId33"/>
    <p:sldId id="1876" r:id="rId34"/>
    <p:sldId id="1877" r:id="rId35"/>
    <p:sldId id="1878" r:id="rId36"/>
    <p:sldId id="1879" r:id="rId37"/>
    <p:sldId id="1880" r:id="rId38"/>
    <p:sldId id="1806" r:id="rId39"/>
    <p:sldId id="1881" r:id="rId40"/>
    <p:sldId id="1882" r:id="rId41"/>
    <p:sldId id="1883" r:id="rId42"/>
    <p:sldId id="1884" r:id="rId43"/>
    <p:sldId id="1885" r:id="rId44"/>
    <p:sldId id="1886" r:id="rId45"/>
    <p:sldId id="1887" r:id="rId46"/>
    <p:sldId id="1888" r:id="rId47"/>
    <p:sldId id="1889" r:id="rId48"/>
    <p:sldId id="1890" r:id="rId49"/>
    <p:sldId id="1891" r:id="rId50"/>
    <p:sldId id="1892" r:id="rId51"/>
    <p:sldId id="1893" r:id="rId52"/>
    <p:sldId id="1848" r:id="rId53"/>
    <p:sldId id="1894" r:id="rId54"/>
    <p:sldId id="1895" r:id="rId55"/>
    <p:sldId id="1896" r:id="rId56"/>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E374B5B3-D798-4661-8030-F5D523C6C5A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A9B9AB2D-19F5-4802-BA73-B1E7EFDB05C3}"/>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1E8A95A3-59F8-44D7-9F3B-08B7D723F6CA}"/>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0DF58168-5DBD-41DC-8F5D-B686D3B0DF3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031CA826-DDB4-4BB9-9E62-43C0525E165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8E9FFE-336A-4B25-946C-3B9780F0EED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5D9A0067-DFCE-4A9B-8DD4-DFA9F1F52F5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80C936AC-9C2B-4297-AE37-BC22E3235814}" type="datetimeFigureOut">
              <a:rPr lang="en-US"/>
              <a:pPr>
                <a:defRPr/>
              </a:pPr>
              <a:t>1/9/2024</a:t>
            </a:fld>
            <a:endParaRPr lang="en-US" dirty="0"/>
          </a:p>
        </p:txBody>
      </p:sp>
      <p:sp>
        <p:nvSpPr>
          <p:cNvPr id="4" name="Slide Image Placeholder 3">
            <a:extLst>
              <a:ext uri="{FF2B5EF4-FFF2-40B4-BE49-F238E27FC236}">
                <a16:creationId xmlns:a16="http://schemas.microsoft.com/office/drawing/2014/main" id="{0110D0BF-8382-4B2B-AE50-9CE9C680B65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A39E65D8-342A-417F-9C29-F2722C6B4C0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C7AE523-8959-4925-A1F1-F95A7669BAD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2E390073-6D64-410B-A7EB-4C6B222063E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DB3BE6E-D911-4870-AFE5-F3A841D6C61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B9D11A1-D80E-46B0-814F-D3E2AF0F9D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CC0E0F2E-2E2A-4EE1-854A-CCB85C6511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2D5157B-FD02-4A18-A57E-FB729911FE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AE21B1-A093-4343-85C1-EE7E89F1F218}"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31870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98022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97705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521050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75839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772430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38303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34996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25595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91952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4181B54-D74C-4EB8-87CC-ECC22A453E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B3194E1-C4C3-4592-A320-DC677BC549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33C3B8E-460B-45B4-9226-81547B6984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FD374D-D890-433A-B889-D74047FE0A00}"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4256285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8551465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4494503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993028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1831710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653724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3741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42291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18865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61999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0B694077-A31D-4744-BBFC-2411DCCF7C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F5515CD-DE14-43ED-9CBA-284401F49E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E0F04FBA-C7CA-46C1-B682-14427AF474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165672-0699-4BB3-BA83-175F4BFC9811}"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905019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783027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8024034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509587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423560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450595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824355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D6C1C27-F7C3-4B48-B637-7124C2E411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1ADF67E3-5931-417E-9EBC-9700F3F3E0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6A09432-784E-4CBD-BD86-42930E395C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2448F3-8FA0-4BDD-AD80-12AE617993B3}"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63415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89805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D6C1C27-F7C3-4B48-B637-7124C2E411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1ADF67E3-5931-417E-9EBC-9700F3F3E0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6A09432-784E-4CBD-BD86-42930E395C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2448F3-8FA0-4BDD-AD80-12AE617993B3}"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23897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819274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730394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1458760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331997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212284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412066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8383177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3277920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586654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501299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FE553C-68A3-46F1-859F-861DDED0A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42E0729-B225-4BE4-AE92-52C7DDED6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317C10-9D7B-4314-9167-0DD91ECF4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1D4A9-8834-4189-84C0-88CED8B070BC}" type="slidenum">
              <a:rPr lang="en-US" altLang="en-US">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4655106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B9B59CF2-7AEA-4293-9F5B-622108A10F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4FE95A93-B81D-44A0-85B2-4AF00182C0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a:extLst>
              <a:ext uri="{FF2B5EF4-FFF2-40B4-BE49-F238E27FC236}">
                <a16:creationId xmlns:a16="http://schemas.microsoft.com/office/drawing/2014/main" id="{7DA7F769-A7F3-4069-A741-2F8AFA2325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C8C25D-354A-4F23-A913-3AEB29586859}" type="slidenum">
              <a:rPr lang="en-US" altLang="en-US">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B9B59CF2-7AEA-4293-9F5B-622108A10F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4FE95A93-B81D-44A0-85B2-4AF00182C0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a:extLst>
              <a:ext uri="{FF2B5EF4-FFF2-40B4-BE49-F238E27FC236}">
                <a16:creationId xmlns:a16="http://schemas.microsoft.com/office/drawing/2014/main" id="{7DA7F769-A7F3-4069-A741-2F8AFA2325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C8C25D-354A-4F23-A913-3AEB29586859}" type="slidenum">
              <a:rPr lang="en-US" altLang="en-US">
                <a:solidFill>
                  <a:srgbClr val="990033"/>
                </a:solidFill>
                <a:latin typeface="Arial Narrow" panose="020B0606020202030204" pitchFamily="34" charset="0"/>
              </a:rPr>
              <a:pPr>
                <a:spcBef>
                  <a:spcPct val="0"/>
                </a:spcBef>
              </a:pPr>
              <a:t>53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241452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B9B59CF2-7AEA-4293-9F5B-622108A10F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4FE95A93-B81D-44A0-85B2-4AF00182C0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a:extLst>
              <a:ext uri="{FF2B5EF4-FFF2-40B4-BE49-F238E27FC236}">
                <a16:creationId xmlns:a16="http://schemas.microsoft.com/office/drawing/2014/main" id="{7DA7F769-A7F3-4069-A741-2F8AFA2325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C8C25D-354A-4F23-A913-3AEB29586859}" type="slidenum">
              <a:rPr lang="en-US" altLang="en-US">
                <a:solidFill>
                  <a:srgbClr val="990033"/>
                </a:solidFill>
                <a:latin typeface="Arial Narrow" panose="020B0606020202030204" pitchFamily="34" charset="0"/>
              </a:rPr>
              <a:pPr>
                <a:spcBef>
                  <a:spcPct val="0"/>
                </a:spcBef>
              </a:pPr>
              <a:t>54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4827669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B9B59CF2-7AEA-4293-9F5B-622108A10F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4FE95A93-B81D-44A0-85B2-4AF00182C0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a:extLst>
              <a:ext uri="{FF2B5EF4-FFF2-40B4-BE49-F238E27FC236}">
                <a16:creationId xmlns:a16="http://schemas.microsoft.com/office/drawing/2014/main" id="{7DA7F769-A7F3-4069-A741-2F8AFA2325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C8C25D-354A-4F23-A913-3AEB29586859}" type="slidenum">
              <a:rPr lang="en-US" altLang="en-US">
                <a:solidFill>
                  <a:srgbClr val="990033"/>
                </a:solidFill>
                <a:latin typeface="Arial Narrow" panose="020B0606020202030204" pitchFamily="34" charset="0"/>
              </a:rPr>
              <a:pPr>
                <a:spcBef>
                  <a:spcPct val="0"/>
                </a:spcBef>
              </a:pPr>
              <a:t>55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83062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35238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21543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320324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247A79-6EB7-4819-8086-E70F63C9D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95B58F-6340-4F14-B64A-50B1C34DF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2F5B79E-8B67-4C89-B7BB-DB93E20FF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0E94B9-1DFF-4AAE-9134-4DBA08E0710A}"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394706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88F11CED-DB2A-499B-BB13-6B2695AF7947}"/>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BCDA08C0-479F-4978-940E-3DA22F9DB3DB}"/>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215E199F-F37A-4DD1-A4B2-A73204EA3DB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23F6C238-6D43-4C34-AC2C-D69EFF7FFA43}"/>
              </a:ext>
            </a:extLst>
          </p:cNvPr>
          <p:cNvSpPr>
            <a:spLocks noGrp="1"/>
          </p:cNvSpPr>
          <p:nvPr>
            <p:ph type="sldNum" sz="quarter" idx="12"/>
          </p:nvPr>
        </p:nvSpPr>
        <p:spPr>
          <a:xfrm>
            <a:off x="8229600" y="6473825"/>
            <a:ext cx="758825" cy="247650"/>
          </a:xfrm>
        </p:spPr>
        <p:txBody>
          <a:bodyPr/>
          <a:lstStyle>
            <a:lvl1pPr>
              <a:defRPr smtClean="0"/>
            </a:lvl1pPr>
          </a:lstStyle>
          <a:p>
            <a:pPr>
              <a:defRPr/>
            </a:pPr>
            <a:fld id="{23032E14-D5F9-4E1A-9386-D68049F3429B}" type="slidenum">
              <a:rPr lang="en-US" altLang="en-US"/>
              <a:pPr>
                <a:defRPr/>
              </a:pPr>
              <a:t>‹#›</a:t>
            </a:fld>
            <a:endParaRPr lang="en-US" altLang="en-US"/>
          </a:p>
        </p:txBody>
      </p:sp>
    </p:spTree>
    <p:extLst>
      <p:ext uri="{BB962C8B-B14F-4D97-AF65-F5344CB8AC3E}">
        <p14:creationId xmlns:p14="http://schemas.microsoft.com/office/powerpoint/2010/main" val="49875284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DDF89A21-E1D9-48C2-BBC7-4EBB3A5B3772}"/>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475F4111-8F58-4DDE-89EC-71CDAB1A48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33EA882B-ADAE-4DAA-AFF9-B975BB0A87D1}"/>
              </a:ext>
            </a:extLst>
          </p:cNvPr>
          <p:cNvSpPr>
            <a:spLocks noGrp="1"/>
          </p:cNvSpPr>
          <p:nvPr>
            <p:ph type="sldNum" sz="quarter" idx="12"/>
          </p:nvPr>
        </p:nvSpPr>
        <p:spPr/>
        <p:txBody>
          <a:bodyPr/>
          <a:lstStyle>
            <a:lvl1pPr>
              <a:defRPr/>
            </a:lvl1pPr>
          </a:lstStyle>
          <a:p>
            <a:pPr>
              <a:defRPr/>
            </a:pPr>
            <a:fld id="{C0DCBD70-502D-4D2C-B177-9BBB12DE4783}" type="slidenum">
              <a:rPr lang="en-US" altLang="en-US"/>
              <a:pPr>
                <a:defRPr/>
              </a:pPr>
              <a:t>‹#›</a:t>
            </a:fld>
            <a:endParaRPr lang="en-US" altLang="en-US"/>
          </a:p>
        </p:txBody>
      </p:sp>
    </p:spTree>
    <p:extLst>
      <p:ext uri="{BB962C8B-B14F-4D97-AF65-F5344CB8AC3E}">
        <p14:creationId xmlns:p14="http://schemas.microsoft.com/office/powerpoint/2010/main" val="154236391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8393B-83B4-4DE8-A693-8385CE7D844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0BDD2A2-B6D8-4871-8C48-D3BE64642B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025A79-7F65-4BA1-A02E-6976D9FBB866}"/>
              </a:ext>
            </a:extLst>
          </p:cNvPr>
          <p:cNvSpPr>
            <a:spLocks noGrp="1"/>
          </p:cNvSpPr>
          <p:nvPr>
            <p:ph type="sldNum" sz="quarter" idx="12"/>
          </p:nvPr>
        </p:nvSpPr>
        <p:spPr/>
        <p:txBody>
          <a:bodyPr/>
          <a:lstStyle>
            <a:lvl1pPr>
              <a:defRPr smtClean="0"/>
            </a:lvl1pPr>
          </a:lstStyle>
          <a:p>
            <a:pPr>
              <a:defRPr/>
            </a:pPr>
            <a:fld id="{72052A3F-A077-446F-8BE9-00AACE5711E3}" type="slidenum">
              <a:rPr lang="en-US" altLang="en-US"/>
              <a:pPr>
                <a:defRPr/>
              </a:pPr>
              <a:t>‹#›</a:t>
            </a:fld>
            <a:endParaRPr lang="en-US" altLang="en-US"/>
          </a:p>
        </p:txBody>
      </p:sp>
    </p:spTree>
    <p:extLst>
      <p:ext uri="{BB962C8B-B14F-4D97-AF65-F5344CB8AC3E}">
        <p14:creationId xmlns:p14="http://schemas.microsoft.com/office/powerpoint/2010/main" val="144816773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AABB90C-D448-4D6C-995B-AC4792407C1D}"/>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4A73BCEE-02B1-46C1-BA11-CE834AEFBFA1}"/>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02CCBBEA-C5A7-4093-8566-27A93778C3C7}"/>
              </a:ext>
            </a:extLst>
          </p:cNvPr>
          <p:cNvSpPr>
            <a:spLocks noGrp="1"/>
          </p:cNvSpPr>
          <p:nvPr>
            <p:ph type="sldNum" sz="quarter" idx="12"/>
          </p:nvPr>
        </p:nvSpPr>
        <p:spPr>
          <a:xfrm>
            <a:off x="8229600" y="6473825"/>
            <a:ext cx="758825" cy="247650"/>
          </a:xfrm>
        </p:spPr>
        <p:txBody>
          <a:bodyPr/>
          <a:lstStyle>
            <a:lvl1pPr>
              <a:defRPr smtClean="0"/>
            </a:lvl1pPr>
          </a:lstStyle>
          <a:p>
            <a:pPr>
              <a:defRPr/>
            </a:pPr>
            <a:fld id="{38BFCEDE-F9D3-4B6B-B8CC-B5E87C9E8C4B}" type="slidenum">
              <a:rPr lang="en-US" altLang="en-US"/>
              <a:pPr>
                <a:defRPr/>
              </a:pPr>
              <a:t>‹#›</a:t>
            </a:fld>
            <a:endParaRPr lang="en-US" altLang="en-US"/>
          </a:p>
        </p:txBody>
      </p:sp>
    </p:spTree>
    <p:extLst>
      <p:ext uri="{BB962C8B-B14F-4D97-AF65-F5344CB8AC3E}">
        <p14:creationId xmlns:p14="http://schemas.microsoft.com/office/powerpoint/2010/main" val="150111793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89E5C14-378F-4DB5-93D9-75F616D94D2B}"/>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0964AF4D-93B1-4F4D-A85A-C35D9E36AA6E}"/>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95CD52D1-8B02-4C7A-A334-FE86A45B65F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449F2CEF-A1A5-4BFE-8049-43FEA19D0546}"/>
              </a:ext>
            </a:extLst>
          </p:cNvPr>
          <p:cNvSpPr>
            <a:spLocks noGrp="1"/>
          </p:cNvSpPr>
          <p:nvPr>
            <p:ph type="sldNum" sz="quarter" idx="12"/>
          </p:nvPr>
        </p:nvSpPr>
        <p:spPr/>
        <p:txBody>
          <a:bodyPr/>
          <a:lstStyle>
            <a:lvl1pPr>
              <a:defRPr smtClean="0"/>
            </a:lvl1pPr>
          </a:lstStyle>
          <a:p>
            <a:pPr>
              <a:defRPr/>
            </a:pPr>
            <a:fld id="{BBF37E50-87C5-4BAD-AAAC-B05BEBBE5285}" type="slidenum">
              <a:rPr lang="en-US" altLang="en-US"/>
              <a:pPr>
                <a:defRPr/>
              </a:pPr>
              <a:t>‹#›</a:t>
            </a:fld>
            <a:endParaRPr lang="en-US" altLang="en-US"/>
          </a:p>
        </p:txBody>
      </p:sp>
    </p:spTree>
    <p:extLst>
      <p:ext uri="{BB962C8B-B14F-4D97-AF65-F5344CB8AC3E}">
        <p14:creationId xmlns:p14="http://schemas.microsoft.com/office/powerpoint/2010/main" val="202942595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3875A01D-7E86-46A0-806E-48EB042A69AC}"/>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993B928A-B2AB-49BF-A623-6554B28A015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4438236-42FE-41AE-BA7E-8AFA9D2809CF}"/>
              </a:ext>
            </a:extLst>
          </p:cNvPr>
          <p:cNvSpPr>
            <a:spLocks noGrp="1"/>
          </p:cNvSpPr>
          <p:nvPr>
            <p:ph type="sldNum" sz="quarter" idx="12"/>
          </p:nvPr>
        </p:nvSpPr>
        <p:spPr/>
        <p:txBody>
          <a:bodyPr/>
          <a:lstStyle>
            <a:lvl1pPr>
              <a:defRPr/>
            </a:lvl1pPr>
          </a:lstStyle>
          <a:p>
            <a:pPr>
              <a:defRPr/>
            </a:pPr>
            <a:fld id="{224639F1-4873-4F59-94D0-57506EA6205A}" type="slidenum">
              <a:rPr lang="en-US" altLang="en-US"/>
              <a:pPr>
                <a:defRPr/>
              </a:pPr>
              <a:t>‹#›</a:t>
            </a:fld>
            <a:endParaRPr lang="en-US" altLang="en-US"/>
          </a:p>
        </p:txBody>
      </p:sp>
    </p:spTree>
    <p:extLst>
      <p:ext uri="{BB962C8B-B14F-4D97-AF65-F5344CB8AC3E}">
        <p14:creationId xmlns:p14="http://schemas.microsoft.com/office/powerpoint/2010/main" val="94553510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E5F64E2-CFE7-48AB-B212-DB0612AC775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04DB42B0-B828-4BD6-B3F3-1BA9858FB845}"/>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5DF9B84F-5EE4-403E-A7EB-594C488CE6F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86AE637D-1D78-4CE5-955E-F1F6A67D5F51}"/>
              </a:ext>
            </a:extLst>
          </p:cNvPr>
          <p:cNvSpPr>
            <a:spLocks noGrp="1"/>
          </p:cNvSpPr>
          <p:nvPr>
            <p:ph type="sldNum" sz="quarter" idx="12"/>
          </p:nvPr>
        </p:nvSpPr>
        <p:spPr>
          <a:xfrm>
            <a:off x="8229600" y="6477000"/>
            <a:ext cx="762000" cy="247650"/>
          </a:xfrm>
        </p:spPr>
        <p:txBody>
          <a:bodyPr/>
          <a:lstStyle>
            <a:lvl1pPr>
              <a:defRPr smtClean="0"/>
            </a:lvl1pPr>
          </a:lstStyle>
          <a:p>
            <a:pPr>
              <a:defRPr/>
            </a:pPr>
            <a:fld id="{120818B0-E8BC-40AC-A1E0-3274CC5415D2}" type="slidenum">
              <a:rPr lang="en-US" altLang="en-US"/>
              <a:pPr>
                <a:defRPr/>
              </a:pPr>
              <a:t>‹#›</a:t>
            </a:fld>
            <a:endParaRPr lang="en-US" altLang="en-US"/>
          </a:p>
        </p:txBody>
      </p:sp>
    </p:spTree>
    <p:extLst>
      <p:ext uri="{BB962C8B-B14F-4D97-AF65-F5344CB8AC3E}">
        <p14:creationId xmlns:p14="http://schemas.microsoft.com/office/powerpoint/2010/main" val="249332967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0F2C05D4-6D52-42E1-AA9F-D85F0FC47028}"/>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C251A50-CC2E-4B5E-A1C0-72937851051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4EFF5BC-3337-4CD0-966F-7258BBF5B834}"/>
              </a:ext>
            </a:extLst>
          </p:cNvPr>
          <p:cNvSpPr>
            <a:spLocks noGrp="1"/>
          </p:cNvSpPr>
          <p:nvPr>
            <p:ph type="sldNum" sz="quarter" idx="12"/>
          </p:nvPr>
        </p:nvSpPr>
        <p:spPr/>
        <p:txBody>
          <a:bodyPr/>
          <a:lstStyle>
            <a:lvl1pPr>
              <a:defRPr/>
            </a:lvl1pPr>
          </a:lstStyle>
          <a:p>
            <a:pPr>
              <a:defRPr/>
            </a:pPr>
            <a:fld id="{5548BDD4-D599-499D-A156-855322E0434C}" type="slidenum">
              <a:rPr lang="en-US" altLang="en-US"/>
              <a:pPr>
                <a:defRPr/>
              </a:pPr>
              <a:t>‹#›</a:t>
            </a:fld>
            <a:endParaRPr lang="en-US" altLang="en-US"/>
          </a:p>
        </p:txBody>
      </p:sp>
    </p:spTree>
    <p:extLst>
      <p:ext uri="{BB962C8B-B14F-4D97-AF65-F5344CB8AC3E}">
        <p14:creationId xmlns:p14="http://schemas.microsoft.com/office/powerpoint/2010/main" val="273590838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62DEE6D8-E69A-43F1-BC14-1B9EC21B0A3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195902B9-1899-4CA0-B1C6-56FAFDF56BE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5B4C1895-D786-4CDD-985C-AB5E05A8A832}"/>
              </a:ext>
            </a:extLst>
          </p:cNvPr>
          <p:cNvSpPr>
            <a:spLocks noGrp="1"/>
          </p:cNvSpPr>
          <p:nvPr>
            <p:ph type="sldNum" sz="quarter" idx="12"/>
          </p:nvPr>
        </p:nvSpPr>
        <p:spPr/>
        <p:txBody>
          <a:bodyPr/>
          <a:lstStyle>
            <a:lvl1pPr>
              <a:defRPr smtClean="0"/>
            </a:lvl1pPr>
          </a:lstStyle>
          <a:p>
            <a:pPr>
              <a:defRPr/>
            </a:pPr>
            <a:fld id="{41D342D0-4112-4BE9-AB0F-BD690DF1B60D}" type="slidenum">
              <a:rPr lang="en-US" altLang="en-US"/>
              <a:pPr>
                <a:defRPr/>
              </a:pPr>
              <a:t>‹#›</a:t>
            </a:fld>
            <a:endParaRPr lang="en-US" altLang="en-US"/>
          </a:p>
        </p:txBody>
      </p:sp>
    </p:spTree>
    <p:extLst>
      <p:ext uri="{BB962C8B-B14F-4D97-AF65-F5344CB8AC3E}">
        <p14:creationId xmlns:p14="http://schemas.microsoft.com/office/powerpoint/2010/main" val="133325869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938C1D43-3FB1-44F2-8A9F-E957426D3C68}"/>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14B9845-985E-46C0-88B0-E31024BFEE27}"/>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D0A0C684-7327-44E5-951C-CEEBA658A8C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F213E63-AA98-40A3-AEE7-6FFEB2206587}"/>
              </a:ext>
            </a:extLst>
          </p:cNvPr>
          <p:cNvSpPr>
            <a:spLocks noGrp="1"/>
          </p:cNvSpPr>
          <p:nvPr>
            <p:ph type="sldNum" sz="quarter" idx="12"/>
          </p:nvPr>
        </p:nvSpPr>
        <p:spPr/>
        <p:txBody>
          <a:bodyPr/>
          <a:lstStyle>
            <a:lvl1pPr>
              <a:defRPr smtClean="0"/>
            </a:lvl1pPr>
          </a:lstStyle>
          <a:p>
            <a:pPr>
              <a:defRPr/>
            </a:pPr>
            <a:fld id="{4CF4553F-F04F-47BB-BC0E-722533D3A299}" type="slidenum">
              <a:rPr lang="en-US" altLang="en-US"/>
              <a:pPr>
                <a:defRPr/>
              </a:pPr>
              <a:t>‹#›</a:t>
            </a:fld>
            <a:endParaRPr lang="en-US" altLang="en-US"/>
          </a:p>
        </p:txBody>
      </p:sp>
    </p:spTree>
    <p:extLst>
      <p:ext uri="{BB962C8B-B14F-4D97-AF65-F5344CB8AC3E}">
        <p14:creationId xmlns:p14="http://schemas.microsoft.com/office/powerpoint/2010/main" val="267598058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34FDAFF9-951D-4B5E-939B-86BF4A60155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105C930-4861-4433-BF15-30883560BA2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5B2B632B-45AA-4650-B7B4-368CC527791C}"/>
              </a:ext>
            </a:extLst>
          </p:cNvPr>
          <p:cNvSpPr>
            <a:spLocks noGrp="1"/>
          </p:cNvSpPr>
          <p:nvPr>
            <p:ph type="sldNum" sz="quarter" idx="12"/>
          </p:nvPr>
        </p:nvSpPr>
        <p:spPr/>
        <p:txBody>
          <a:bodyPr/>
          <a:lstStyle>
            <a:lvl1pPr>
              <a:defRPr smtClean="0"/>
            </a:lvl1pPr>
          </a:lstStyle>
          <a:p>
            <a:pPr>
              <a:defRPr/>
            </a:pPr>
            <a:fld id="{9D8A3BE1-A741-47FC-A117-5FD7C64879EC}" type="slidenum">
              <a:rPr lang="en-US" altLang="en-US"/>
              <a:pPr>
                <a:defRPr/>
              </a:pPr>
              <a:t>‹#›</a:t>
            </a:fld>
            <a:endParaRPr lang="en-US" altLang="en-US"/>
          </a:p>
        </p:txBody>
      </p:sp>
    </p:spTree>
    <p:extLst>
      <p:ext uri="{BB962C8B-B14F-4D97-AF65-F5344CB8AC3E}">
        <p14:creationId xmlns:p14="http://schemas.microsoft.com/office/powerpoint/2010/main" val="330822575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0024C82-2B95-431F-8F61-F99F41D042A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5CECA5BF-FF2C-49E4-96D5-99AD04518364}"/>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EF142008-99E2-4B98-8162-6BD9C7DD5ADF}"/>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0E23879F-78CD-49D2-ADF7-380A604D75CA}"/>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0316D72B-9FAB-4848-88CE-D82455716A9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270C4B45-E5CE-440C-B8E0-2152DB62B75C}"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2A27F807-BFA2-48C5-98B7-80932A3D2CF1}"/>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58040CA8-33AD-4C51-B7AA-C74567B460E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4E43FCD8-451B-4FC8-88C3-4EB69654BA6D}"/>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405" r:id="rId1"/>
    <p:sldLayoutId id="2147485406" r:id="rId2"/>
    <p:sldLayoutId id="2147485407" r:id="rId3"/>
    <p:sldLayoutId id="2147485402" r:id="rId4"/>
    <p:sldLayoutId id="2147485408" r:id="rId5"/>
    <p:sldLayoutId id="2147485403" r:id="rId6"/>
    <p:sldLayoutId id="2147485409" r:id="rId7"/>
    <p:sldLayoutId id="2147485410" r:id="rId8"/>
    <p:sldLayoutId id="2147485411" r:id="rId9"/>
    <p:sldLayoutId id="2147485404" r:id="rId10"/>
    <p:sldLayoutId id="2147485412"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41631AE0-7A52-438D-AF96-0F1C69E01DFF}"/>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What  Does  It Mean:  “To  Live is  Christ  &amp;  to Die  is  Gain”?</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does it mean to belong to someone or something?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6600"/>
                </a:solidFill>
                <a:effectLst>
                  <a:outerShdw blurRad="38100" dist="38100" dir="2700000" algn="tl">
                    <a:srgbClr val="000000">
                      <a:alpha val="43137"/>
                    </a:srgbClr>
                  </a:outerShdw>
                </a:effectLst>
                <a:latin typeface="Arial Narrow" pitchFamily="34" charset="0"/>
              </a:rPr>
              <a:t>Christian</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11:26 - The disciples were called    	</a:t>
            </a:r>
            <a:r>
              <a:rPr lang="en-US" sz="27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Christians</a:t>
            </a: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first at Antioch.</a:t>
            </a:r>
          </a:p>
          <a:p>
            <a:pPr marL="0" marR="0" indent="0" algn="just">
              <a:spcBef>
                <a:spcPts val="0"/>
              </a:spcBef>
              <a:spcAft>
                <a:spcPts val="0"/>
              </a:spcAft>
              <a:buNone/>
            </a:pPr>
            <a:r>
              <a:rPr lang="en-US" sz="27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26:28 - </a:t>
            </a: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Agrippa said to Paul, “Do      	you think that in such a short time you 	can 	persuade me to be a </a:t>
            </a:r>
            <a:r>
              <a:rPr lang="en-US" sz="27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Christian</a:t>
            </a: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marR="0" indent="0" algn="just">
              <a:spcBef>
                <a:spcPts val="0"/>
              </a:spcBef>
              <a:spcAft>
                <a:spcPts val="0"/>
              </a:spcAft>
              <a:buNone/>
            </a:pPr>
            <a:r>
              <a:rPr lang="en-US" sz="27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Peter 4:16 - </a:t>
            </a: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However, if you suffer as a 	</a:t>
            </a:r>
            <a:r>
              <a:rPr lang="en-US" sz="27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Christian</a:t>
            </a: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do not be ashamed, but praise 	God that you bear that name.</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2752347742"/>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does it mean to belong to someone or something?</a:t>
            </a:r>
          </a:p>
          <a:p>
            <a:pPr marL="0" marR="0" indent="0" algn="just">
              <a:spcBef>
                <a:spcPts val="0"/>
              </a:spcBef>
              <a:spcAft>
                <a:spcPts val="0"/>
              </a:spcAft>
              <a:buNone/>
            </a:pP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14:7-9 -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none of us lives to himself 	alone and none of us dies to himself 	alone.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we live,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live to the Lord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if we die, we die to the Lord. So, whether 	we live or die,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belong to the Lord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this very reason, Christ died and returned 	to life so that he might be the Lord of 	both the dead and the living.</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996670122"/>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 Old Testament Examples - the Nazarite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endParaRPr lang="en-US" sz="4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Numbers 6:1-21</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rPr>
              <a:t>* </a:t>
            </a:r>
            <a:r>
              <a:rPr lang="he-IL" sz="2800" b="1">
                <a:solidFill>
                  <a:schemeClr val="tx1"/>
                </a:solidFill>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rPr>
              <a:t>נִזְר</a:t>
            </a:r>
            <a:r>
              <a:rPr lang="he-I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is to consecrate, separate, or take a vow</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3798963283"/>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 Old Testament Examples - the Nazarite!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336600"/>
                </a:solidFill>
                <a:effectLst>
                  <a:outerShdw blurRad="38100" dist="38100" dir="2700000" algn="tl">
                    <a:srgbClr val="000000">
                      <a:alpha val="43137"/>
                    </a:srgbClr>
                  </a:outerShdw>
                </a:effectLst>
                <a:latin typeface="Arial Narrow" pitchFamily="34" charset="0"/>
              </a:rPr>
              <a:t>Samson</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Judges 13:1-5</a:t>
            </a:r>
            <a:endParaRPr lang="en-US" sz="4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524872845"/>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 Old Testament Examples - the Nazarite!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336600"/>
                </a:solidFill>
                <a:effectLst>
                  <a:outerShdw blurRad="38100" dist="38100" dir="2700000" algn="tl">
                    <a:srgbClr val="000000">
                      <a:alpha val="43137"/>
                    </a:srgbClr>
                  </a:outerShdw>
                </a:effectLst>
                <a:latin typeface="Arial Narrow" pitchFamily="34" charset="0"/>
              </a:rPr>
              <a:t>Samson</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Judges 13:1-5</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In a time of weakness, he let his enemies control him.</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2292497081"/>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 Old Testament Examples - the Nazarite!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336600"/>
                </a:solidFill>
                <a:effectLst>
                  <a:outerShdw blurRad="38100" dist="38100" dir="2700000" algn="tl">
                    <a:srgbClr val="000000">
                      <a:alpha val="43137"/>
                    </a:srgbClr>
                  </a:outerShdw>
                </a:effectLst>
                <a:latin typeface="Arial Narrow" pitchFamily="34" charset="0"/>
              </a:rPr>
              <a:t>Samson</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Judges 13:1-5</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When you let the world control you, you also become weak &amp; blind!</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238588698"/>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 Old Testament Examples - the Nazarite!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6600"/>
                </a:solidFill>
                <a:effectLst>
                  <a:outerShdw blurRad="38100" dist="38100" dir="2700000" algn="tl">
                    <a:srgbClr val="000000">
                      <a:alpha val="43137"/>
                    </a:srgbClr>
                  </a:outerShdw>
                </a:effectLst>
                <a:latin typeface="Arial Narrow" pitchFamily="34" charset="0"/>
              </a:rPr>
              <a:t>Samuel</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Samuel 1:11-28</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2235761042"/>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 Old Testament Examples - the Nazarite!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6600"/>
                </a:solidFill>
                <a:effectLst>
                  <a:outerShdw blurRad="38100" dist="38100" dir="2700000" algn="tl">
                    <a:srgbClr val="000000">
                      <a:alpha val="43137"/>
                    </a:srgbClr>
                  </a:outerShdw>
                </a:effectLst>
                <a:latin typeface="Arial Narrow" pitchFamily="34" charset="0"/>
              </a:rPr>
              <a:t>Samuel</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Samuel 1:11-28</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He was dedicated to the priest Eli by his mother, Hannah.</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3335334494"/>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 Old Testament Examples - the Nazarite!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6600"/>
                </a:solidFill>
                <a:effectLst>
                  <a:outerShdw blurRad="38100" dist="38100" dir="2700000" algn="tl">
                    <a:srgbClr val="000000">
                      <a:alpha val="43137"/>
                    </a:srgbClr>
                  </a:outerShdw>
                </a:effectLst>
                <a:latin typeface="Arial Narrow" pitchFamily="34" charset="0"/>
              </a:rPr>
              <a:t>Samuel</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Samuel 1:11-28</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When you are given completely to the Lord, He will use you!</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3901788774"/>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The New Testament Example - the Apostle Paul!</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3396832107"/>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A708EF-3195-4BAD-97A9-9AAB6FE1CE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3F7355-2B43-42B8-9C9A-C3D9CEACDD0A}"/>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Philippians 1:19-21</a:t>
            </a:r>
          </a:p>
          <a:p>
            <a:pPr marL="0" indent="0" algn="just">
              <a:buNone/>
            </a:pP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Yes, and I will continue to rejoice, for I know that through your prayers and the help given by the Spirit of Jesus Christ, what has happened to me will turn out for my deliverance. I eagerly expect and hope that I will in no way be ashamed, but will have sufficient courage so that now as always Christ will be exalted in my body, whether by life or by death. </a:t>
            </a:r>
            <a:r>
              <a:rPr lang="en-US" sz="2700" b="1" u="sng">
                <a:solidFill>
                  <a:schemeClr val="tx1"/>
                </a:solidFill>
                <a:effectLst>
                  <a:outerShdw blurRad="38100" dist="38100" dir="2700000" algn="tl">
                    <a:srgbClr val="000000">
                      <a:alpha val="43137"/>
                    </a:srgbClr>
                  </a:outerShdw>
                </a:effectLst>
                <a:latin typeface="Arial" pitchFamily="34" charset="0"/>
                <a:cs typeface="Arial" pitchFamily="34" charset="0"/>
              </a:rPr>
              <a:t>For to me, to live is Christ and to die is gain</a:t>
            </a: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US" sz="27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The New Testament Example - the Apostle Paul!</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a result, it has become clear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throughout the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whole palace guard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to everyone else 	that I am in chains for Christ. - v13</a:t>
            </a: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He influenced even </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the palace guard!</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1701767377"/>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The New Testament Example - the Apostle Paul!</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Because of my chains,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most of the brothers in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Lord have been encouraged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speak 	the word of God more courageously and 	fearlessly. - v14</a:t>
            </a: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He was an encouragement</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to other believers.</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1868714746"/>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The New Testament Example - the Apostle Paul!</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eagerly expect and hope that I will in no way 	be ashamed, but will have sufficient 	courage so that now as always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 will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exalted in my body, whether by life or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 death</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v20</a:t>
            </a: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He always portrayed courage.</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40335103"/>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The New Testament Example - the Apostle Paul!</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I am to go on living in the body,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will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mean fruitful labor</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me. - v22</a:t>
            </a: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When he did something for the Lord, it was fruitful.</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2358485428"/>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So - </a:t>
            </a:r>
            <a:r>
              <a:rPr lang="en-US" sz="4400" b="1">
                <a:solidFill>
                  <a:srgbClr val="336600"/>
                </a:solidFill>
                <a:effectLst>
                  <a:outerShdw blurRad="38100" dist="38100" dir="2700000" algn="tl">
                    <a:srgbClr val="000000">
                      <a:alpha val="43137"/>
                    </a:srgbClr>
                  </a:outerShdw>
                </a:effectLst>
                <a:latin typeface="Arial Narrow" pitchFamily="34" charset="0"/>
              </a:rPr>
              <a:t>for you to live as Christ</a:t>
            </a:r>
            <a:r>
              <a:rPr lang="en-US" sz="4400" b="1">
                <a:solidFill>
                  <a:srgbClr val="990033"/>
                </a:solidFill>
                <a:effectLst>
                  <a:outerShdw blurRad="38100" dist="38100" dir="2700000" algn="tl">
                    <a:srgbClr val="000000">
                      <a:alpha val="43137"/>
                    </a:srgbClr>
                  </a:outerShdw>
                </a:effectLst>
                <a:latin typeface="Arial Narrow" pitchFamily="34" charset="0"/>
              </a:rPr>
              <a:t> means:</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You should have the 	</a:t>
            </a: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affections</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of  Christ.</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can testify how I long for all of you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affection of Christ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Jesus. - v8</a:t>
            </a: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93998685"/>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So - </a:t>
            </a:r>
            <a:r>
              <a:rPr lang="en-US" sz="4400" b="1">
                <a:solidFill>
                  <a:srgbClr val="336600"/>
                </a:solidFill>
                <a:effectLst>
                  <a:outerShdw blurRad="38100" dist="38100" dir="2700000" algn="tl">
                    <a:srgbClr val="000000">
                      <a:alpha val="43137"/>
                    </a:srgbClr>
                  </a:outerShdw>
                </a:effectLst>
                <a:latin typeface="Arial Narrow" pitchFamily="34" charset="0"/>
              </a:rPr>
              <a:t>for you to live as Christ</a:t>
            </a:r>
            <a:r>
              <a:rPr lang="en-US" sz="4400" b="1">
                <a:solidFill>
                  <a:srgbClr val="990033"/>
                </a:solidFill>
                <a:effectLst>
                  <a:outerShdw blurRad="38100" dist="38100" dir="2700000" algn="tl">
                    <a:srgbClr val="000000">
                      <a:alpha val="43137"/>
                    </a:srgbClr>
                  </a:outerShdw>
                </a:effectLst>
                <a:latin typeface="Arial Narrow" pitchFamily="34" charset="0"/>
              </a:rPr>
              <a:t> means:</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You should have the 	</a:t>
            </a: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affections</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of  Christ.</a:t>
            </a:r>
          </a:p>
          <a:p>
            <a:pPr marL="609600" indent="-609600" algn="ctr" eaLnBrk="1" fontAlgn="auto" hangingPunct="1">
              <a:spcAft>
                <a:spcPts val="0"/>
              </a:spcAft>
              <a:buNone/>
              <a:defRPr/>
            </a:pPr>
            <a:r>
              <a:rPr lang="en-US" sz="4400" b="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 deep affection for brothers &amp; sisters in the church.</a:t>
            </a:r>
            <a:endParaRPr lang="en-US" sz="2800" b="1">
              <a:solidFill>
                <a:srgbClr val="33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379837891"/>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So - </a:t>
            </a:r>
            <a:r>
              <a:rPr lang="en-US" sz="4400" b="1">
                <a:solidFill>
                  <a:srgbClr val="336600"/>
                </a:solidFill>
                <a:effectLst>
                  <a:outerShdw blurRad="38100" dist="38100" dir="2700000" algn="tl">
                    <a:srgbClr val="000000">
                      <a:alpha val="43137"/>
                    </a:srgbClr>
                  </a:outerShdw>
                </a:effectLst>
                <a:latin typeface="Arial Narrow" pitchFamily="34" charset="0"/>
              </a:rPr>
              <a:t>for you to live as Christ</a:t>
            </a:r>
            <a:r>
              <a:rPr lang="en-US" sz="4400" b="1">
                <a:solidFill>
                  <a:srgbClr val="990033"/>
                </a:solidFill>
                <a:effectLst>
                  <a:outerShdw blurRad="38100" dist="38100" dir="2700000" algn="tl">
                    <a:srgbClr val="000000">
                      <a:alpha val="43137"/>
                    </a:srgbClr>
                  </a:outerShdw>
                </a:effectLst>
                <a:latin typeface="Arial Narrow" pitchFamily="34" charset="0"/>
              </a:rPr>
              <a:t> means:</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You should have the 	</a:t>
            </a: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affections</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of  Christ.</a:t>
            </a:r>
          </a:p>
          <a:p>
            <a:pPr marL="609600" indent="-609600" algn="ctr" eaLnBrk="1" fontAlgn="auto" hangingPunct="1">
              <a:spcAft>
                <a:spcPts val="0"/>
              </a:spcAft>
              <a:buNone/>
              <a:defRPr/>
            </a:pPr>
            <a:r>
              <a:rPr lang="en-US" sz="4400" b="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 desire to be with them for worship &amp; study - fellowship.</a:t>
            </a:r>
            <a:endParaRPr lang="en-US" sz="2800" b="1">
              <a:solidFill>
                <a:srgbClr val="33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3271656789"/>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So - </a:t>
            </a:r>
            <a:r>
              <a:rPr lang="en-US" sz="4400" b="1">
                <a:solidFill>
                  <a:srgbClr val="336600"/>
                </a:solidFill>
                <a:effectLst>
                  <a:outerShdw blurRad="38100" dist="38100" dir="2700000" algn="tl">
                    <a:srgbClr val="000000">
                      <a:alpha val="43137"/>
                    </a:srgbClr>
                  </a:outerShdw>
                </a:effectLst>
                <a:latin typeface="Arial Narrow" pitchFamily="34" charset="0"/>
              </a:rPr>
              <a:t>for you to live as Christ</a:t>
            </a:r>
            <a:r>
              <a:rPr lang="en-US" sz="4400" b="1">
                <a:solidFill>
                  <a:srgbClr val="990033"/>
                </a:solidFill>
                <a:effectLst>
                  <a:outerShdw blurRad="38100" dist="38100" dir="2700000" algn="tl">
                    <a:srgbClr val="000000">
                      <a:alpha val="43137"/>
                    </a:srgbClr>
                  </a:outerShdw>
                </a:effectLst>
                <a:latin typeface="Arial Narrow" pitchFamily="34" charset="0"/>
              </a:rPr>
              <a:t> means:</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You should have the 	</a:t>
            </a: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affections</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of  Christ.</a:t>
            </a:r>
          </a:p>
          <a:p>
            <a:pPr marL="609600" indent="-609600" algn="ctr" eaLnBrk="1" fontAlgn="auto" hangingPunct="1">
              <a:spcAft>
                <a:spcPts val="0"/>
              </a:spcAft>
              <a:buNone/>
              <a:defRPr/>
            </a:pPr>
            <a:r>
              <a:rPr lang="en-US" sz="4400" b="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 devotion to help one another</a:t>
            </a:r>
            <a:br>
              <a:rPr lang="en-US" sz="4400" b="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to satisfy needs</a:t>
            </a:r>
            <a:br>
              <a:rPr lang="en-US" sz="4400" b="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to love them!</a:t>
            </a:r>
            <a:endParaRPr lang="en-US" sz="2800" b="1">
              <a:solidFill>
                <a:srgbClr val="33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2911125302"/>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060088"/>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So - </a:t>
            </a:r>
            <a:r>
              <a:rPr lang="en-US" sz="4400" b="1">
                <a:solidFill>
                  <a:srgbClr val="336600"/>
                </a:solidFill>
                <a:effectLst>
                  <a:outerShdw blurRad="38100" dist="38100" dir="2700000" algn="tl">
                    <a:srgbClr val="000000">
                      <a:alpha val="43137"/>
                    </a:srgbClr>
                  </a:outerShdw>
                </a:effectLst>
                <a:latin typeface="Arial Narrow" pitchFamily="34" charset="0"/>
              </a:rPr>
              <a:t>for you to live as Christ</a:t>
            </a:r>
            <a:r>
              <a:rPr lang="en-US" sz="4400" b="1">
                <a:solidFill>
                  <a:srgbClr val="990033"/>
                </a:solidFill>
                <a:effectLst>
                  <a:outerShdw blurRad="38100" dist="38100" dir="2700000" algn="tl">
                    <a:srgbClr val="000000">
                      <a:alpha val="43137"/>
                    </a:srgbClr>
                  </a:outerShdw>
                </a:effectLst>
                <a:latin typeface="Arial Narrow" pitchFamily="34" charset="0"/>
              </a:rPr>
              <a:t> means:</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You should have the 	</a:t>
            </a: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interests</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of  Christ.</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1975353092"/>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060088"/>
            <a:ext cx="8229600" cy="5410200"/>
          </a:xfrm>
        </p:spPr>
        <p:txBody>
          <a:bodyPr>
            <a:normAutofit/>
          </a:bodyPr>
          <a:lstStyle/>
          <a:p>
            <a:pPr marL="0" indent="0" algn="just">
              <a:buNone/>
            </a:pP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a result, it has become clear throughout the whole palace guard and to everyone else that I am in chains for Christ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Because of my chains, most of the brothers in the Lord have been encouraged to speak the word of God more courageously and fearlessly . . . The former preach Christ out of selfish ambition, not sincerely, supposing that they can stir up trouble for me while I am in chains. But what does it matter? The important thing is that in every way, whether from false motives or true, Christ is preached. And because of this I rejoice. - v13-14 &amp; 17-18</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955366361"/>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8FC585-EABA-4771-B285-7585BDF5CF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CD7B73-26D6-46CB-B760-81421C873D71}"/>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Philippians 1:22-26</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If I am to go on living in the body, this will mean fruitful labor for me. Yet what shall I choose? I do not know! I am torn between the two: </a:t>
            </a:r>
            <a:r>
              <a:rPr lang="en-US" sz="2700" b="1" u="sng">
                <a:solidFill>
                  <a:schemeClr val="tx1"/>
                </a:solidFill>
                <a:effectLst>
                  <a:outerShdw blurRad="38100" dist="38100" dir="2700000" algn="tl">
                    <a:srgbClr val="000000">
                      <a:alpha val="43137"/>
                    </a:srgbClr>
                  </a:outerShdw>
                </a:effectLst>
                <a:latin typeface="Arial" pitchFamily="34" charset="0"/>
                <a:cs typeface="Arial" pitchFamily="34" charset="0"/>
              </a:rPr>
              <a:t>I desire to depart and be with Christ, which is better by far</a:t>
            </a: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 but it is more necessary for you that I remain in the body. Convinced of this, I know that I will remain, and I will continue with all of you for your progress and joy in the faith, so that through my being with you again your joy in Christ Jesus will overflow on account of me.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060088"/>
            <a:ext cx="8229600" cy="5410200"/>
          </a:xfrm>
        </p:spPr>
        <p:txBody>
          <a:bodyPr>
            <a:normAutofit/>
          </a:bodyPr>
          <a:lstStyle/>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a result, it has become clear throughout the whole palace guard and to everyone else that I am in chains for Christ.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Because of my chains, most of the brothers in the Lord have been encouraged to speak the word of God more courageously and fearlessly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 The former preach Christ out of selfish ambition, not sincerely, supposing that they can stir up trouble for me while I am in chains. But what does it matter? The important thing is that in every way, whether from false motives or true, Christ is preached. And because of this I rejoice. - v13-14 &amp; 17-18</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2235115668"/>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060088"/>
            <a:ext cx="8229600" cy="5410200"/>
          </a:xfrm>
        </p:spPr>
        <p:txBody>
          <a:bodyPr>
            <a:normAutofit/>
          </a:bodyPr>
          <a:lstStyle/>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a result, it has become clear throughout the whole palace guard and to everyone else that I am in chains for Christ. Because of my chains, most of the brothers in the Lord have been encouraged to speak the word of God more courageously and fearlessly . . .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former preach Christ out of selfish ambition, not sincerely, supposing that they can stir up trouble for me while I am in chains. But what does it matter? The important thing is that in every way, whether from false motives or true, Christ is preached. And because of this I rejoice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v13-14 &amp; 17-18</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4051987110"/>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060088"/>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So - </a:t>
            </a:r>
            <a:r>
              <a:rPr lang="en-US" sz="4400" b="1">
                <a:solidFill>
                  <a:srgbClr val="336600"/>
                </a:solidFill>
                <a:effectLst>
                  <a:outerShdw blurRad="38100" dist="38100" dir="2700000" algn="tl">
                    <a:srgbClr val="000000">
                      <a:alpha val="43137"/>
                    </a:srgbClr>
                  </a:outerShdw>
                </a:effectLst>
                <a:latin typeface="Arial Narrow" pitchFamily="34" charset="0"/>
              </a:rPr>
              <a:t>for you to live as Christ</a:t>
            </a:r>
            <a:r>
              <a:rPr lang="en-US" sz="4400" b="1">
                <a:solidFill>
                  <a:srgbClr val="990033"/>
                </a:solidFill>
                <a:effectLst>
                  <a:outerShdw blurRad="38100" dist="38100" dir="2700000" algn="tl">
                    <a:srgbClr val="000000">
                      <a:alpha val="43137"/>
                    </a:srgbClr>
                  </a:outerShdw>
                </a:effectLst>
                <a:latin typeface="Arial Narrow" pitchFamily="34" charset="0"/>
              </a:rPr>
              <a:t> means:</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You should have the </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Spirit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of  Christ.</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for I know that through your prayers and 	the help given by the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Spirit of Jesus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what has happened to me will turn 	out for my deliverance. - v19</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277102250"/>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060088"/>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So - </a:t>
            </a:r>
            <a:r>
              <a:rPr lang="en-US" sz="4400" b="1">
                <a:solidFill>
                  <a:srgbClr val="336600"/>
                </a:solidFill>
                <a:effectLst>
                  <a:outerShdw blurRad="38100" dist="38100" dir="2700000" algn="tl">
                    <a:srgbClr val="000000">
                      <a:alpha val="43137"/>
                    </a:srgbClr>
                  </a:outerShdw>
                </a:effectLst>
                <a:latin typeface="Arial Narrow" pitchFamily="34" charset="0"/>
              </a:rPr>
              <a:t>for you to live as Christ</a:t>
            </a:r>
            <a:r>
              <a:rPr lang="en-US" sz="4400" b="1">
                <a:solidFill>
                  <a:srgbClr val="990033"/>
                </a:solidFill>
                <a:effectLst>
                  <a:outerShdw blurRad="38100" dist="38100" dir="2700000" algn="tl">
                    <a:srgbClr val="000000">
                      <a:alpha val="43137"/>
                    </a:srgbClr>
                  </a:outerShdw>
                </a:effectLst>
                <a:latin typeface="Arial Narrow" pitchFamily="34" charset="0"/>
              </a:rPr>
              <a:t> means:</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You should have the </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Spirit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of  Christ.</a:t>
            </a:r>
          </a:p>
          <a:p>
            <a:pPr marL="609600" indent="-609600" algn="just" eaLnBrk="1" fontAlgn="auto" hangingPunct="1">
              <a:spcAft>
                <a:spcPts val="0"/>
              </a:spcAft>
              <a:buNone/>
              <a:defRPr/>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609600" indent="-609600" algn="ctr" eaLnBrk="1" fontAlgn="auto" hangingPunct="1">
              <a:spcAft>
                <a:spcPts val="0"/>
              </a:spcAft>
              <a:buNone/>
              <a:defRPr/>
            </a:pPr>
            <a:r>
              <a:rPr lang="en-US" sz="4400" b="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Having the Lord’s aims &amp; motives.</a:t>
            </a:r>
            <a:endParaRPr lang="en-US" sz="2800" b="1">
              <a:solidFill>
                <a:srgbClr val="33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77910339"/>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060088"/>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So - </a:t>
            </a:r>
            <a:r>
              <a:rPr lang="en-US" sz="4400" b="1">
                <a:solidFill>
                  <a:srgbClr val="336600"/>
                </a:solidFill>
                <a:effectLst>
                  <a:outerShdw blurRad="38100" dist="38100" dir="2700000" algn="tl">
                    <a:srgbClr val="000000">
                      <a:alpha val="43137"/>
                    </a:srgbClr>
                  </a:outerShdw>
                </a:effectLst>
                <a:latin typeface="Arial Narrow" pitchFamily="34" charset="0"/>
              </a:rPr>
              <a:t>for you to live as Christ</a:t>
            </a:r>
            <a:r>
              <a:rPr lang="en-US" sz="4400" b="1">
                <a:solidFill>
                  <a:srgbClr val="990033"/>
                </a:solidFill>
                <a:effectLst>
                  <a:outerShdw blurRad="38100" dist="38100" dir="2700000" algn="tl">
                    <a:srgbClr val="000000">
                      <a:alpha val="43137"/>
                    </a:srgbClr>
                  </a:outerShdw>
                </a:effectLst>
                <a:latin typeface="Arial Narrow" pitchFamily="34" charset="0"/>
              </a:rPr>
              <a:t> means:</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You should have the </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Spirit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of  Christ.</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2:38 - Peter replied, “Repent and be 	baptized, every one of you, in the name of 	Jesus Christ for the forgiveness of your 	sins.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will receive the gift of the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Holy Spirit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4022879628"/>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060088"/>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So - </a:t>
            </a:r>
            <a:r>
              <a:rPr lang="en-US" sz="4400" b="1">
                <a:solidFill>
                  <a:srgbClr val="336600"/>
                </a:solidFill>
                <a:effectLst>
                  <a:outerShdw blurRad="38100" dist="38100" dir="2700000" algn="tl">
                    <a:srgbClr val="000000">
                      <a:alpha val="43137"/>
                    </a:srgbClr>
                  </a:outerShdw>
                </a:effectLst>
                <a:latin typeface="Arial Narrow" pitchFamily="34" charset="0"/>
              </a:rPr>
              <a:t>for you to live as Christ</a:t>
            </a:r>
            <a:r>
              <a:rPr lang="en-US" sz="4400" b="1">
                <a:solidFill>
                  <a:srgbClr val="990033"/>
                </a:solidFill>
                <a:effectLst>
                  <a:outerShdw blurRad="38100" dist="38100" dir="2700000" algn="tl">
                    <a:srgbClr val="000000">
                      <a:alpha val="43137"/>
                    </a:srgbClr>
                  </a:outerShdw>
                </a:effectLst>
                <a:latin typeface="Arial Narrow" pitchFamily="34" charset="0"/>
              </a:rPr>
              <a:t> means:</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You should have the </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Spirit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of  Christ.</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2:20 -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have been crucified with 	Christ and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no longer live, but Christ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lives in me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life I live in the body, I live 	by faith in the Son of God, who loved me 	and gave himself for me.</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348845980"/>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060088"/>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So - </a:t>
            </a:r>
            <a:r>
              <a:rPr lang="en-US" sz="4400" b="1">
                <a:solidFill>
                  <a:srgbClr val="336600"/>
                </a:solidFill>
                <a:effectLst>
                  <a:outerShdw blurRad="38100" dist="38100" dir="2700000" algn="tl">
                    <a:srgbClr val="000000">
                      <a:alpha val="43137"/>
                    </a:srgbClr>
                  </a:outerShdw>
                </a:effectLst>
                <a:latin typeface="Arial Narrow" pitchFamily="34" charset="0"/>
              </a:rPr>
              <a:t>for you to live as Christ</a:t>
            </a:r>
            <a:r>
              <a:rPr lang="en-US" sz="4400" b="1">
                <a:solidFill>
                  <a:srgbClr val="990033"/>
                </a:solidFill>
                <a:effectLst>
                  <a:outerShdw blurRad="38100" dist="38100" dir="2700000" algn="tl">
                    <a:srgbClr val="000000">
                      <a:alpha val="43137"/>
                    </a:srgbClr>
                  </a:outerShdw>
                </a:effectLst>
                <a:latin typeface="Arial Narrow" pitchFamily="34" charset="0"/>
              </a:rPr>
              <a:t> means:</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4. The Lord will give you the 	power to overcome temptation &amp; 	accomplish His will to the 	degree you crucify your old self!</a:t>
            </a:r>
            <a:endPar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3798053701"/>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7ADEF2-01D7-40CC-B199-58FB7D51A9F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32D27E-3762-41DE-A94E-587657D2BD85}"/>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Life Means Service &amp; Commitment</a:t>
            </a:r>
          </a:p>
          <a:p>
            <a:pPr marL="609600" indent="-609600" algn="just" eaLnBrk="1" fontAlgn="auto" hangingPunct="1">
              <a:spcAft>
                <a:spcPts val="0"/>
              </a:spcAft>
              <a:buFont typeface="Wingdings 2" panose="05020102010507070707" pitchFamily="18" charset="2"/>
              <a:buNone/>
              <a:defRPr/>
            </a:pPr>
            <a:r>
              <a:rPr lang="en-US" sz="2800" b="1">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For to me, to live is Christ and to die is gain. - v21</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anose="020B0606020202030204" pitchFamily="34" charset="0"/>
              </a:rPr>
              <a:t>II. Death Means Salvation</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am torn between the two: I desire to depart 	and be with Christ, which is better by far 	. . . - v23</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8308021"/>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How many of you want to go to heaven? </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God’s word tells us that being with the Lord in heaven is much better than living this life on earth! </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4015206357"/>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7ADEF2-01D7-40CC-B199-58FB7D51A9F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32D27E-3762-41DE-A94E-587657D2BD85}"/>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Life Means Service &amp; Commitment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For to me, to live is Christ and to die is gain. - v21</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God’s word tells us that being with the Lord in heaven is much better than living this life on earth!</a:t>
            </a:r>
          </a:p>
          <a:p>
            <a:pPr marL="609600" indent="-609600" algn="just" eaLnBrk="1" fontAlgn="auto" hangingPunct="1">
              <a:spcAft>
                <a:spcPts val="0"/>
              </a:spcAft>
              <a:buNone/>
              <a:defRPr/>
            </a:pPr>
            <a:r>
              <a:rPr lang="en-US" sz="25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14:1-3 - Do not let your hearts be troubled. Trust in God; trust also in me. </a:t>
            </a:r>
            <a:r>
              <a:rPr lang="en-US" sz="25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5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my Father’s house are many rooms; if it were not so, I would have told you. I am going there to prepare a place for you. </a:t>
            </a:r>
            <a:r>
              <a:rPr lang="en-US" sz="25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5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if I go and prepare a place for you, I will come back and take you to be with me that you also may be where I am.</a:t>
            </a: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2223995884"/>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God’s word tells us that being with the Lord in heaven is much better than living this life on earth!</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itchFamily="34" charset="0"/>
              </a:rPr>
              <a:t>Do you trust that Lord Jesus included you when He said that?</a:t>
            </a: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2425956018"/>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are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 you never have to doubt your salvation!</a:t>
            </a: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1228193821"/>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are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 you never have to doubt your salvation!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You &amp; the Lord have a 	slave/master relationship.</a:t>
            </a: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695796917"/>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are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 you never have to doubt your salvation!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You &amp; the Lord have a 	</a:t>
            </a:r>
            <a:r>
              <a:rPr lang="en-US" sz="4400" b="1">
                <a:solidFill>
                  <a:srgbClr val="336600"/>
                </a:solidFill>
                <a:effectLst>
                  <a:outerShdw blurRad="38100" dist="38100" dir="2700000" algn="tl">
                    <a:srgbClr val="000000">
                      <a:alpha val="43137"/>
                    </a:srgbClr>
                  </a:outerShdw>
                </a:effectLst>
                <a:latin typeface="Arial Narrow" pitchFamily="34" charset="0"/>
              </a:rPr>
              <a:t>slave</a:t>
            </a:r>
            <a:r>
              <a:rPr lang="en-US" sz="4400" b="1">
                <a:solidFill>
                  <a:srgbClr val="990033"/>
                </a:solidFill>
                <a:effectLst>
                  <a:outerShdw blurRad="38100" dist="38100" dir="2700000" algn="tl">
                    <a:srgbClr val="000000">
                      <a:alpha val="43137"/>
                    </a:srgbClr>
                  </a:outerShdw>
                </a:effectLst>
                <a:latin typeface="Arial Narrow" pitchFamily="34" charset="0"/>
              </a:rPr>
              <a:t>/master relationship.</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itchFamily="34" charset="0"/>
              </a:rPr>
              <a:t>Do his master’s bidding 24/7 &amp; remain faithful.</a:t>
            </a: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1538283690"/>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are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 you never have to doubt your salvation!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You &amp; the Lord have a 	slave/</a:t>
            </a:r>
            <a:r>
              <a:rPr lang="en-US" sz="4400" b="1">
                <a:solidFill>
                  <a:srgbClr val="336600"/>
                </a:solidFill>
                <a:effectLst>
                  <a:outerShdw blurRad="38100" dist="38100" dir="2700000" algn="tl">
                    <a:srgbClr val="000000">
                      <a:alpha val="43137"/>
                    </a:srgbClr>
                  </a:outerShdw>
                </a:effectLst>
                <a:latin typeface="Arial Narrow" pitchFamily="34" charset="0"/>
              </a:rPr>
              <a:t>master</a:t>
            </a:r>
            <a:r>
              <a:rPr lang="en-US" sz="4400" b="1">
                <a:solidFill>
                  <a:srgbClr val="990033"/>
                </a:solidFill>
                <a:effectLst>
                  <a:outerShdw blurRad="38100" dist="38100" dir="2700000" algn="tl">
                    <a:srgbClr val="000000">
                      <a:alpha val="43137"/>
                    </a:srgbClr>
                  </a:outerShdw>
                </a:effectLst>
                <a:latin typeface="Arial Narrow" pitchFamily="34" charset="0"/>
              </a:rPr>
              <a:t> relationship.</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itchFamily="34" charset="0"/>
              </a:rPr>
              <a:t>Provide all of his needs &amp; protect him from harm.</a:t>
            </a: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63429469"/>
      </p:ext>
    </p:extLst>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are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 you never have to doubt your salvation!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Salvation is promised to all 	those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4400" b="1">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2123822502"/>
      </p:ext>
    </p:extLst>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are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 you never have to doubt your salvation!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Salvation is promised to all 	those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6:11 - In the same way,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count yourselves dead to sin but alive to God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Christ Jesus.</a:t>
            </a: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1590804812"/>
      </p:ext>
    </p:extLst>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are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 you never have to doubt your salvation!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Salvation is promised to all 	those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marR="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6:23 - For the wages of sin is death,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gift of God is eternal life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Christ 	Jesus our Lord.</a:t>
            </a: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1807021800"/>
      </p:ext>
    </p:extLst>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are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 you never have to doubt your salvation!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Salvation is promised to all 	those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8:1 - Therefore,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 is now no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condemnation</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those who are in Christ 	Jesus</a:t>
            </a:r>
            <a:r>
              <a:rPr lang="en-US" sz="28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4109464849"/>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does it mean to belong to someone or something?</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are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 you never have to doubt your salvation!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Salvation is promised to all 	those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marR="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8:39 - . . .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neither height nor depth, nor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anything else in all creation, will be able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separate us from the love of God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is in Christ Jesus our Lord.</a:t>
            </a: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3962095119"/>
      </p:ext>
    </p:extLst>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2D1B7-0FF5-4A19-8A2B-8921D10EF4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5414A-1E5D-48F4-BDE6-E85F08E624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are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 you never have to doubt your salvation!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Salvation is promised to all 	those </a:t>
            </a:r>
            <a:r>
              <a:rPr lang="en-US" sz="4400" b="1">
                <a:solidFill>
                  <a:srgbClr val="336600"/>
                </a:solidFill>
                <a:effectLst>
                  <a:outerShdw blurRad="38100" dist="38100" dir="2700000" algn="tl">
                    <a:srgbClr val="000000">
                      <a:alpha val="43137"/>
                    </a:srgbClr>
                  </a:outerShdw>
                </a:effectLst>
                <a:latin typeface="Arial Narrow" pitchFamily="34" charset="0"/>
              </a:rPr>
              <a:t>in Christ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marR="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7:15 - Therefore, if anyone is in 	Christ,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is a new creation; the old has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gone, the new has come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266211A4-E565-42E8-BA52-8E25FBBD0E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Death Means Salvation </a:t>
            </a:r>
            <a:endParaRPr lang="en-US" dirty="0"/>
          </a:p>
        </p:txBody>
      </p:sp>
    </p:spTree>
    <p:extLst>
      <p:ext uri="{BB962C8B-B14F-4D97-AF65-F5344CB8AC3E}">
        <p14:creationId xmlns:p14="http://schemas.microsoft.com/office/powerpoint/2010/main" val="4204371869"/>
      </p:ext>
    </p:extLst>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DE5721-4995-4E69-BD4C-9CE324508E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F178A8-108F-4B0D-823B-5D9942DC7B12}"/>
              </a:ext>
            </a:extLst>
          </p:cNvPr>
          <p:cNvSpPr>
            <a:spLocks noGrp="1" noChangeArrowheads="1"/>
          </p:cNvSpPr>
          <p:nvPr>
            <p:ph idx="1"/>
          </p:nvPr>
        </p:nvSpPr>
        <p:spPr>
          <a:xfrm>
            <a:off x="457200" y="1143000"/>
            <a:ext cx="8229600" cy="5715000"/>
          </a:xfrm>
        </p:spPr>
        <p:txBody>
          <a:bodyPr>
            <a:normAutofit/>
          </a:bodyPr>
          <a:lstStyle/>
          <a:p>
            <a:pPr algn="ctr">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itchFamily="34" charset="0"/>
              </a:rPr>
              <a:t>For me to live is Christ &amp; </a:t>
            </a:r>
            <a:br>
              <a:rPr lang="en-US" sz="4400" b="1">
                <a:solidFill>
                  <a:srgbClr val="336600"/>
                </a:solidFill>
                <a:effectLst>
                  <a:outerShdw blurRad="38100" dist="38100" dir="2700000" algn="tl">
                    <a:srgbClr val="000000">
                      <a:alpha val="43137"/>
                    </a:srgbClr>
                  </a:outerShdw>
                </a:effectLst>
                <a:latin typeface="Arial Narrow" pitchFamily="34" charset="0"/>
              </a:rPr>
            </a:br>
            <a:r>
              <a:rPr lang="en-US" sz="4400" b="1">
                <a:solidFill>
                  <a:srgbClr val="336600"/>
                </a:solidFill>
                <a:effectLst>
                  <a:outerShdw blurRad="38100" dist="38100" dir="2700000" algn="tl">
                    <a:srgbClr val="000000">
                      <a:alpha val="43137"/>
                    </a:srgbClr>
                  </a:outerShdw>
                </a:effectLst>
                <a:latin typeface="Arial Narrow" pitchFamily="34" charset="0"/>
              </a:rPr>
              <a:t>to die is gain!</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6100B72-A925-4A5F-A958-8EACF7D1BA5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  </a:t>
            </a:r>
            <a:endParaRPr lang="en-US" dirty="0"/>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DE5721-4995-4E69-BD4C-9CE324508E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F178A8-108F-4B0D-823B-5D9942DC7B12}"/>
              </a:ext>
            </a:extLst>
          </p:cNvPr>
          <p:cNvSpPr>
            <a:spLocks noGrp="1" noChangeArrowheads="1"/>
          </p:cNvSpPr>
          <p:nvPr>
            <p:ph idx="1"/>
          </p:nvPr>
        </p:nvSpPr>
        <p:spPr>
          <a:xfrm>
            <a:off x="457200" y="1143000"/>
            <a:ext cx="8229600" cy="5715000"/>
          </a:xfrm>
        </p:spPr>
        <p:txBody>
          <a:bodyPr>
            <a:normAutofit/>
          </a:bodyPr>
          <a:lstStyle/>
          <a:p>
            <a:pPr algn="ct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For me to live is Christ &amp; </a:t>
            </a:r>
            <a:br>
              <a:rPr lang="en-US" sz="4400" b="1">
                <a:solidFill>
                  <a:srgbClr val="990033"/>
                </a:solidFill>
                <a:effectLst>
                  <a:outerShdw blurRad="38100" dist="38100" dir="2700000" algn="tl">
                    <a:srgbClr val="000000">
                      <a:alpha val="43137"/>
                    </a:srgbClr>
                  </a:outerShdw>
                </a:effectLst>
                <a:latin typeface="Arial Narrow" pitchFamily="34" charset="0"/>
              </a:rPr>
            </a:br>
            <a:r>
              <a:rPr lang="en-US" sz="4400" b="1">
                <a:solidFill>
                  <a:srgbClr val="990033"/>
                </a:solidFill>
                <a:effectLst>
                  <a:outerShdw blurRad="38100" dist="38100" dir="2700000" algn="tl">
                    <a:srgbClr val="000000">
                      <a:alpha val="43137"/>
                    </a:srgbClr>
                  </a:outerShdw>
                </a:effectLst>
                <a:latin typeface="Arial Narrow" pitchFamily="34" charset="0"/>
              </a:rPr>
              <a:t>to die is gain!</a:t>
            </a:r>
          </a:p>
          <a:p>
            <a:pPr algn="ctr">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itchFamily="34" charset="0"/>
              </a:rPr>
              <a:t>He who is born of God</a:t>
            </a:r>
            <a:br>
              <a:rPr lang="en-US" sz="4400" b="1">
                <a:solidFill>
                  <a:srgbClr val="336600"/>
                </a:solidFill>
                <a:effectLst>
                  <a:outerShdw blurRad="38100" dist="38100" dir="2700000" algn="tl">
                    <a:srgbClr val="000000">
                      <a:alpha val="43137"/>
                    </a:srgbClr>
                  </a:outerShdw>
                </a:effectLst>
                <a:latin typeface="Arial Narrow" pitchFamily="34" charset="0"/>
              </a:rPr>
            </a:br>
            <a:r>
              <a:rPr lang="en-US" sz="4400" b="1">
                <a:solidFill>
                  <a:srgbClr val="336600"/>
                </a:solidFill>
                <a:effectLst>
                  <a:outerShdw blurRad="38100" dist="38100" dir="2700000" algn="tl">
                    <a:srgbClr val="000000">
                      <a:alpha val="43137"/>
                    </a:srgbClr>
                  </a:outerShdw>
                </a:effectLst>
                <a:latin typeface="Arial Narrow" pitchFamily="34" charset="0"/>
              </a:rPr>
              <a:t>overcomes the world!</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6100B72-A925-4A5F-A958-8EACF7D1BA5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  </a:t>
            </a:r>
            <a:endParaRPr lang="en-US" dirty="0"/>
          </a:p>
        </p:txBody>
      </p:sp>
    </p:spTree>
    <p:extLst>
      <p:ext uri="{BB962C8B-B14F-4D97-AF65-F5344CB8AC3E}">
        <p14:creationId xmlns:p14="http://schemas.microsoft.com/office/powerpoint/2010/main" val="3576035041"/>
      </p:ext>
    </p:extLst>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DE5721-4995-4E69-BD4C-9CE324508E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F178A8-108F-4B0D-823B-5D9942DC7B12}"/>
              </a:ext>
            </a:extLst>
          </p:cNvPr>
          <p:cNvSpPr>
            <a:spLocks noGrp="1" noChangeArrowheads="1"/>
          </p:cNvSpPr>
          <p:nvPr>
            <p:ph idx="1"/>
          </p:nvPr>
        </p:nvSpPr>
        <p:spPr>
          <a:xfrm>
            <a:off x="457200" y="1143000"/>
            <a:ext cx="8229600" cy="5715000"/>
          </a:xfrm>
        </p:spPr>
        <p:txBody>
          <a:bodyPr>
            <a:normAutofit/>
          </a:bodyPr>
          <a:lstStyle/>
          <a:p>
            <a:pPr algn="ctr">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itchFamily="34" charset="0"/>
              </a:rPr>
              <a:t>Life means victory, purpose &amp; meaning.</a:t>
            </a:r>
          </a:p>
        </p:txBody>
      </p:sp>
      <p:sp>
        <p:nvSpPr>
          <p:cNvPr id="4" name="Rectangle 3">
            <a:extLst>
              <a:ext uri="{FF2B5EF4-FFF2-40B4-BE49-F238E27FC236}">
                <a16:creationId xmlns:a16="http://schemas.microsoft.com/office/drawing/2014/main" id="{46100B72-A925-4A5F-A958-8EACF7D1BA5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  </a:t>
            </a:r>
            <a:endParaRPr lang="en-US" dirty="0"/>
          </a:p>
        </p:txBody>
      </p:sp>
    </p:spTree>
    <p:extLst>
      <p:ext uri="{BB962C8B-B14F-4D97-AF65-F5344CB8AC3E}">
        <p14:creationId xmlns:p14="http://schemas.microsoft.com/office/powerpoint/2010/main" val="4239242654"/>
      </p:ext>
    </p:extLst>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DE5721-4995-4E69-BD4C-9CE324508E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F178A8-108F-4B0D-823B-5D9942DC7B12}"/>
              </a:ext>
            </a:extLst>
          </p:cNvPr>
          <p:cNvSpPr>
            <a:spLocks noGrp="1" noChangeArrowheads="1"/>
          </p:cNvSpPr>
          <p:nvPr>
            <p:ph idx="1"/>
          </p:nvPr>
        </p:nvSpPr>
        <p:spPr>
          <a:xfrm>
            <a:off x="457200" y="1143000"/>
            <a:ext cx="8229600" cy="5715000"/>
          </a:xfrm>
        </p:spPr>
        <p:txBody>
          <a:bodyPr>
            <a:normAutofit/>
          </a:bodyPr>
          <a:lstStyle/>
          <a:p>
            <a:pPr algn="ct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Life means victory, purpose &amp; meaning.</a:t>
            </a:r>
          </a:p>
          <a:p>
            <a:pPr algn="ctr">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itchFamily="34" charset="0"/>
              </a:rPr>
              <a:t>Death means victory over the grave &amp; eternal life with a loving God.</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6100B72-A925-4A5F-A958-8EACF7D1BA5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  </a:t>
            </a:r>
            <a:endParaRPr lang="en-US" dirty="0"/>
          </a:p>
        </p:txBody>
      </p:sp>
    </p:spTree>
    <p:extLst>
      <p:ext uri="{BB962C8B-B14F-4D97-AF65-F5344CB8AC3E}">
        <p14:creationId xmlns:p14="http://schemas.microsoft.com/office/powerpoint/2010/main" val="3862765928"/>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does it mean to belong to someone or something?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Christians are owned by Lord 	Jesus.</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3218328837"/>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does it mean to belong to someone or something?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6600"/>
                </a:solidFill>
                <a:effectLst>
                  <a:outerShdw blurRad="38100" dist="38100" dir="2700000" algn="tl">
                    <a:srgbClr val="000000">
                      <a:alpha val="43137"/>
                    </a:srgbClr>
                  </a:outerShdw>
                </a:effectLst>
                <a:latin typeface="Arial Narrow" pitchFamily="34" charset="0"/>
              </a:rPr>
              <a:t>Christian</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a Latin form of a 	Greek word meaning “Christ’s” 	or “of Christ”.</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Χριστιαν</a:t>
            </a:r>
            <a:r>
              <a:rPr lang="en-US"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ous</a:t>
            </a:r>
            <a:endParaRPr lang="en-US"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24368718"/>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does it mean to belong to someone or something?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6600"/>
                </a:solidFill>
                <a:effectLst>
                  <a:outerShdw blurRad="38100" dist="38100" dir="2700000" algn="tl">
                    <a:srgbClr val="000000">
                      <a:alpha val="43137"/>
                    </a:srgbClr>
                  </a:outerShdw>
                </a:effectLst>
                <a:latin typeface="Arial Narrow" pitchFamily="34" charset="0"/>
              </a:rPr>
              <a:t>Christian</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11:26 - The disciples were called 	</a:t>
            </a:r>
            <a:r>
              <a:rPr lang="en-US" sz="27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Christians</a:t>
            </a: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first at Antioch.</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1334988173"/>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9287F9-C598-4178-8374-DEEBE6963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A623C-72BF-4775-9357-8A63E9FC8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does it mean to belong to someone or something?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6600"/>
                </a:solidFill>
                <a:effectLst>
                  <a:outerShdw blurRad="38100" dist="38100" dir="2700000" algn="tl">
                    <a:srgbClr val="000000">
                      <a:alpha val="43137"/>
                    </a:srgbClr>
                  </a:outerShdw>
                </a:effectLst>
                <a:latin typeface="Arial Narrow" pitchFamily="34" charset="0"/>
              </a:rPr>
              <a:t>Christian</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11:26 - The disciples were called    	</a:t>
            </a:r>
            <a:r>
              <a:rPr lang="en-US" sz="27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Christians</a:t>
            </a: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first at Antioch.</a:t>
            </a:r>
          </a:p>
          <a:p>
            <a:pPr marL="0" marR="0" indent="0" algn="just">
              <a:spcBef>
                <a:spcPts val="0"/>
              </a:spcBef>
              <a:spcAft>
                <a:spcPts val="0"/>
              </a:spcAft>
              <a:buNone/>
            </a:pPr>
            <a:r>
              <a:rPr lang="en-US" sz="27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26:28 - </a:t>
            </a: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Agrippa said to Paul, “Do      	you think that in such a short time you 	can 	persuade me to be a </a:t>
            </a:r>
            <a:r>
              <a:rPr lang="en-US" sz="27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Christian</a:t>
            </a:r>
            <a:r>
              <a:rPr lang="en-US" sz="27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814176EC-B464-4E38-8061-E3FC72E507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Life Means Service &amp; Commitment  </a:t>
            </a:r>
            <a:endParaRPr lang="en-US" dirty="0"/>
          </a:p>
        </p:txBody>
      </p:sp>
    </p:spTree>
    <p:extLst>
      <p:ext uri="{BB962C8B-B14F-4D97-AF65-F5344CB8AC3E}">
        <p14:creationId xmlns:p14="http://schemas.microsoft.com/office/powerpoint/2010/main" val="2082835253"/>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24267</TotalTime>
  <Words>2961</Words>
  <Application>Microsoft Office PowerPoint</Application>
  <PresentationFormat>On-screen Show (4:3)</PresentationFormat>
  <Paragraphs>307</Paragraphs>
  <Slides>55</Slides>
  <Notes>55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55</vt:i4>
      </vt:variant>
    </vt:vector>
  </HeadingPairs>
  <TitlesOfParts>
    <vt:vector size="65" baseType="lpstr">
      <vt:lpstr>Arial</vt:lpstr>
      <vt:lpstr>Arial Narrow</vt:lpstr>
      <vt:lpstr>Calibri</vt:lpstr>
      <vt:lpstr>Franklin Gothic Medium</vt:lpstr>
      <vt:lpstr>Lucida Sans Unicode</vt:lpstr>
      <vt:lpstr>SBL Hebrew</vt:lpstr>
      <vt:lpstr>Segoe UI Symbol</vt:lpstr>
      <vt:lpstr>Times New Roman</vt:lpstr>
      <vt:lpstr>Wingdings 2</vt:lpstr>
      <vt:lpstr>Trek</vt:lpstr>
      <vt:lpstr>What  Does  It Mean:  “To  Live is  Christ  &amp;  to Die  is  Gain”?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1484</cp:revision>
  <dcterms:created xsi:type="dcterms:W3CDTF">2005-04-23T22:37:40Z</dcterms:created>
  <dcterms:modified xsi:type="dcterms:W3CDTF">2024-01-10T00:50:57Z</dcterms:modified>
</cp:coreProperties>
</file>