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2"/>
  </p:notesMasterIdLst>
  <p:handoutMasterIdLst>
    <p:handoutMasterId r:id="rId43"/>
  </p:handoutMasterIdLst>
  <p:sldIdLst>
    <p:sldId id="398" r:id="rId2"/>
    <p:sldId id="2780" r:id="rId3"/>
    <p:sldId id="2781" r:id="rId4"/>
    <p:sldId id="2782" r:id="rId5"/>
    <p:sldId id="2783" r:id="rId6"/>
    <p:sldId id="2616" r:id="rId7"/>
    <p:sldId id="2778" r:id="rId8"/>
    <p:sldId id="2779" r:id="rId9"/>
    <p:sldId id="1362" r:id="rId10"/>
    <p:sldId id="2078" r:id="rId11"/>
    <p:sldId id="2784" r:id="rId12"/>
    <p:sldId id="2785" r:id="rId13"/>
    <p:sldId id="2811" r:id="rId14"/>
    <p:sldId id="2786" r:id="rId15"/>
    <p:sldId id="2787" r:id="rId16"/>
    <p:sldId id="2788" r:id="rId17"/>
    <p:sldId id="2789" r:id="rId18"/>
    <p:sldId id="2790" r:id="rId19"/>
    <p:sldId id="2791" r:id="rId20"/>
    <p:sldId id="2792" r:id="rId21"/>
    <p:sldId id="2793" r:id="rId22"/>
    <p:sldId id="2794" r:id="rId23"/>
    <p:sldId id="2795" r:id="rId24"/>
    <p:sldId id="2346" r:id="rId25"/>
    <p:sldId id="2796" r:id="rId26"/>
    <p:sldId id="2797" r:id="rId27"/>
    <p:sldId id="2798" r:id="rId28"/>
    <p:sldId id="2799" r:id="rId29"/>
    <p:sldId id="2800" r:id="rId30"/>
    <p:sldId id="2801" r:id="rId31"/>
    <p:sldId id="2802" r:id="rId32"/>
    <p:sldId id="2803" r:id="rId33"/>
    <p:sldId id="2804" r:id="rId34"/>
    <p:sldId id="2805" r:id="rId35"/>
    <p:sldId id="2806" r:id="rId36"/>
    <p:sldId id="2807" r:id="rId37"/>
    <p:sldId id="2808" r:id="rId38"/>
    <p:sldId id="2809" r:id="rId39"/>
    <p:sldId id="2810" r:id="rId40"/>
    <p:sldId id="2690" r:id="rId41"/>
  </p:sldIdLst>
  <p:sldSz cx="9144000" cy="6858000" type="screen4x3"/>
  <p:notesSz cx="6858000" cy="9117013"/>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90033"/>
    <a:srgbClr val="006600"/>
    <a:srgbClr val="339966"/>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2645" autoAdjust="0"/>
    <p:restoredTop sz="90401" autoAdjust="0"/>
  </p:normalViewPr>
  <p:slideViewPr>
    <p:cSldViewPr>
      <p:cViewPr varScale="1">
        <p:scale>
          <a:sx n="103" d="100"/>
          <a:sy n="103" d="100"/>
        </p:scale>
        <p:origin x="145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68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D2319BB3-AC0D-4802-9E3B-2E75DB3B72AD}"/>
              </a:ext>
            </a:extLst>
          </p:cNvPr>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655B1B5E-B187-4987-BD36-D7CF5519CE7C}"/>
              </a:ext>
            </a:extLst>
          </p:cNvPr>
          <p:cNvSpPr>
            <a:spLocks noGrp="1" noChangeArrowheads="1"/>
          </p:cNvSpPr>
          <p:nvPr>
            <p:ph type="dt" sz="quarter" idx="1"/>
          </p:nvPr>
        </p:nvSpPr>
        <p:spPr bwMode="auto">
          <a:xfrm>
            <a:off x="388620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B6156888-0CAB-4CCE-AB57-C817A59D3C18}"/>
              </a:ext>
            </a:extLst>
          </p:cNvPr>
          <p:cNvSpPr>
            <a:spLocks noGrp="1" noChangeArrowheads="1"/>
          </p:cNvSpPr>
          <p:nvPr>
            <p:ph type="ftr" sz="quarter" idx="2"/>
          </p:nvPr>
        </p:nvSpPr>
        <p:spPr bwMode="auto">
          <a:xfrm>
            <a:off x="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572D5777-7385-4105-86EA-2A2CF18C4827}"/>
              </a:ext>
            </a:extLst>
          </p:cNvPr>
          <p:cNvSpPr>
            <a:spLocks noGrp="1" noChangeArrowheads="1"/>
          </p:cNvSpPr>
          <p:nvPr>
            <p:ph type="sldNum" sz="quarter" idx="3"/>
          </p:nvPr>
        </p:nvSpPr>
        <p:spPr bwMode="auto">
          <a:xfrm>
            <a:off x="388620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solidFill>
                  <a:schemeClr val="tx1"/>
                </a:solidFill>
                <a:latin typeface="Times New Roman" panose="02020603050405020304" pitchFamily="18" charset="0"/>
              </a:defRPr>
            </a:lvl1pPr>
          </a:lstStyle>
          <a:p>
            <a:pPr>
              <a:defRPr/>
            </a:pPr>
            <a:fld id="{2369BB41-039E-4A3C-98D4-020280EA71E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E45F9EA-3009-4F40-9E5E-41696CFDBA76}"/>
              </a:ext>
            </a:extLst>
          </p:cNvPr>
          <p:cNvSpPr>
            <a:spLocks noGrp="1"/>
          </p:cNvSpPr>
          <p:nvPr>
            <p:ph type="hdr" sz="quarter"/>
          </p:nvPr>
        </p:nvSpPr>
        <p:spPr>
          <a:xfrm>
            <a:off x="0" y="0"/>
            <a:ext cx="2971800" cy="455613"/>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31207BB8-B9C3-40ED-9DFD-5BDC8646600D}"/>
              </a:ext>
            </a:extLst>
          </p:cNvPr>
          <p:cNvSpPr>
            <a:spLocks noGrp="1"/>
          </p:cNvSpPr>
          <p:nvPr>
            <p:ph type="dt" idx="1"/>
          </p:nvPr>
        </p:nvSpPr>
        <p:spPr>
          <a:xfrm>
            <a:off x="3884613" y="0"/>
            <a:ext cx="2971800" cy="455613"/>
          </a:xfrm>
          <a:prstGeom prst="rect">
            <a:avLst/>
          </a:prstGeom>
        </p:spPr>
        <p:txBody>
          <a:bodyPr vert="horz" lIns="91440" tIns="45720" rIns="91440" bIns="45720" rtlCol="0"/>
          <a:lstStyle>
            <a:lvl1pPr algn="r" eaLnBrk="1" hangingPunct="1">
              <a:defRPr sz="1200"/>
            </a:lvl1pPr>
          </a:lstStyle>
          <a:p>
            <a:pPr>
              <a:defRPr/>
            </a:pPr>
            <a:fld id="{706679D8-7418-4680-A8DA-EA98D342BC25}" type="datetimeFigureOut">
              <a:rPr lang="en-US"/>
              <a:pPr>
                <a:defRPr/>
              </a:pPr>
              <a:t>2/9/2021</a:t>
            </a:fld>
            <a:endParaRPr lang="en-US" dirty="0"/>
          </a:p>
        </p:txBody>
      </p:sp>
      <p:sp>
        <p:nvSpPr>
          <p:cNvPr id="4" name="Slide Image Placeholder 3">
            <a:extLst>
              <a:ext uri="{FF2B5EF4-FFF2-40B4-BE49-F238E27FC236}">
                <a16:creationId xmlns:a16="http://schemas.microsoft.com/office/drawing/2014/main" id="{973DD34D-803F-4DDC-9608-37D5FABCC479}"/>
              </a:ext>
            </a:extLst>
          </p:cNvPr>
          <p:cNvSpPr>
            <a:spLocks noGrp="1" noRot="1" noChangeAspect="1"/>
          </p:cNvSpPr>
          <p:nvPr>
            <p:ph type="sldImg" idx="2"/>
          </p:nvPr>
        </p:nvSpPr>
        <p:spPr>
          <a:xfrm>
            <a:off x="1150938" y="684213"/>
            <a:ext cx="4556125" cy="3417887"/>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55717910-EAFB-4302-B48D-846D785ABECD}"/>
              </a:ext>
            </a:extLst>
          </p:cNvPr>
          <p:cNvSpPr>
            <a:spLocks noGrp="1"/>
          </p:cNvSpPr>
          <p:nvPr>
            <p:ph type="body" sz="quarter" idx="3"/>
          </p:nvPr>
        </p:nvSpPr>
        <p:spPr>
          <a:xfrm>
            <a:off x="685800" y="4330700"/>
            <a:ext cx="5486400" cy="41021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8ED9B2BD-64CF-4C16-9156-2826312A12BC}"/>
              </a:ext>
            </a:extLst>
          </p:cNvPr>
          <p:cNvSpPr>
            <a:spLocks noGrp="1"/>
          </p:cNvSpPr>
          <p:nvPr>
            <p:ph type="ftr" sz="quarter" idx="4"/>
          </p:nvPr>
        </p:nvSpPr>
        <p:spPr>
          <a:xfrm>
            <a:off x="0" y="8659813"/>
            <a:ext cx="2971800" cy="455612"/>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4D88AF7B-3B30-4CD3-B048-8884E37FF608}"/>
              </a:ext>
            </a:extLst>
          </p:cNvPr>
          <p:cNvSpPr>
            <a:spLocks noGrp="1"/>
          </p:cNvSpPr>
          <p:nvPr>
            <p:ph type="sldNum" sz="quarter" idx="5"/>
          </p:nvPr>
        </p:nvSpPr>
        <p:spPr>
          <a:xfrm>
            <a:off x="3884613" y="8659813"/>
            <a:ext cx="2971800" cy="4556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CA1B45C3-0A1B-4AEC-A6AA-1565C56AECA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BD9D8483-C8C4-44D9-A93C-024237BBE1C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6661EBDE-85E3-4EA8-A24F-D0EC1D29B16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93F07054-E241-4F29-AB88-4445AA372D5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1633A75-FC4B-4DD6-A69F-7FFAC5AF4EF5}" type="slidenum">
              <a:rPr lang="en-US" altLang="en-US" smtClean="0">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3B206A99-21EA-45B5-99AF-2EF16C60CF5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402539A9-2FF9-4753-AA26-E45BE7B1FFB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2EFF24A2-6EDF-4065-9A16-179A808DE91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78A4170-FB33-4E07-98F6-7F9EA84BFA2A}" type="slidenum">
              <a:rPr lang="en-US" altLang="en-US" smtClean="0">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64CB5483-C250-4E11-8A38-1F1072EC0D6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580B5252-363B-45AB-AD9E-5D5C7DF1A7A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C75DEA84-A413-4F69-A62C-FD0293193C7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3F30287-B226-4880-BE80-0051972A9FDA}" type="slidenum">
              <a:rPr lang="en-US" altLang="en-US" smtClean="0">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BAFAEB3A-DCC9-4B09-B197-5F475CA3AAD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55BB6677-E2A2-411D-92D0-BE328AB367A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780A9DAE-C9BD-4342-A880-88E94B3B208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7FCE121-E3B3-4697-AA1C-C7774AB9C87C}" type="slidenum">
              <a:rPr lang="en-US" altLang="en-US" smtClean="0">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4933D890-C54B-41EB-B63A-A03AB8801FF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34B47EA5-3DE1-4517-B8CA-0BD19E3B047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C03B3EE6-66F1-4861-ADD8-70881D7646E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830FE22-0B78-4CF9-AF35-598321525C6E}" type="slidenum">
              <a:rPr lang="en-US" altLang="en-US" smtClean="0">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0C529EE9-D61D-4B7A-8328-E60FD3F2576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039ACEA4-080C-467E-A1CE-3DE99D1BCFD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D506E6BF-473C-4BCF-A886-2E86B207331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EDFB796-D022-48BA-9A9B-D3A46076CBB4}" type="slidenum">
              <a:rPr lang="en-US" altLang="en-US" smtClean="0">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EB3383B7-C0D0-43A3-B8AF-811BA51EB00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E544D414-B883-4FC8-9215-689BFBA86A0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31096F2D-36B9-4052-8FB6-CA128673187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7B2E5BD-20F6-4494-8CF5-D0F7BEA7F915}" type="slidenum">
              <a:rPr lang="en-US" altLang="en-US" smtClean="0">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3B8D7BF0-1527-4F02-9702-CE4FCBCB6D6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27357E42-8324-4956-B644-88B63C45BF3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35001FF2-6086-4D2A-949D-C63DD87B60B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0CD27BD-5D88-4FF2-B08D-F47075CDD3C2}" type="slidenum">
              <a:rPr lang="en-US" altLang="en-US" smtClean="0">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DA690BBD-E525-4BD9-9172-884B2A3ADD0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13BB9816-2FA0-4080-9D51-DB6D564D6AF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9CF6983A-5900-4281-9B4F-A924AEBFB05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BD4C929-29E8-4244-B202-08E18E944E13}" type="slidenum">
              <a:rPr lang="en-US" altLang="en-US" smtClean="0">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E086D212-E1B6-4EE5-B70E-206D3D3E3A8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EBEB7C32-EA67-4580-A45C-F6355F9578C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3009A64F-6E33-472C-AAAA-06A025820DE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92F36B0-AC35-4E4F-A0A1-3983AA1D1FB0}" type="slidenum">
              <a:rPr lang="en-US" altLang="en-US" smtClean="0">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A8FEB940-1540-49AD-A8D0-2A05C0A277B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3A535A15-1574-430B-A295-B756153FDE0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08DE6646-382E-4ECE-A189-62D0CEB7920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81EA80E-059A-41DC-ACE7-AD1536C79921}" type="slidenum">
              <a:rPr lang="en-US" altLang="en-US" smtClean="0">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50D5278E-06C2-42AD-8279-81E8252113A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4C15F7DD-9E02-4A9C-B323-EABBFF2179B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86F70EF8-1E7C-4FA1-8326-1468BD3EB9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8CA7892-1326-40D3-980A-ECA90F2FA036}" type="slidenum">
              <a:rPr lang="en-US" altLang="en-US" smtClean="0">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5B06C742-6A3B-4BD3-AD20-E8F40520E11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5DB97701-3EF7-498D-A249-CA4C8BE7CD9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487146E3-025E-424A-8A86-4B2C77F2808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729DFED-AC0A-4D16-B503-B44C0EB95CCA}" type="slidenum">
              <a:rPr lang="en-US" altLang="en-US" smtClean="0">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5BA6A2FA-7FEA-4862-B45F-7BFC94C852F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1B64BEA3-8A7D-4044-8754-8274C133A96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F74402CD-747F-4A05-A376-86D90FDC22B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1A48E22-0CF1-435E-98AD-4ABEC9D3BD52}" type="slidenum">
              <a:rPr lang="en-US" altLang="en-US" smtClean="0">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A7B7570D-329F-45DF-8D22-3C12CE6A262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829B75EE-2EC4-4BE0-B0CB-E2FCBA1D225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64DBC7D7-946D-413B-B3AB-BB6D8456D0E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A9E7C42-9F3B-4357-8308-C166A26C7440}" type="slidenum">
              <a:rPr lang="en-US" altLang="en-US" smtClean="0">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FDC7F36D-DBEF-4B59-8264-A2EE2250195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CF123379-36E8-4A6C-925D-98A23B80BC3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9F17ED06-A41E-4FD3-A50C-05104889F74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0ED5757-5FF9-4F9D-A921-DF00C971C3C0}" type="slidenum">
              <a:rPr lang="en-US" altLang="en-US" smtClean="0">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7502E64D-87CF-4990-A986-B9D20924CA7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0659F6C6-4BFE-4879-998E-BD1D30842E5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952A4054-1588-4D8E-B302-EB89823412D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A90F14E-6302-4120-802C-ABBF6FBC61F4}" type="slidenum">
              <a:rPr lang="en-US" altLang="en-US" smtClean="0">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D2F302CB-9750-437B-97D0-655E5797D39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4B98B9DF-FDE0-4E77-92DB-3699F2C9CF4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8782F8C7-231F-415B-9D09-D2CBF903845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3B7DE5D-7BAA-49E7-8F10-551B07914A4E}" type="slidenum">
              <a:rPr lang="en-US" altLang="en-US" smtClean="0">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F049058D-E05A-4BD0-B6B1-45C35BC7DA8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B58E7858-10A0-434E-B7C8-DE9D4177DC3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2FA3A66A-1CB4-4375-B0AB-0F9F727782A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347F5B0-4BA6-4442-85FF-C7B1CE535CA9}" type="slidenum">
              <a:rPr lang="en-US" altLang="en-US" smtClean="0">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D646C88F-E162-4EE7-A02F-0DC009E48BD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8BD9D446-FF4B-4987-B373-DBE900600DD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B8C98965-FC31-49DF-BB11-EE1DEA13CB8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7A9B900-F5D4-4C77-AE34-27C6EBE5464B}" type="slidenum">
              <a:rPr lang="en-US" altLang="en-US" smtClean="0">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B404B984-57D5-40B9-9515-6FD60F0C663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8EF3487B-6524-4DF4-A109-72D96EBCC9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FD4E4444-CE33-47C3-8F89-AB791328D90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605ADC6-21A3-4708-A18A-98D7E28D910F}" type="slidenum">
              <a:rPr lang="en-US" altLang="en-US" smtClean="0">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741463B0-57C5-42B6-BBD4-89D3A159CF7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5D0E7485-DBEB-495A-B583-DBDD5843B26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3E5FC0B3-377F-4F82-AC09-4216D4477A7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B586827-E2D9-4FEE-9B0E-DAE7CB9E7C72}" type="slidenum">
              <a:rPr lang="en-US" altLang="en-US" smtClean="0">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233414C6-C45E-47C0-B7B6-B654592D4F6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8D2AA15D-B1D2-4ABE-B0E7-CE9087F4BF0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F00F6CF2-1AD4-456A-80C7-EE7B485D37D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43F60F3-41A0-44B8-BFEA-10CAACAB3200}" type="slidenum">
              <a:rPr lang="en-US" altLang="en-US" smtClean="0">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D8B94A8F-BA65-4FDD-BE08-70BB5D26EEB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5105BE05-0FD1-42B4-A17D-1F4E042B44A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B148CCD4-A9E9-46E7-BA0C-1EF687E37B6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51ABC2A-189D-482A-B49F-F28A80FF37FA}" type="slidenum">
              <a:rPr lang="en-US" altLang="en-US" smtClean="0">
                <a:solidFill>
                  <a:srgbClr val="990033"/>
                </a:solidFill>
                <a:latin typeface="Arial Narrow" panose="020B0606020202030204" pitchFamily="34" charset="0"/>
              </a:rPr>
              <a:pPr>
                <a:spcBef>
                  <a:spcPct val="0"/>
                </a:spcBef>
              </a:pPr>
              <a:t>30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C9EA7D62-8D27-4CD1-9A43-E4F32CAFA9C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FCF902B7-F11A-4281-B84C-89ACCAE9D48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79041590-E7F5-4C1F-B952-C946D0A5AAD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8FA49DD-7288-4B44-89A4-84C8C91BBA94}" type="slidenum">
              <a:rPr lang="en-US" altLang="en-US" smtClean="0">
                <a:solidFill>
                  <a:srgbClr val="990033"/>
                </a:solidFill>
                <a:latin typeface="Arial Narrow" panose="020B0606020202030204" pitchFamily="34" charset="0"/>
              </a:rPr>
              <a:pPr>
                <a:spcBef>
                  <a:spcPct val="0"/>
                </a:spcBef>
              </a:pPr>
              <a:t>31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F311B60C-61B7-45E1-8D06-0927306BFDD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CCA044D3-FF79-4EB3-8F96-2ED8BD5EDB7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F7D8A20C-3D4D-4910-B925-158F5C84AE6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5CBF718-2237-4CE7-B959-8D5C93F6DC7D}" type="slidenum">
              <a:rPr lang="en-US" altLang="en-US" smtClean="0">
                <a:solidFill>
                  <a:srgbClr val="990033"/>
                </a:solidFill>
                <a:latin typeface="Arial Narrow" panose="020B0606020202030204" pitchFamily="34" charset="0"/>
              </a:rPr>
              <a:pPr>
                <a:spcBef>
                  <a:spcPct val="0"/>
                </a:spcBef>
              </a:pPr>
              <a:t>32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BD48C82E-D0FD-4888-914A-D816A2BE91D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179D6397-97C7-42EC-B68D-59C3A107270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7F8FB1C2-B346-4D06-97CA-607807A1DBD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DF6AABB-9EF7-4C69-8045-F508B0EF5B24}" type="slidenum">
              <a:rPr lang="en-US" altLang="en-US" smtClean="0">
                <a:solidFill>
                  <a:srgbClr val="990033"/>
                </a:solidFill>
                <a:latin typeface="Arial Narrow" panose="020B0606020202030204" pitchFamily="34" charset="0"/>
              </a:rPr>
              <a:pPr>
                <a:spcBef>
                  <a:spcPct val="0"/>
                </a:spcBef>
              </a:pPr>
              <a:t>33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0A4FFED7-2E6F-4DAE-8D51-2779410700B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03EB6D83-8CCE-489D-94E5-09602F87C6D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35067563-4426-4A3C-BF0D-3D4C2524B71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0F02D77-77B4-43E4-8683-8297F50A9E26}" type="slidenum">
              <a:rPr lang="en-US" altLang="en-US" smtClean="0">
                <a:solidFill>
                  <a:srgbClr val="990033"/>
                </a:solidFill>
                <a:latin typeface="Arial Narrow" panose="020B0606020202030204" pitchFamily="34" charset="0"/>
              </a:rPr>
              <a:pPr>
                <a:spcBef>
                  <a:spcPct val="0"/>
                </a:spcBef>
              </a:pPr>
              <a:t>34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ABE6B322-8C30-4991-8C91-372EBD093A1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C10BACFE-5513-4BAB-8CA7-A63A34A2D57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2948" name="Slide Number Placeholder 3">
            <a:extLst>
              <a:ext uri="{FF2B5EF4-FFF2-40B4-BE49-F238E27FC236}">
                <a16:creationId xmlns:a16="http://schemas.microsoft.com/office/drawing/2014/main" id="{6CFFA67A-ECD8-4D39-B267-CCB5E45C9DC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C3EF157-28CF-4904-8F49-5E2596A96E92}" type="slidenum">
              <a:rPr lang="en-US" altLang="en-US" smtClean="0">
                <a:solidFill>
                  <a:srgbClr val="990033"/>
                </a:solidFill>
                <a:latin typeface="Arial Narrow" panose="020B0606020202030204" pitchFamily="34" charset="0"/>
              </a:rPr>
              <a:pPr>
                <a:spcBef>
                  <a:spcPct val="0"/>
                </a:spcBef>
              </a:pPr>
              <a:t>35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FEE058F7-43B8-4D0D-9C3C-46768CC1F35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99518957-4B06-41A2-931C-2FDD737A023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4996" name="Slide Number Placeholder 3">
            <a:extLst>
              <a:ext uri="{FF2B5EF4-FFF2-40B4-BE49-F238E27FC236}">
                <a16:creationId xmlns:a16="http://schemas.microsoft.com/office/drawing/2014/main" id="{5151ABB8-A474-4F6B-B0B3-B4353C42E0A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AEB1676-3A1C-449F-8369-C3D1649563A8}" type="slidenum">
              <a:rPr lang="en-US" altLang="en-US" smtClean="0">
                <a:solidFill>
                  <a:srgbClr val="990033"/>
                </a:solidFill>
                <a:latin typeface="Arial Narrow" panose="020B0606020202030204" pitchFamily="34" charset="0"/>
              </a:rPr>
              <a:pPr>
                <a:spcBef>
                  <a:spcPct val="0"/>
                </a:spcBef>
              </a:pPr>
              <a:t>36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8AF7ECAA-1C19-4877-9648-9389E7821A0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a:extLst>
              <a:ext uri="{FF2B5EF4-FFF2-40B4-BE49-F238E27FC236}">
                <a16:creationId xmlns:a16="http://schemas.microsoft.com/office/drawing/2014/main" id="{B7F36517-C8D1-4B04-A37C-40BBCF7651C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7044" name="Slide Number Placeholder 3">
            <a:extLst>
              <a:ext uri="{FF2B5EF4-FFF2-40B4-BE49-F238E27FC236}">
                <a16:creationId xmlns:a16="http://schemas.microsoft.com/office/drawing/2014/main" id="{2E88D259-CCE8-4BE7-B727-56E2C28A83E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ED746A5-6036-4D4C-892B-8BDA7CBA37D1}" type="slidenum">
              <a:rPr lang="en-US" altLang="en-US" smtClean="0">
                <a:solidFill>
                  <a:srgbClr val="990033"/>
                </a:solidFill>
                <a:latin typeface="Arial Narrow" panose="020B0606020202030204" pitchFamily="34" charset="0"/>
              </a:rPr>
              <a:pPr>
                <a:spcBef>
                  <a:spcPct val="0"/>
                </a:spcBef>
              </a:pPr>
              <a:t>37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DA990393-EDBC-4BB6-A357-A376476C87D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a:extLst>
              <a:ext uri="{FF2B5EF4-FFF2-40B4-BE49-F238E27FC236}">
                <a16:creationId xmlns:a16="http://schemas.microsoft.com/office/drawing/2014/main" id="{4BCD7733-4C37-4E8F-9B0D-182E071597A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9092" name="Slide Number Placeholder 3">
            <a:extLst>
              <a:ext uri="{FF2B5EF4-FFF2-40B4-BE49-F238E27FC236}">
                <a16:creationId xmlns:a16="http://schemas.microsoft.com/office/drawing/2014/main" id="{495FD22D-1CF4-45B4-A472-C315AC1F2A4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29C037D-5427-49E2-92A7-B56CC9826651}" type="slidenum">
              <a:rPr lang="en-US" altLang="en-US" smtClean="0">
                <a:solidFill>
                  <a:srgbClr val="990033"/>
                </a:solidFill>
                <a:latin typeface="Arial Narrow" panose="020B0606020202030204" pitchFamily="34" charset="0"/>
              </a:rPr>
              <a:pPr>
                <a:spcBef>
                  <a:spcPct val="0"/>
                </a:spcBef>
              </a:pPr>
              <a:t>38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a:extLst>
              <a:ext uri="{FF2B5EF4-FFF2-40B4-BE49-F238E27FC236}">
                <a16:creationId xmlns:a16="http://schemas.microsoft.com/office/drawing/2014/main" id="{0A48F218-9EC7-446B-BFE3-60FFDD40C7E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a:extLst>
              <a:ext uri="{FF2B5EF4-FFF2-40B4-BE49-F238E27FC236}">
                <a16:creationId xmlns:a16="http://schemas.microsoft.com/office/drawing/2014/main" id="{61596747-3A8E-4E24-8D7E-9A6056D8394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1140" name="Slide Number Placeholder 3">
            <a:extLst>
              <a:ext uri="{FF2B5EF4-FFF2-40B4-BE49-F238E27FC236}">
                <a16:creationId xmlns:a16="http://schemas.microsoft.com/office/drawing/2014/main" id="{4F6DD8F3-7C55-439C-B0EC-5A4C98F7051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886865C-4124-453C-A464-5027939B411C}" type="slidenum">
              <a:rPr lang="en-US" altLang="en-US" smtClean="0">
                <a:solidFill>
                  <a:srgbClr val="990033"/>
                </a:solidFill>
                <a:latin typeface="Arial Narrow" panose="020B0606020202030204" pitchFamily="34" charset="0"/>
              </a:rPr>
              <a:pPr>
                <a:spcBef>
                  <a:spcPct val="0"/>
                </a:spcBef>
              </a:pPr>
              <a:t>39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A25BBB3E-98AE-4C81-B9AB-9D7D78A020D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B7C172C4-8284-4B26-A97D-59BFF242015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24E31EBB-7A97-469C-BA2D-B4B4EBFF40A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632883A-D618-4216-87E5-A4AE098900A5}" type="slidenum">
              <a:rPr lang="en-US" altLang="en-US" smtClean="0">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a:extLst>
              <a:ext uri="{FF2B5EF4-FFF2-40B4-BE49-F238E27FC236}">
                <a16:creationId xmlns:a16="http://schemas.microsoft.com/office/drawing/2014/main" id="{BBC3A760-605C-4F73-BA68-4E3EEC2BCCE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a:extLst>
              <a:ext uri="{FF2B5EF4-FFF2-40B4-BE49-F238E27FC236}">
                <a16:creationId xmlns:a16="http://schemas.microsoft.com/office/drawing/2014/main" id="{1E05D179-8295-4193-873E-673F9CCAC26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3188" name="Slide Number Placeholder 3">
            <a:extLst>
              <a:ext uri="{FF2B5EF4-FFF2-40B4-BE49-F238E27FC236}">
                <a16:creationId xmlns:a16="http://schemas.microsoft.com/office/drawing/2014/main" id="{498A4606-46F6-439A-8264-2AE870541A6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3321124-6E5D-4C53-BDE5-ABE0A03498E7}" type="slidenum">
              <a:rPr lang="en-US" altLang="en-US" smtClean="0">
                <a:solidFill>
                  <a:srgbClr val="990033"/>
                </a:solidFill>
                <a:latin typeface="Arial Narrow" panose="020B0606020202030204" pitchFamily="34" charset="0"/>
              </a:rPr>
              <a:pPr>
                <a:spcBef>
                  <a:spcPct val="0"/>
                </a:spcBef>
              </a:pPr>
              <a:t>40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E1D7953B-BC45-4E3F-8EBC-8172D509F07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17A7E99B-227A-419C-B9CF-6105684D92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74466AC7-20BC-459F-822A-9453F31DF0C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4EBFE32-0D2D-490A-9E39-024279644E43}" type="slidenum">
              <a:rPr lang="en-US" altLang="en-US" smtClean="0">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A134F786-3CF8-47F7-9706-12F6A8FD410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8182C871-B735-4B78-B945-1F599203D80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EB99988C-9D2D-4303-8914-CCD0C502301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8F1FC1F-472A-4838-A432-8D87DD531DC4}" type="slidenum">
              <a:rPr lang="en-US" altLang="en-US" smtClean="0">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1C22C859-DB00-4A1A-84D5-AF1E731B40B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8A6A6D89-F73B-447D-B43E-142566F9F25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697B5207-6BFE-4EA1-8FC6-1833450E7E1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D80ED4A-4D17-4FC6-B2D0-06604D6AC91D}" type="slidenum">
              <a:rPr lang="en-US" altLang="en-US" smtClean="0">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67B6E8BF-96B6-49C5-8346-5A1C1BE988C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528AD13B-BB06-4C01-95C2-8829E702C64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23D09B8D-8C0C-41E7-8B3E-64586CD44FB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09E6C58-3413-4E54-8659-079B54C5AC3D}" type="slidenum">
              <a:rPr lang="en-US" altLang="en-US" smtClean="0">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8D51964C-DB75-4A50-BC69-3E53FE8E675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F2B3E232-9182-45B9-AD7D-8705ACDFCFF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89D9E25D-58ED-4F6D-8D5A-E43CB81819F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8BC5A26-C9CD-4E95-9B32-59D277D8EF51}" type="slidenum">
              <a:rPr lang="en-US" altLang="en-US" smtClean="0">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E9517DD1-76E4-4B1F-B9F2-800D01C87474}"/>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84A6BB5D-6A9C-4799-A523-BC6CE6C5939D}"/>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CE51240E-293C-49C0-AB75-C5634ED0A0C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6EEE2A64-2969-4A09-B917-09DDEA842A9B}"/>
              </a:ext>
            </a:extLst>
          </p:cNvPr>
          <p:cNvSpPr>
            <a:spLocks noGrp="1"/>
          </p:cNvSpPr>
          <p:nvPr>
            <p:ph type="sldNum" sz="quarter" idx="12"/>
          </p:nvPr>
        </p:nvSpPr>
        <p:spPr>
          <a:xfrm>
            <a:off x="8229600" y="6473825"/>
            <a:ext cx="758825" cy="247650"/>
          </a:xfrm>
        </p:spPr>
        <p:txBody>
          <a:bodyPr/>
          <a:lstStyle>
            <a:lvl1pPr>
              <a:defRPr/>
            </a:lvl1pPr>
          </a:lstStyle>
          <a:p>
            <a:pPr>
              <a:defRPr/>
            </a:pPr>
            <a:fld id="{30CE655B-810C-4D8A-AF6B-4724947678A3}" type="slidenum">
              <a:rPr lang="en-US" altLang="en-US"/>
              <a:pPr>
                <a:defRPr/>
              </a:pPr>
              <a:t>‹#›</a:t>
            </a:fld>
            <a:endParaRPr lang="en-US" altLang="en-US"/>
          </a:p>
        </p:txBody>
      </p:sp>
    </p:spTree>
    <p:extLst>
      <p:ext uri="{BB962C8B-B14F-4D97-AF65-F5344CB8AC3E}">
        <p14:creationId xmlns:p14="http://schemas.microsoft.com/office/powerpoint/2010/main" val="2351599009"/>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2AB3871A-1F3C-41B5-B2BB-9A9BD141029B}"/>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635D21B0-18C2-4639-A5FB-16A5C19D917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A56D55BA-85FA-4A1E-A1BC-F293B1244368}"/>
              </a:ext>
            </a:extLst>
          </p:cNvPr>
          <p:cNvSpPr>
            <a:spLocks noGrp="1"/>
          </p:cNvSpPr>
          <p:nvPr>
            <p:ph type="sldNum" sz="quarter" idx="12"/>
          </p:nvPr>
        </p:nvSpPr>
        <p:spPr/>
        <p:txBody>
          <a:bodyPr/>
          <a:lstStyle>
            <a:lvl1pPr>
              <a:defRPr/>
            </a:lvl1pPr>
          </a:lstStyle>
          <a:p>
            <a:pPr>
              <a:defRPr/>
            </a:pPr>
            <a:fld id="{6DF2655A-072E-43C9-B946-301EBD39CDB1}" type="slidenum">
              <a:rPr lang="en-US" altLang="en-US"/>
              <a:pPr>
                <a:defRPr/>
              </a:pPr>
              <a:t>‹#›</a:t>
            </a:fld>
            <a:endParaRPr lang="en-US" altLang="en-US"/>
          </a:p>
        </p:txBody>
      </p:sp>
    </p:spTree>
    <p:extLst>
      <p:ext uri="{BB962C8B-B14F-4D97-AF65-F5344CB8AC3E}">
        <p14:creationId xmlns:p14="http://schemas.microsoft.com/office/powerpoint/2010/main" val="178337090"/>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A593C8-EA80-42B0-91EC-B652EDBF2F11}"/>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C133665E-ED98-4592-8B3A-A5B09CDA4B1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631E19D-94AA-47A8-99FA-93B5F56EF353}"/>
              </a:ext>
            </a:extLst>
          </p:cNvPr>
          <p:cNvSpPr>
            <a:spLocks noGrp="1"/>
          </p:cNvSpPr>
          <p:nvPr>
            <p:ph type="sldNum" sz="quarter" idx="12"/>
          </p:nvPr>
        </p:nvSpPr>
        <p:spPr/>
        <p:txBody>
          <a:bodyPr/>
          <a:lstStyle>
            <a:lvl1pPr>
              <a:defRPr/>
            </a:lvl1pPr>
          </a:lstStyle>
          <a:p>
            <a:pPr>
              <a:defRPr/>
            </a:pPr>
            <a:fld id="{EC0611ED-2215-4892-BE62-669E68C52E5F}" type="slidenum">
              <a:rPr lang="en-US" altLang="en-US"/>
              <a:pPr>
                <a:defRPr/>
              </a:pPr>
              <a:t>‹#›</a:t>
            </a:fld>
            <a:endParaRPr lang="en-US" altLang="en-US"/>
          </a:p>
        </p:txBody>
      </p:sp>
    </p:spTree>
    <p:extLst>
      <p:ext uri="{BB962C8B-B14F-4D97-AF65-F5344CB8AC3E}">
        <p14:creationId xmlns:p14="http://schemas.microsoft.com/office/powerpoint/2010/main" val="2003671283"/>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F75E61F4-C914-4098-A19A-44E6CBCD3C8B}"/>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B4673B4D-F9C2-4436-B4AC-272692AF5817}"/>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28993985-17FD-4C39-9655-38BC289E5FCD}"/>
              </a:ext>
            </a:extLst>
          </p:cNvPr>
          <p:cNvSpPr>
            <a:spLocks noGrp="1"/>
          </p:cNvSpPr>
          <p:nvPr>
            <p:ph type="sldNum" sz="quarter" idx="12"/>
          </p:nvPr>
        </p:nvSpPr>
        <p:spPr>
          <a:xfrm>
            <a:off x="8229600" y="6473825"/>
            <a:ext cx="758825" cy="247650"/>
          </a:xfrm>
        </p:spPr>
        <p:txBody>
          <a:bodyPr/>
          <a:lstStyle>
            <a:lvl1pPr>
              <a:defRPr/>
            </a:lvl1pPr>
          </a:lstStyle>
          <a:p>
            <a:pPr>
              <a:defRPr/>
            </a:pPr>
            <a:fld id="{883B43EA-112A-48D7-B068-ACC6B790974C}" type="slidenum">
              <a:rPr lang="en-US" altLang="en-US"/>
              <a:pPr>
                <a:defRPr/>
              </a:pPr>
              <a:t>‹#›</a:t>
            </a:fld>
            <a:endParaRPr lang="en-US" altLang="en-US"/>
          </a:p>
        </p:txBody>
      </p:sp>
    </p:spTree>
    <p:extLst>
      <p:ext uri="{BB962C8B-B14F-4D97-AF65-F5344CB8AC3E}">
        <p14:creationId xmlns:p14="http://schemas.microsoft.com/office/powerpoint/2010/main" val="2156687039"/>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AFFBACED-6E93-4B5C-BEF9-6AA001AC3D0D}"/>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7E78B1A4-0759-44FE-85B7-88F170B3AE8C}"/>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A7C424E5-201D-474B-BABB-A062845F1CDC}"/>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3A117ED0-AE9E-49D2-B0A0-CFCEC2B86E72}"/>
              </a:ext>
            </a:extLst>
          </p:cNvPr>
          <p:cNvSpPr>
            <a:spLocks noGrp="1"/>
          </p:cNvSpPr>
          <p:nvPr>
            <p:ph type="sldNum" sz="quarter" idx="12"/>
          </p:nvPr>
        </p:nvSpPr>
        <p:spPr/>
        <p:txBody>
          <a:bodyPr/>
          <a:lstStyle>
            <a:lvl1pPr>
              <a:defRPr/>
            </a:lvl1pPr>
          </a:lstStyle>
          <a:p>
            <a:pPr>
              <a:defRPr/>
            </a:pPr>
            <a:fld id="{0A0AD89D-3C38-4499-AD88-99D2C7FAFECF}" type="slidenum">
              <a:rPr lang="en-US" altLang="en-US"/>
              <a:pPr>
                <a:defRPr/>
              </a:pPr>
              <a:t>‹#›</a:t>
            </a:fld>
            <a:endParaRPr lang="en-US" altLang="en-US"/>
          </a:p>
        </p:txBody>
      </p:sp>
    </p:spTree>
    <p:extLst>
      <p:ext uri="{BB962C8B-B14F-4D97-AF65-F5344CB8AC3E}">
        <p14:creationId xmlns:p14="http://schemas.microsoft.com/office/powerpoint/2010/main" val="2160653993"/>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9C39F044-803A-475A-9119-1E2D229252E2}"/>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927374EB-14B9-40D9-8185-B7B6A5D90FA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393C6FF5-02C9-4695-8207-D354F967411E}"/>
              </a:ext>
            </a:extLst>
          </p:cNvPr>
          <p:cNvSpPr>
            <a:spLocks noGrp="1"/>
          </p:cNvSpPr>
          <p:nvPr>
            <p:ph type="sldNum" sz="quarter" idx="12"/>
          </p:nvPr>
        </p:nvSpPr>
        <p:spPr/>
        <p:txBody>
          <a:bodyPr/>
          <a:lstStyle>
            <a:lvl1pPr>
              <a:defRPr/>
            </a:lvl1pPr>
          </a:lstStyle>
          <a:p>
            <a:pPr>
              <a:defRPr/>
            </a:pPr>
            <a:fld id="{7B5A28FF-1315-4149-A870-A477BC9A373F}" type="slidenum">
              <a:rPr lang="en-US" altLang="en-US"/>
              <a:pPr>
                <a:defRPr/>
              </a:pPr>
              <a:t>‹#›</a:t>
            </a:fld>
            <a:endParaRPr lang="en-US" altLang="en-US"/>
          </a:p>
        </p:txBody>
      </p:sp>
    </p:spTree>
    <p:extLst>
      <p:ext uri="{BB962C8B-B14F-4D97-AF65-F5344CB8AC3E}">
        <p14:creationId xmlns:p14="http://schemas.microsoft.com/office/powerpoint/2010/main" val="4203627359"/>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A1088848-0860-41C4-8488-ECAA833A7315}"/>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FA62D6E0-8388-4C44-8585-BF881396F98C}"/>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1A8D2086-E54B-4E20-BCEB-51B7FDCAFC9B}"/>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2F865D95-A36E-4DF4-8E6D-480A0873C99F}"/>
              </a:ext>
            </a:extLst>
          </p:cNvPr>
          <p:cNvSpPr>
            <a:spLocks noGrp="1"/>
          </p:cNvSpPr>
          <p:nvPr>
            <p:ph type="sldNum" sz="quarter" idx="12"/>
          </p:nvPr>
        </p:nvSpPr>
        <p:spPr>
          <a:xfrm>
            <a:off x="8229600" y="6477000"/>
            <a:ext cx="762000" cy="247650"/>
          </a:xfrm>
        </p:spPr>
        <p:txBody>
          <a:bodyPr/>
          <a:lstStyle>
            <a:lvl1pPr>
              <a:defRPr/>
            </a:lvl1pPr>
          </a:lstStyle>
          <a:p>
            <a:pPr>
              <a:defRPr/>
            </a:pPr>
            <a:fld id="{C8AA8C2B-030B-4904-AEA7-158C07DA0F92}" type="slidenum">
              <a:rPr lang="en-US" altLang="en-US"/>
              <a:pPr>
                <a:defRPr/>
              </a:pPr>
              <a:t>‹#›</a:t>
            </a:fld>
            <a:endParaRPr lang="en-US" altLang="en-US"/>
          </a:p>
        </p:txBody>
      </p:sp>
    </p:spTree>
    <p:extLst>
      <p:ext uri="{BB962C8B-B14F-4D97-AF65-F5344CB8AC3E}">
        <p14:creationId xmlns:p14="http://schemas.microsoft.com/office/powerpoint/2010/main" val="3675201249"/>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764BA3D6-999D-4DC9-A276-69CFB2A42123}"/>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65572C70-066F-403D-8585-7BD2FADFB4AA}"/>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5C0BD615-2239-4CEE-A50D-E296AF30A112}"/>
              </a:ext>
            </a:extLst>
          </p:cNvPr>
          <p:cNvSpPr>
            <a:spLocks noGrp="1"/>
          </p:cNvSpPr>
          <p:nvPr>
            <p:ph type="sldNum" sz="quarter" idx="12"/>
          </p:nvPr>
        </p:nvSpPr>
        <p:spPr/>
        <p:txBody>
          <a:bodyPr/>
          <a:lstStyle>
            <a:lvl1pPr>
              <a:defRPr/>
            </a:lvl1pPr>
          </a:lstStyle>
          <a:p>
            <a:pPr>
              <a:defRPr/>
            </a:pPr>
            <a:fld id="{C331136F-09E8-4FFD-BCE5-2B9053200054}" type="slidenum">
              <a:rPr lang="en-US" altLang="en-US"/>
              <a:pPr>
                <a:defRPr/>
              </a:pPr>
              <a:t>‹#›</a:t>
            </a:fld>
            <a:endParaRPr lang="en-US" altLang="en-US"/>
          </a:p>
        </p:txBody>
      </p:sp>
    </p:spTree>
    <p:extLst>
      <p:ext uri="{BB962C8B-B14F-4D97-AF65-F5344CB8AC3E}">
        <p14:creationId xmlns:p14="http://schemas.microsoft.com/office/powerpoint/2010/main" val="495751725"/>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7295E24E-28F7-471F-831F-0B33489338E0}"/>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2CF02F8C-B4E0-46D7-AFD3-23CC1AF3D194}"/>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8735CBEC-B12B-4CA6-9AB9-DB60A418A835}"/>
              </a:ext>
            </a:extLst>
          </p:cNvPr>
          <p:cNvSpPr>
            <a:spLocks noGrp="1"/>
          </p:cNvSpPr>
          <p:nvPr>
            <p:ph type="sldNum" sz="quarter" idx="12"/>
          </p:nvPr>
        </p:nvSpPr>
        <p:spPr/>
        <p:txBody>
          <a:bodyPr/>
          <a:lstStyle>
            <a:lvl1pPr>
              <a:defRPr/>
            </a:lvl1pPr>
          </a:lstStyle>
          <a:p>
            <a:pPr>
              <a:defRPr/>
            </a:pPr>
            <a:fld id="{F684DA9E-AAFD-4F6F-A1DE-EE436EAD50EE}" type="slidenum">
              <a:rPr lang="en-US" altLang="en-US"/>
              <a:pPr>
                <a:defRPr/>
              </a:pPr>
              <a:t>‹#›</a:t>
            </a:fld>
            <a:endParaRPr lang="en-US" altLang="en-US"/>
          </a:p>
        </p:txBody>
      </p:sp>
    </p:spTree>
    <p:extLst>
      <p:ext uri="{BB962C8B-B14F-4D97-AF65-F5344CB8AC3E}">
        <p14:creationId xmlns:p14="http://schemas.microsoft.com/office/powerpoint/2010/main" val="902111632"/>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DD69932B-F795-4752-A5FA-F8167F46D0EF}"/>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DBAEC4A0-CC11-4F2A-B92C-32A510B1022D}"/>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C8DACAFE-C5B5-45C5-9568-062CFDB815E0}"/>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B7CEC9DD-D948-4EBB-8B38-31F77617C312}"/>
              </a:ext>
            </a:extLst>
          </p:cNvPr>
          <p:cNvSpPr>
            <a:spLocks noGrp="1"/>
          </p:cNvSpPr>
          <p:nvPr>
            <p:ph type="sldNum" sz="quarter" idx="12"/>
          </p:nvPr>
        </p:nvSpPr>
        <p:spPr/>
        <p:txBody>
          <a:bodyPr/>
          <a:lstStyle>
            <a:lvl1pPr>
              <a:defRPr/>
            </a:lvl1pPr>
          </a:lstStyle>
          <a:p>
            <a:pPr>
              <a:defRPr/>
            </a:pPr>
            <a:fld id="{E082199F-2ABE-4E9A-8CB2-614799AA10F6}" type="slidenum">
              <a:rPr lang="en-US" altLang="en-US"/>
              <a:pPr>
                <a:defRPr/>
              </a:pPr>
              <a:t>‹#›</a:t>
            </a:fld>
            <a:endParaRPr lang="en-US" altLang="en-US"/>
          </a:p>
        </p:txBody>
      </p:sp>
    </p:spTree>
    <p:extLst>
      <p:ext uri="{BB962C8B-B14F-4D97-AF65-F5344CB8AC3E}">
        <p14:creationId xmlns:p14="http://schemas.microsoft.com/office/powerpoint/2010/main" val="1847452289"/>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CFF13955-656E-41C3-81EA-F6C570514494}"/>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42C05EB4-637E-416E-9398-9434965ECA0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C91CD1AB-5CF5-4547-BCBB-7405DE568F36}"/>
              </a:ext>
            </a:extLst>
          </p:cNvPr>
          <p:cNvSpPr>
            <a:spLocks noGrp="1"/>
          </p:cNvSpPr>
          <p:nvPr>
            <p:ph type="sldNum" sz="quarter" idx="12"/>
          </p:nvPr>
        </p:nvSpPr>
        <p:spPr/>
        <p:txBody>
          <a:bodyPr/>
          <a:lstStyle>
            <a:lvl1pPr>
              <a:defRPr/>
            </a:lvl1pPr>
          </a:lstStyle>
          <a:p>
            <a:pPr>
              <a:defRPr/>
            </a:pPr>
            <a:fld id="{83C7A380-CBAF-4350-8EB2-0E94C19BEA89}" type="slidenum">
              <a:rPr lang="en-US" altLang="en-US"/>
              <a:pPr>
                <a:defRPr/>
              </a:pPr>
              <a:t>‹#›</a:t>
            </a:fld>
            <a:endParaRPr lang="en-US" altLang="en-US"/>
          </a:p>
        </p:txBody>
      </p:sp>
    </p:spTree>
    <p:extLst>
      <p:ext uri="{BB962C8B-B14F-4D97-AF65-F5344CB8AC3E}">
        <p14:creationId xmlns:p14="http://schemas.microsoft.com/office/powerpoint/2010/main" val="488664624"/>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1620F1A5-B821-4D47-A5E7-70E288D5520E}"/>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94FCB2CB-21EE-4B08-8E47-340AAD18C933}"/>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DE1B5D39-C630-4775-B29F-BB6E11208A5E}"/>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F978534B-D8FF-4B72-9C8F-BE3E5533A64E}"/>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9D5256D4-0F41-4A79-A825-032EED1C0DA6}"/>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solidFill>
                  <a:srgbClr val="D38E27"/>
                </a:solidFill>
              </a:defRPr>
            </a:lvl1pPr>
          </a:lstStyle>
          <a:p>
            <a:pPr>
              <a:defRPr/>
            </a:pPr>
            <a:fld id="{5C398BE5-AF78-4CFA-88E1-7242318C1797}" type="slidenum">
              <a:rPr lang="en-US" altLang="en-US"/>
              <a:pPr>
                <a:defRPr/>
              </a:pPr>
              <a:t>‹#›</a:t>
            </a:fld>
            <a:endParaRPr lang="en-US" altLang="en-US"/>
          </a:p>
        </p:txBody>
      </p:sp>
      <p:sp>
        <p:nvSpPr>
          <p:cNvPr id="10" name="Title Placeholder 9">
            <a:extLst>
              <a:ext uri="{FF2B5EF4-FFF2-40B4-BE49-F238E27FC236}">
                <a16:creationId xmlns:a16="http://schemas.microsoft.com/office/drawing/2014/main" id="{C16EC102-802B-4D91-A392-74ABC8F05E7F}"/>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E6891F57-952F-4341-9354-7114B5CEF303}"/>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94BB5B93-31E5-49CA-B89E-953923E9AB2D}"/>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6545" r:id="rId1"/>
    <p:sldLayoutId id="2147486546" r:id="rId2"/>
    <p:sldLayoutId id="2147486547" r:id="rId3"/>
    <p:sldLayoutId id="2147486542" r:id="rId4"/>
    <p:sldLayoutId id="2147486548" r:id="rId5"/>
    <p:sldLayoutId id="2147486543" r:id="rId6"/>
    <p:sldLayoutId id="2147486549" r:id="rId7"/>
    <p:sldLayoutId id="2147486550" r:id="rId8"/>
    <p:sldLayoutId id="2147486551" r:id="rId9"/>
    <p:sldLayoutId id="2147486544" r:id="rId10"/>
    <p:sldLayoutId id="2147486552"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BDF32521-1E18-4C94-BD17-960AF3A7C1FA}"/>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000" b="1" dirty="0">
                <a:solidFill>
                  <a:srgbClr val="002060"/>
                </a:solidFill>
                <a:effectLst>
                  <a:outerShdw blurRad="38100" dist="38100" dir="2700000" algn="tl">
                    <a:srgbClr val="000000">
                      <a:alpha val="43137"/>
                    </a:srgbClr>
                  </a:outerShdw>
                </a:effectLst>
              </a:rPr>
              <a:t>living  under authority</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3DED49D-3543-4E82-8809-7D7AFE19F7E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76D3959-DD00-444C-98F5-9BA27CFE4BF3}"/>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How are children to relate to their parents?</a:t>
            </a:r>
            <a:endParaRPr lang="en-US" sz="28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89DDA1DF-E2CC-4BA4-824C-088908C31E1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In Family Relationships. </a:t>
            </a:r>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A34D4AF-F932-4816-A811-EBE0CE803DD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626EA02-570A-482B-8AFB-36101FCA2CDD}"/>
              </a:ext>
            </a:extLst>
          </p:cNvPr>
          <p:cNvSpPr>
            <a:spLocks noGrp="1" noChangeArrowheads="1"/>
          </p:cNvSpPr>
          <p:nvPr>
            <p:ph idx="1"/>
          </p:nvPr>
        </p:nvSpPr>
        <p:spPr>
          <a:xfrm>
            <a:off x="457200" y="1143000"/>
            <a:ext cx="8229600" cy="5181600"/>
          </a:xfrm>
        </p:spPr>
        <p:txBody>
          <a:bodyPr>
            <a:normAutofit/>
          </a:bodyPr>
          <a:lstStyle/>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Children,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obey</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your parents in the Lord, for this is right. “Honor your father and mother” — which is the first commandment with a promise — “that it may go well with you and that you may enjoy long life on the earth.” - v1-3</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1.  </a:t>
            </a:r>
            <a:r>
              <a:rPr lang="en-US" altLang="en-US" sz="4400" b="1">
                <a:solidFill>
                  <a:srgbClr val="006600"/>
                </a:solidFill>
                <a:effectLst>
                  <a:outerShdw blurRad="38100" dist="38100" dir="2700000" algn="tl">
                    <a:srgbClr val="C0C0C0"/>
                  </a:outerShdw>
                </a:effectLst>
                <a:latin typeface="Arial Narrow" panose="020B0606020202030204" pitchFamily="34" charset="0"/>
                <a:cs typeface="Arial" panose="020B0604020202020204" pitchFamily="34" charset="0"/>
              </a:rPr>
              <a:t>Obey</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 listen or attend to.</a:t>
            </a:r>
          </a:p>
          <a:p>
            <a:pPr marL="609600" indent="-609600" algn="just">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Colossians 3:20 - Children,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obey your parents in everything</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for this pleases the Lord.</a:t>
            </a:r>
          </a:p>
          <a:p>
            <a:pPr marL="609600" indent="-609600" algn="just">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ὑπακούω</a:t>
            </a:r>
            <a:endParaRPr lang="en-US" altLang="en-US" sz="2800" b="1">
              <a:solidFill>
                <a:srgbClr val="990033"/>
              </a:solidFill>
              <a:effectLst>
                <a:outerShdw blurRad="38100" dist="38100" dir="2700000" algn="tl">
                  <a:srgbClr val="C0C0C0"/>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BAE07525-A8AE-494B-B83A-2801AC38474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In Family Relationships. </a:t>
            </a:r>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82F421B-8D4A-44E5-9830-C4BF31275CF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E3D5A1D-0D06-4BFE-ACFB-1727BB40B7D8}"/>
              </a:ext>
            </a:extLst>
          </p:cNvPr>
          <p:cNvSpPr>
            <a:spLocks noGrp="1" noChangeArrowheads="1"/>
          </p:cNvSpPr>
          <p:nvPr>
            <p:ph idx="1"/>
          </p:nvPr>
        </p:nvSpPr>
        <p:spPr>
          <a:xfrm>
            <a:off x="457200" y="1143000"/>
            <a:ext cx="8229600" cy="5715000"/>
          </a:xfrm>
        </p:spPr>
        <p:txBody>
          <a:bodyPr>
            <a:normAutofit/>
          </a:bodyPr>
          <a:lstStyle/>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Children, obey your parents in the Lord, for this is right.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Honor</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your father and mother” — which is the first commandment with a promise — “that it may go well with you and that you may enjoy long life on the earth.” - v1-3</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2.  </a:t>
            </a:r>
            <a:r>
              <a:rPr lang="en-US" altLang="en-US" sz="4400" b="1">
                <a:solidFill>
                  <a:srgbClr val="006600"/>
                </a:solidFill>
                <a:effectLst>
                  <a:outerShdw blurRad="38100" dist="38100" dir="2700000" algn="tl">
                    <a:srgbClr val="C0C0C0"/>
                  </a:outerShdw>
                </a:effectLst>
                <a:latin typeface="Arial Narrow" panose="020B0606020202030204" pitchFamily="34" charset="0"/>
                <a:cs typeface="Arial" panose="020B0604020202020204" pitchFamily="34" charset="0"/>
              </a:rPr>
              <a:t>Honor</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 to fix value, set a 	price.</a:t>
            </a:r>
          </a:p>
          <a:p>
            <a:pPr marL="609600" indent="-609600" algn="just">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Arial" panose="020B0604020202020204" pitchFamily="34" charset="0"/>
              <a:ea typeface="Segoe UI Symbol" panose="020B0502040204020203" pitchFamily="34" charset="0"/>
              <a:cs typeface="Arial" panose="020B0604020202020204" pitchFamily="34" charset="0"/>
            </a:endParaRPr>
          </a:p>
          <a:p>
            <a:pPr marL="609600" indent="-609600" algn="just">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Arial" panose="020B0604020202020204"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τιμάω</a:t>
            </a: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a:buFont typeface="Wingdings 2" panose="05020102010507070707" pitchFamily="18" charset="2"/>
              <a:buNone/>
            </a:pPr>
            <a:endParaRPr lang="en-US" altLang="en-US" sz="4400" b="1">
              <a:solidFill>
                <a:srgbClr val="990033"/>
              </a:solidFill>
              <a:effectLst>
                <a:outerShdw blurRad="38100" dist="38100" dir="2700000" algn="tl">
                  <a:srgbClr val="C0C0C0"/>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6433ED27-3F32-4918-83F2-1615C0AA427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In Family Relationships. </a:t>
            </a:r>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8AE3F1E-A263-4FA7-BB46-81B938FBED6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23BB91E-CD06-4826-920C-36F2551974C3}"/>
              </a:ext>
            </a:extLst>
          </p:cNvPr>
          <p:cNvSpPr>
            <a:spLocks noGrp="1" noChangeArrowheads="1"/>
          </p:cNvSpPr>
          <p:nvPr>
            <p:ph idx="1"/>
          </p:nvPr>
        </p:nvSpPr>
        <p:spPr>
          <a:xfrm>
            <a:off x="457200" y="1143000"/>
            <a:ext cx="8229600" cy="5715000"/>
          </a:xfrm>
        </p:spPr>
        <p:txBody>
          <a:bodyPr>
            <a:normAutofit/>
          </a:bodyPr>
          <a:lstStyle/>
          <a:p>
            <a:pPr marL="609600" indent="-609600" algn="just">
              <a:buFont typeface="Wingdings 2" panose="05020102010507070707" pitchFamily="18" charset="2"/>
              <a:buNone/>
              <a:defRPr/>
            </a:pPr>
            <a:r>
              <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Exodus 20:12 - Honor your father &amp; your mother, so that you may live long in the land the LORD your God is giving you.</a:t>
            </a:r>
            <a:endPar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a:buFont typeface="Wingdings 2" panose="05020102010507070707" pitchFamily="18" charset="2"/>
              <a:buNone/>
              <a:defRPr/>
            </a:pPr>
            <a:endParaRPr lang="en-US" altLang="en-US" sz="4400" b="1">
              <a:solidFill>
                <a:srgbClr val="990033"/>
              </a:solidFill>
              <a:effectLst>
                <a:outerShdw blurRad="38100" dist="38100" dir="2700000" algn="tl">
                  <a:srgbClr val="C0C0C0"/>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C68CB6A4-B0C1-4A5B-AB2A-FD167F3D244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In Family Relationships. </a:t>
            </a:r>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5C1ED21-19CF-405D-95FD-197EC11FEF3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24BF006-45BE-46DE-8CDA-4ED6DDABCD19}"/>
              </a:ext>
            </a:extLst>
          </p:cNvPr>
          <p:cNvSpPr>
            <a:spLocks noGrp="1" noChangeArrowheads="1"/>
          </p:cNvSpPr>
          <p:nvPr>
            <p:ph idx="1"/>
          </p:nvPr>
        </p:nvSpPr>
        <p:spPr>
          <a:xfrm>
            <a:off x="457200" y="1066800"/>
            <a:ext cx="8229600" cy="5257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are parents to relate to their children?</a:t>
            </a:r>
            <a:endParaRPr lang="en-US" sz="28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D2F385ED-33D3-4825-90E4-CC4A80013C7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In Family Relationships. </a:t>
            </a:r>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BFF1FDE-393C-47B0-A491-AC7C4050288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924291B-CB6D-4F76-B989-A4199D6283B4}"/>
              </a:ext>
            </a:extLst>
          </p:cNvPr>
          <p:cNvSpPr>
            <a:spLocks noGrp="1" noChangeArrowheads="1"/>
          </p:cNvSpPr>
          <p:nvPr>
            <p:ph idx="1"/>
          </p:nvPr>
        </p:nvSpPr>
        <p:spPr>
          <a:xfrm>
            <a:off x="457200" y="1066800"/>
            <a:ext cx="8229600" cy="5257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are parents to relate to their children?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They are to </a:t>
            </a:r>
            <a:r>
              <a:rPr lang="en-US" sz="4400" b="1" u="sng" dirty="0">
                <a:solidFill>
                  <a:srgbClr val="990033"/>
                </a:solidFill>
                <a:effectLst>
                  <a:outerShdw blurRad="38100" dist="38100" dir="2700000" algn="tl">
                    <a:srgbClr val="000000">
                      <a:alpha val="43137"/>
                    </a:srgbClr>
                  </a:outerShdw>
                </a:effectLst>
                <a:latin typeface="Arial Narrow" pitchFamily="34" charset="0"/>
              </a:rPr>
              <a:t>exercise</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authority</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Timothy 3:4 - He must manage his own family well and see that his children obey him with proper respect.</a:t>
            </a:r>
          </a:p>
        </p:txBody>
      </p:sp>
      <p:sp>
        <p:nvSpPr>
          <p:cNvPr id="4" name="Rectangle 3">
            <a:extLst>
              <a:ext uri="{FF2B5EF4-FFF2-40B4-BE49-F238E27FC236}">
                <a16:creationId xmlns:a16="http://schemas.microsoft.com/office/drawing/2014/main" id="{980EB22F-ED45-48DE-8261-86F182B87B9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In Family Relationships. </a:t>
            </a:r>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B8C816D-B5C0-4BEB-AA73-BD314659D7B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8656DBA-498F-48D0-9CEE-F9ABD20A56D6}"/>
              </a:ext>
            </a:extLst>
          </p:cNvPr>
          <p:cNvSpPr>
            <a:spLocks noGrp="1" noChangeArrowheads="1"/>
          </p:cNvSpPr>
          <p:nvPr>
            <p:ph idx="1"/>
          </p:nvPr>
        </p:nvSpPr>
        <p:spPr>
          <a:xfrm>
            <a:off x="457200" y="1066800"/>
            <a:ext cx="8229600" cy="5257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are parents to relate to their children?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How is authority demon-	</a:t>
            </a:r>
            <a:r>
              <a:rPr lang="en-US" sz="4400" b="1" dirty="0" err="1">
                <a:solidFill>
                  <a:srgbClr val="990033"/>
                </a:solidFill>
                <a:effectLst>
                  <a:outerShdw blurRad="38100" dist="38100" dir="2700000" algn="tl">
                    <a:srgbClr val="000000">
                      <a:alpha val="43137"/>
                    </a:srgbClr>
                  </a:outerShdw>
                </a:effectLst>
                <a:latin typeface="Arial Narrow" pitchFamily="34" charset="0"/>
              </a:rPr>
              <a:t>strated</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Fathers, do not exasperate your children; instead, bring them up in the training and instruction of the Lord. - v4</a:t>
            </a:r>
          </a:p>
        </p:txBody>
      </p:sp>
      <p:sp>
        <p:nvSpPr>
          <p:cNvPr id="4" name="Rectangle 3">
            <a:extLst>
              <a:ext uri="{FF2B5EF4-FFF2-40B4-BE49-F238E27FC236}">
                <a16:creationId xmlns:a16="http://schemas.microsoft.com/office/drawing/2014/main" id="{3BB043BA-C50C-43CB-A23D-72E2F0869AC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In Family Relationships. </a:t>
            </a:r>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EBB8DD7-44C2-448A-98B3-EFB1FDFBA7C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21EE8FE-71DA-4D84-8060-BA408DF25C06}"/>
              </a:ext>
            </a:extLst>
          </p:cNvPr>
          <p:cNvSpPr>
            <a:spLocks noGrp="1" noChangeArrowheads="1"/>
          </p:cNvSpPr>
          <p:nvPr>
            <p:ph idx="1"/>
          </p:nvPr>
        </p:nvSpPr>
        <p:spPr>
          <a:xfrm>
            <a:off x="457200" y="1066800"/>
            <a:ext cx="8229600" cy="5791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B. How are parents to relate to their children?</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2. How is authority demon-	strated?</a:t>
            </a:r>
          </a:p>
          <a:p>
            <a:pPr marL="609600" indent="-609600" algn="just">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Fathers,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do not exasperate</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your children; instead, bring them up in the training and instruction of the Lord. - v4</a:t>
            </a:r>
          </a:p>
          <a:p>
            <a:pPr marL="609600" indent="-609600" algn="just">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 </a:t>
            </a:r>
            <a:r>
              <a:rPr lang="en-US" altLang="en-US" sz="4400" b="1">
                <a:solidFill>
                  <a:srgbClr val="006600"/>
                </a:solidFill>
                <a:effectLst>
                  <a:outerShdw blurRad="38100" dist="38100" dir="2700000" algn="tl">
                    <a:srgbClr val="C0C0C0"/>
                  </a:outerShdw>
                </a:effectLst>
                <a:latin typeface="Arial Narrow" panose="020B0606020202030204" pitchFamily="34" charset="0"/>
                <a:cs typeface="Arial" panose="020B0604020202020204" pitchFamily="34" charset="0"/>
              </a:rPr>
              <a:t>Exasperate</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 provoke to 			anger.                      </a:t>
            </a:r>
            <a:r>
              <a:rPr lang="en-US" altLang="en-US" sz="28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παροργίζω</a:t>
            </a:r>
            <a:endParaRPr lang="en-US" altLang="en-US" sz="28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C1F5F728-BF4C-465E-8B8E-AD5F7FFB012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In Family Relationships. </a:t>
            </a:r>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1DBEA68-7D44-4B85-8F99-C124DE2C127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1126F3B-F735-4E7E-A6BA-CACC8E0B5371}"/>
              </a:ext>
            </a:extLst>
          </p:cNvPr>
          <p:cNvSpPr>
            <a:spLocks noGrp="1" noChangeArrowheads="1"/>
          </p:cNvSpPr>
          <p:nvPr>
            <p:ph idx="1"/>
          </p:nvPr>
        </p:nvSpPr>
        <p:spPr>
          <a:xfrm>
            <a:off x="457200" y="1066800"/>
            <a:ext cx="8229600" cy="5791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B. How are parents to relate to their children?</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2. How is authority demon-	strated?</a:t>
            </a:r>
          </a:p>
          <a:p>
            <a:pPr marL="609600" indent="-609600" algn="just">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Fathers, do not exasperate your children; instead,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bring them up</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in the training and instruction of the Lord. - v4</a:t>
            </a:r>
          </a:p>
          <a:p>
            <a:pPr marL="609600" indent="-609600" algn="just">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b.  </a:t>
            </a:r>
            <a:r>
              <a:rPr lang="en-US" altLang="en-US" sz="4400" b="1">
                <a:solidFill>
                  <a:srgbClr val="006600"/>
                </a:solidFill>
                <a:effectLst>
                  <a:outerShdw blurRad="38100" dist="38100" dir="2700000" algn="tl">
                    <a:srgbClr val="C0C0C0"/>
                  </a:outerShdw>
                </a:effectLst>
                <a:latin typeface="Arial Narrow" panose="020B0606020202030204" pitchFamily="34" charset="0"/>
                <a:cs typeface="Arial" panose="020B0604020202020204" pitchFamily="34" charset="0"/>
              </a:rPr>
              <a:t>Bring them up</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 nourish, 		provide food for.       </a:t>
            </a: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Arial" panose="020B0604020202020204"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ἐκτρέφω</a:t>
            </a: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p:txBody>
      </p:sp>
      <p:sp>
        <p:nvSpPr>
          <p:cNvPr id="4" name="Rectangle 3">
            <a:extLst>
              <a:ext uri="{FF2B5EF4-FFF2-40B4-BE49-F238E27FC236}">
                <a16:creationId xmlns:a16="http://schemas.microsoft.com/office/drawing/2014/main" id="{C4FAE346-0847-4AF6-AAE8-721280F2541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In Family Relationships. </a:t>
            </a:r>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8D41254-C93C-49F2-B8B8-31AA73A2EE4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AA8E816-0419-4F0F-8B09-0C8458AA7A52}"/>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Ways to do injustice to your 	children.</a:t>
            </a:r>
          </a:p>
        </p:txBody>
      </p:sp>
      <p:sp>
        <p:nvSpPr>
          <p:cNvPr id="4" name="Rectangle 3">
            <a:extLst>
              <a:ext uri="{FF2B5EF4-FFF2-40B4-BE49-F238E27FC236}">
                <a16:creationId xmlns:a16="http://schemas.microsoft.com/office/drawing/2014/main" id="{18C8CD29-6D51-4F24-987B-64AD4B6891A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In Family Relationships. </a:t>
            </a: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B5FE336-1F00-44BC-89CB-40D9A1D53FF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4D4A590-D3F7-47BA-A1AA-7E5FB9F8C547}"/>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Hebrews 13:7</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Remember your leaders, who spoke the word of God to you. Consider the outcome of their way of life and imitate their faith. </a:t>
            </a: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68A2AEE-6BD4-4C16-9558-E819EF0993B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CF2D2B1-E2B4-4CD6-A313-FEEC3F2C4523}"/>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Ways to do injustice to your 	children.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Forget that culture changes 		from generation to gene-			ration.</a:t>
            </a:r>
          </a:p>
        </p:txBody>
      </p:sp>
      <p:sp>
        <p:nvSpPr>
          <p:cNvPr id="4" name="Rectangle 3">
            <a:extLst>
              <a:ext uri="{FF2B5EF4-FFF2-40B4-BE49-F238E27FC236}">
                <a16:creationId xmlns:a16="http://schemas.microsoft.com/office/drawing/2014/main" id="{9E54DEB7-7D8D-4561-AEC7-B324D5525A2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In Family Relationships. </a:t>
            </a:r>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FB3AFE1-7660-4D1C-8864-143A928E7C2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1EDB1E6-402B-490B-81D3-FD8B0FACAF76}"/>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Ways to do injustice to your 	children.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b.  Don’t trust them increasingly 		as they get older.</a:t>
            </a:r>
          </a:p>
        </p:txBody>
      </p:sp>
      <p:sp>
        <p:nvSpPr>
          <p:cNvPr id="4" name="Rectangle 3">
            <a:extLst>
              <a:ext uri="{FF2B5EF4-FFF2-40B4-BE49-F238E27FC236}">
                <a16:creationId xmlns:a16="http://schemas.microsoft.com/office/drawing/2014/main" id="{7D9E2C16-3995-47E3-82FF-B3BE857FA1A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In Family Relationships. </a:t>
            </a:r>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E670D06-243B-433C-9A56-79A547840EF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4305D37-F942-4553-BC62-4BDFDB46845F}"/>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Ways to do injustice to your 	children.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b.  Don’t trust them increasingly 		as they get older.</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c.  Don’t encourage them when 		you honestly can.</a:t>
            </a:r>
          </a:p>
        </p:txBody>
      </p:sp>
      <p:sp>
        <p:nvSpPr>
          <p:cNvPr id="4" name="Rectangle 3">
            <a:extLst>
              <a:ext uri="{FF2B5EF4-FFF2-40B4-BE49-F238E27FC236}">
                <a16:creationId xmlns:a16="http://schemas.microsoft.com/office/drawing/2014/main" id="{A9BCD3C7-0F4F-431E-8A79-4F9AA968D9F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In Family Relationships. </a:t>
            </a:r>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6FD4B85-B661-4256-A9F5-6ECB1D227294}"/>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767034A-9F7B-4D85-8F97-F0600F1EE11D}"/>
              </a:ext>
            </a:extLst>
          </p:cNvPr>
          <p:cNvSpPr>
            <a:spLocks noGrp="1" noChangeArrowheads="1"/>
          </p:cNvSpPr>
          <p:nvPr>
            <p:ph idx="1"/>
          </p:nvPr>
        </p:nvSpPr>
        <p:spPr>
          <a:xfrm>
            <a:off x="457200" y="1143000"/>
            <a:ext cx="8229600" cy="4648200"/>
          </a:xfrm>
        </p:spPr>
        <p:txBody>
          <a:bodyPr>
            <a:normAutofit/>
          </a:bodyPr>
          <a:lstStyle/>
          <a:p>
            <a:pPr>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In Family Relationships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v1-4</a:t>
            </a:r>
          </a:p>
          <a:p>
            <a:pPr>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 In Employment Relationships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v5-9 </a:t>
            </a:r>
          </a:p>
          <a:p>
            <a:pPr algn="jus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A91DCF6-E270-4CC1-881A-270E9F89754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E70F054-B17F-4046-994D-D7B0D84BCE1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Employers are to have authority over employees!</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408A9714-CD94-4156-A282-FB4A4078F65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In Employment Relationships.</a:t>
            </a:r>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6C6F126-58AA-4DCC-B2C7-DE29D2D5995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DBB4A5F-69CF-4074-AB5D-5B3AAE0A9887}"/>
              </a:ext>
            </a:extLst>
          </p:cNvPr>
          <p:cNvSpPr>
            <a:spLocks noGrp="1" noChangeArrowheads="1"/>
          </p:cNvSpPr>
          <p:nvPr>
            <p:ph idx="1"/>
          </p:nvPr>
        </p:nvSpPr>
        <p:spPr>
          <a:xfrm>
            <a:off x="457200" y="1143000"/>
            <a:ext cx="8229600" cy="5410200"/>
          </a:xfrm>
        </p:spPr>
        <p:txBody>
          <a:bodyPr>
            <a:normAutofit lnSpcReduction="10000"/>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 How are employees to relate to their employers?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Slaves, obey your earthly masters with respect and fear, and with sincerity of heart, just as you would obey Christ. Obey them not only to win their favor when their eye is on you, but like slaves of Christ, doing the will of God from your heart. Serve wholeheartedly, as if you were serving the Lord, not men, because you know that the Lord will reward everyone for whatever good he does, whether he is slave or free. - v5-8</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D83E8A51-0655-4BC7-9708-26A4BC6BE48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In Employment Relationships.</a:t>
            </a:r>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4CDCFC9-F99F-47B7-9419-AAE754D8F03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8B23C43-2199-4B49-AF9B-9F9EFFF5FF81}"/>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The Basic Christian Principle 	of Honest Labor.</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Slaves,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obey your earthly masters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with respect and fear, and with sincerity of heart,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just as you would obey Christ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v5</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Obey</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your employer as to the 		Lord.</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12:1 - Therefore, I urge you . .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to offer your bodies as living sacrifices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holy and pleasing to God . . .</a:t>
            </a:r>
          </a:p>
        </p:txBody>
      </p:sp>
      <p:sp>
        <p:nvSpPr>
          <p:cNvPr id="4" name="Rectangle 3">
            <a:extLst>
              <a:ext uri="{FF2B5EF4-FFF2-40B4-BE49-F238E27FC236}">
                <a16:creationId xmlns:a16="http://schemas.microsoft.com/office/drawing/2014/main" id="{81E1B8F6-3552-404C-B1E0-5C5B4313D94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In Employment Relationships.</a:t>
            </a:r>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827FF7C-EC76-4906-A6DD-19DAAED053F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EF67507-60A2-41CC-B81F-274124E4A442}"/>
              </a:ext>
            </a:extLst>
          </p:cNvPr>
          <p:cNvSpPr>
            <a:spLocks noGrp="1" noChangeArrowheads="1"/>
          </p:cNvSpPr>
          <p:nvPr>
            <p:ph idx="1"/>
          </p:nvPr>
        </p:nvSpPr>
        <p:spPr>
          <a:xfrm>
            <a:off x="457200" y="1066800"/>
            <a:ext cx="8229600" cy="5486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The Basic Christian Principle 	of Honest Labor.</a:t>
            </a:r>
          </a:p>
          <a:p>
            <a:pPr marL="609600" indent="-609600" algn="just" eaLnBrk="1" fontAlgn="auto" hangingPunct="1">
              <a:spcAft>
                <a:spcPts val="0"/>
              </a:spcAft>
              <a:buFont typeface="Wingdings 2" panose="05020102010507070707" pitchFamily="18" charset="2"/>
              <a:buNone/>
              <a:defRPr/>
            </a:pP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Obey them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not only to win their favor when their eye is on you, but like slaves of Christ,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doing the will of God from your heart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v6</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b.  Do a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quality</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job.</a:t>
            </a:r>
          </a:p>
        </p:txBody>
      </p:sp>
      <p:sp>
        <p:nvSpPr>
          <p:cNvPr id="4" name="Rectangle 3">
            <a:extLst>
              <a:ext uri="{FF2B5EF4-FFF2-40B4-BE49-F238E27FC236}">
                <a16:creationId xmlns:a16="http://schemas.microsoft.com/office/drawing/2014/main" id="{BDD8791D-5EDC-49BB-A6A2-4572385E844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In Employment Relationships.</a:t>
            </a:r>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9B3079B-7649-48E4-AE46-428F4437047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43C50C8-AE63-4651-9428-4F3E7A657D30}"/>
              </a:ext>
            </a:extLst>
          </p:cNvPr>
          <p:cNvSpPr>
            <a:spLocks noGrp="1" noChangeArrowheads="1"/>
          </p:cNvSpPr>
          <p:nvPr>
            <p:ph idx="1"/>
          </p:nvPr>
        </p:nvSpPr>
        <p:spPr>
          <a:xfrm>
            <a:off x="457200" y="1066800"/>
            <a:ext cx="8229600" cy="5486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The Basic Christian Principle 	of Honest Labor.</a:t>
            </a:r>
          </a:p>
          <a:p>
            <a:pPr marL="609600" indent="-609600" algn="just" eaLnBrk="1" fontAlgn="auto" hangingPunct="1">
              <a:spcAft>
                <a:spcPts val="0"/>
              </a:spcAft>
              <a:buFont typeface="Wingdings 2" panose="05020102010507070707" pitchFamily="18" charset="2"/>
              <a:buNone/>
              <a:defRPr/>
            </a:pP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Serve wholeheartedly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as if you were serving the Lord, not men . . . - v7</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c.  Serve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wholeheartedly</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p:txBody>
      </p:sp>
      <p:sp>
        <p:nvSpPr>
          <p:cNvPr id="4" name="Rectangle 3">
            <a:extLst>
              <a:ext uri="{FF2B5EF4-FFF2-40B4-BE49-F238E27FC236}">
                <a16:creationId xmlns:a16="http://schemas.microsoft.com/office/drawing/2014/main" id="{DE59AE74-D148-4EF6-BBDE-F1E66943F26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In Employment Relationships.</a:t>
            </a:r>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16C3579-A795-4065-B0CF-5CCBEA3E211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91C3A5A-036F-49C1-B1EA-FCF7CCE7B50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God will reward honesty &amp; 	integrity!</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because you know that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Lord will reward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everyone for whatever good he does, whether he is slave or free. - v8</a:t>
            </a:r>
          </a:p>
        </p:txBody>
      </p:sp>
      <p:sp>
        <p:nvSpPr>
          <p:cNvPr id="4" name="Rectangle 3">
            <a:extLst>
              <a:ext uri="{FF2B5EF4-FFF2-40B4-BE49-F238E27FC236}">
                <a16:creationId xmlns:a16="http://schemas.microsoft.com/office/drawing/2014/main" id="{B26D4FAB-5605-43CF-A689-ACEEAB4C85C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In Employment Relationships.</a:t>
            </a: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DCC352D-A702-4095-A9E7-AB38CD1EF4A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9DE14BE-95CC-4FA9-9075-D80891B03AC5}"/>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Peter 2:13-14</a:t>
            </a:r>
          </a:p>
          <a:p>
            <a:pPr marL="609600" indent="-609600" algn="just" eaLnBrk="1" fontAlgn="auto" hangingPunct="1">
              <a:spcAft>
                <a:spcPts val="0"/>
              </a:spcAft>
              <a:buFont typeface="Wingdings 2" panose="05020102010507070707" pitchFamily="18" charset="2"/>
              <a:buNone/>
              <a:defRPr/>
            </a:pP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Submit yourselves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for the Lord’s sake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to every authority instituted among men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whether to the king, as the supreme authority, or to governors, who are sent by him to punish those who do wrong and to commend those who do right.</a:t>
            </a: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16E5E34-8F97-470D-801F-3DC3AA13F7E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A926FA2-BACE-4887-8243-5ADEC505872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C.  How are employers to relate to their employees?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And masters, treat your slaves in the same way. Do not threaten them, since you know that he who is both their Master and yours is in heaven, and there is no favoritism with him. - v9</a:t>
            </a:r>
            <a:endParaRPr lang="en-US" sz="2800" b="1" dirty="0">
              <a:solidFill>
                <a:srgbClr val="990033"/>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F53FE542-0589-4D07-B560-D8C842994E5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In Employment Relationships.</a:t>
            </a:r>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F9ADC91-E205-4380-8ED6-8F9E47566D5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F8AD487-7067-41EB-8DCB-DF5AB59D6360}"/>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C.  How are employers to relate to their employees?</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And masters, treat your slaves in the same way. Do not threaten them, since you know that he who is both their Master and yours is in heaven, and there is no favoritism with him. - v9</a:t>
            </a:r>
            <a:endParaRPr lang="en-US" sz="2800" b="1" dirty="0">
              <a:solidFill>
                <a:srgbClr val="990033"/>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Superiors &amp; subordinates are 	for this life only.</a:t>
            </a:r>
          </a:p>
        </p:txBody>
      </p:sp>
      <p:sp>
        <p:nvSpPr>
          <p:cNvPr id="4" name="Rectangle 3">
            <a:extLst>
              <a:ext uri="{FF2B5EF4-FFF2-40B4-BE49-F238E27FC236}">
                <a16:creationId xmlns:a16="http://schemas.microsoft.com/office/drawing/2014/main" id="{72BD9981-A41B-4B35-A626-7169B500A9E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In Employment Relationships.</a:t>
            </a:r>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BBA2C0B-0A79-4B6A-B271-112C91F8408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EDB3BEA-4EC4-4499-B2A1-4386B2A84C8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C.  How are employers to relate to their employees?</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And masters, treat your slaves in the same way.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Do not threaten them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since you know that he who is both their Master and yours is in heaven, and there is no favoritism with him. - v9</a:t>
            </a:r>
            <a:endParaRPr lang="en-US" sz="2800" b="1" dirty="0">
              <a:solidFill>
                <a:srgbClr val="990033"/>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Do not threaten.</a:t>
            </a:r>
          </a:p>
        </p:txBody>
      </p:sp>
      <p:sp>
        <p:nvSpPr>
          <p:cNvPr id="4" name="Rectangle 3">
            <a:extLst>
              <a:ext uri="{FF2B5EF4-FFF2-40B4-BE49-F238E27FC236}">
                <a16:creationId xmlns:a16="http://schemas.microsoft.com/office/drawing/2014/main" id="{FAB88CFF-FC77-404A-A888-1F890A5909B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In Employment Relationships.</a:t>
            </a:r>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02CCADD-D5FD-4C99-B10B-ED0B36036D0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84FEDAA-AA2E-4D00-87F9-74049C2E35E7}"/>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C.  How are employers to relate to their employees?</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And masters, treat your slaves in the same way. Do not threaten them, since you know that he who is both their Master and yours is in heaven,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there is no favoritism with him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v9</a:t>
            </a:r>
            <a:endParaRPr lang="en-US" sz="2800" b="1" dirty="0">
              <a:solidFill>
                <a:srgbClr val="990033"/>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3.  Do not show favoritism.</a:t>
            </a:r>
          </a:p>
        </p:txBody>
      </p:sp>
      <p:sp>
        <p:nvSpPr>
          <p:cNvPr id="4" name="Rectangle 3">
            <a:extLst>
              <a:ext uri="{FF2B5EF4-FFF2-40B4-BE49-F238E27FC236}">
                <a16:creationId xmlns:a16="http://schemas.microsoft.com/office/drawing/2014/main" id="{308766CB-22AB-4C11-AFD7-5A262771FF5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In Employment Relationships.</a:t>
            </a:r>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32097FA-2034-4CA6-AB5F-862432E5C3B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83DD609-4A48-4958-A6E3-341272B2115A}"/>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C.  How are employers to relate to their employees?</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Exodus 20:10 - . .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seventh day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is a Sabbath to the LORD your God.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On it you shall not do any work</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neither you, nor your son or daughter, nor your manservant or maidservant, nor your animals, nor the alien within your gates.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4.  Provide periods of rest.</a:t>
            </a:r>
          </a:p>
        </p:txBody>
      </p:sp>
      <p:sp>
        <p:nvSpPr>
          <p:cNvPr id="4" name="Rectangle 3">
            <a:extLst>
              <a:ext uri="{FF2B5EF4-FFF2-40B4-BE49-F238E27FC236}">
                <a16:creationId xmlns:a16="http://schemas.microsoft.com/office/drawing/2014/main" id="{AF77AE25-F21F-430E-B5A7-39B521884A8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In Employment Relationships.</a:t>
            </a:r>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3889015-287A-4304-B3F5-8175F7FE650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A894D25-7A1D-4B0C-94F7-6B6BBE1D47F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C.  How are employers to relate to their employees?</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5.  Pay wages promptly.</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Leviticus 19:13 - Do not hold back the wages of a hired man overnight.</a:t>
            </a:r>
          </a:p>
        </p:txBody>
      </p:sp>
      <p:sp>
        <p:nvSpPr>
          <p:cNvPr id="4" name="Rectangle 3">
            <a:extLst>
              <a:ext uri="{FF2B5EF4-FFF2-40B4-BE49-F238E27FC236}">
                <a16:creationId xmlns:a16="http://schemas.microsoft.com/office/drawing/2014/main" id="{876AF0AC-466A-4AE6-8217-CC45E557CAB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In Employment Relationships.</a:t>
            </a:r>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18D3C11-C7CB-4986-83F7-CA8BEF83AC08}"/>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5FB6DAD-3D10-4F0C-81E8-C513BD196386}"/>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C.  How are employers to relate to their employees?</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5.  Pay wages promptly.</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Leviticus 19:13 - Do not hold back the wages of a hired man overnight.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Jeremiah 22:13 - Woe to him who builds his palace by unrighteousness, his upper rooms by injustice,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making his countrymen work for nothing, not paying them for their labor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57C321E7-FE6D-489B-A7CD-ED39A7265D8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In Employment Relationships.</a:t>
            </a:r>
          </a:p>
        </p:txBody>
      </p:sp>
    </p:spTree>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793C5CA-5F03-41D4-A463-50BF919F53D1}"/>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9AEE9F4-FD9E-41B0-B910-D1BF5BF8CD52}"/>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C.  How are employers to relate to their employees?</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5.  Pay wages promptly.</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Malachi 3:5 - So I will come near to you for judgment. I will be quick to testify against sorcerers, adulterers and perjurers,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against those who defraud laborers of their wages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who oppress the widows and the fatherless, and deprive aliens of justice, but do not fear me,” says the LORD Almighty.</a:t>
            </a:r>
          </a:p>
        </p:txBody>
      </p:sp>
      <p:sp>
        <p:nvSpPr>
          <p:cNvPr id="4" name="Rectangle 3">
            <a:extLst>
              <a:ext uri="{FF2B5EF4-FFF2-40B4-BE49-F238E27FC236}">
                <a16:creationId xmlns:a16="http://schemas.microsoft.com/office/drawing/2014/main" id="{2AE038A0-C589-48AE-869F-2EC67303E30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In Employment Relationships.</a:t>
            </a:r>
          </a:p>
        </p:txBody>
      </p:sp>
    </p:spTree>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F10BCF6-8C02-4DB5-B7DF-6E4C03CC18CF}"/>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53864D4-B37C-48E0-A231-A5629C18E9C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C.  How are employers to relate to their employees?</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5.  Pay wages promptly.</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10:10 - . . . for the worker is worth his keep.</a:t>
            </a:r>
          </a:p>
        </p:txBody>
      </p:sp>
      <p:sp>
        <p:nvSpPr>
          <p:cNvPr id="4" name="Rectangle 3">
            <a:extLst>
              <a:ext uri="{FF2B5EF4-FFF2-40B4-BE49-F238E27FC236}">
                <a16:creationId xmlns:a16="http://schemas.microsoft.com/office/drawing/2014/main" id="{C9A1B579-29A1-4D6A-BBF9-FA2FFA6CC93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In Employment Relationships.</a:t>
            </a:r>
          </a:p>
        </p:txBody>
      </p:sp>
    </p:spTree>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FF84124-7697-47FD-9CF4-4F55C1ADB822}"/>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372003F-3C0B-43AB-888F-564DBE30FFF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C.  How are employers to relate to their employees?</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6. The employer must always 	remember that he has a Lord 	too!</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And masters, treat your slaves in the same way. Do not threaten them, since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 know that he who is both their Master and yours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is in heaven, and there is no favoritism with him. - v9</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0F8B37F5-CE7E-428E-B133-DA9D8276DC7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In Employment Relationships.</a:t>
            </a: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E51B58E-C023-46AB-9AA2-1F84E13E642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A4AEAD2-5D81-4C0A-8E37-F527C997EA60}"/>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Peter 2:13-14</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Submit yourselves  for the Lord’s sake  to every authority instituted among men: whether to the king, as the supreme authority, or to governors, who are sent by him to punish those who do wrong and to commend those who do right.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James 4:7</a:t>
            </a:r>
          </a:p>
          <a:p>
            <a:pPr algn="just">
              <a:buFont typeface="Wingdings 2" panose="05020102010507070707" pitchFamily="18" charset="2"/>
              <a:buNone/>
              <a:defRPr/>
            </a:pP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Submit yourselves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then,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to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Resist the devil, and he will flee from you.</a:t>
            </a:r>
          </a:p>
        </p:txBody>
      </p:sp>
    </p:spTree>
  </p:cSld>
  <p:clrMapOvr>
    <a:masterClrMapping/>
  </p:clrMapOvr>
  <p:transition>
    <p:dissolv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D271708-0161-4A1E-B17B-160DC5B9BA06}"/>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F70B148-893E-4ECD-A36F-118AA37780A5}"/>
              </a:ext>
            </a:extLst>
          </p:cNvPr>
          <p:cNvSpPr>
            <a:spLocks noGrp="1" noChangeArrowheads="1"/>
          </p:cNvSpPr>
          <p:nvPr>
            <p:ph idx="1"/>
          </p:nvPr>
        </p:nvSpPr>
        <p:spPr>
          <a:xfrm>
            <a:off x="457200" y="1143000"/>
            <a:ext cx="8229600" cy="5410200"/>
          </a:xfrm>
        </p:spPr>
        <p:txBody>
          <a:bodyPr>
            <a:normAutofit/>
          </a:bodyPr>
          <a:lstStyle/>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God is displeased with pride &amp; rebellion.</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Being humble &amp; submissive</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to proper authority is</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God’s design for you!</a:t>
            </a:r>
          </a:p>
        </p:txBody>
      </p:sp>
      <p:sp>
        <p:nvSpPr>
          <p:cNvPr id="4" name="Rectangle 3">
            <a:extLst>
              <a:ext uri="{FF2B5EF4-FFF2-40B4-BE49-F238E27FC236}">
                <a16:creationId xmlns:a16="http://schemas.microsoft.com/office/drawing/2014/main" id="{7DB3BA1A-BB22-4596-8BF3-4230C5FA6959}"/>
              </a:ext>
            </a:extLst>
          </p:cNvPr>
          <p:cNvSpPr/>
          <p:nvPr/>
        </p:nvSpPr>
        <p:spPr>
          <a:xfrm>
            <a:off x="762000" y="152400"/>
            <a:ext cx="7848600" cy="523875"/>
          </a:xfrm>
          <a:prstGeom prst="rect">
            <a:avLst/>
          </a:prstGeom>
        </p:spPr>
        <p:txBody>
          <a:bodyPr>
            <a:spAutoFit/>
          </a:bodyPr>
          <a:lstStyle/>
          <a:p>
            <a:pPr algn="ctr" eaLnBrk="1" hangingPunct="1">
              <a:defRPr/>
            </a:pP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1A89DBF-1052-443A-B0B2-C176CE29D62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F339DFB-39F8-482A-B579-05E9860EA3B0}"/>
              </a:ext>
            </a:extLst>
          </p:cNvPr>
          <p:cNvSpPr>
            <a:spLocks noGrp="1" noChangeArrowheads="1"/>
          </p:cNvSpPr>
          <p:nvPr>
            <p:ph idx="1"/>
          </p:nvPr>
        </p:nvSpPr>
        <p:spPr>
          <a:xfrm>
            <a:off x="381000" y="1066800"/>
            <a:ext cx="8382000" cy="5638800"/>
          </a:xfrm>
        </p:spPr>
        <p:txBody>
          <a:bodyPr>
            <a:normAutofit/>
          </a:bodyPr>
          <a:lstStyle/>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What are some examples of</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God given authority?</a:t>
            </a: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AEEE86B-5715-4FE4-8F97-DFC7DBBB366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1617E0A-A698-443D-B620-1AA760DF5A85}"/>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6:1-4</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Children, obey your parents in the Lord, for this is right. “Honor your father and mother” — which is the first commandment with a promise — “that it may go well with you and that you may enjoy long life on the earth.” Fathers, do not exasperate your children; instead, bring them up in the training and instruction of the Lord.</a:t>
            </a: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6352E35-5E68-47D6-B370-0E499FC50D2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F743474-9C28-42B3-8159-2A7E3C1FBCE7}"/>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6:5-8</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Slaves, obey your earthly masters with respect and fear, and with sincerity of heart, just as you would obey Christ. Obey them not only to win their favor when their eye is on you, but like slaves of Christ, doing the will of God from your heart. Serve wholeheartedly, as if you were serving the Lord, not men, because you know that the Lord will reward everyone for whatever good he does, whether he is slave or free.</a:t>
            </a: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6F1FE59-FCC7-4FAC-B1FD-2165DED113E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FEEB648-F7C7-4576-B1CC-B36ED01A9512}"/>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6:9</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And masters, treat your slaves in the same way. Do not threaten them, since you know that he who is both their Master and yours is in heaven, and there is no favoritism with him. </a:t>
            </a:r>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938E7DC-E8DB-451F-90DD-D36A6FE2DB09}"/>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954D9DB-8601-4875-9FD0-32664A2D2D10}"/>
              </a:ext>
            </a:extLst>
          </p:cNvPr>
          <p:cNvSpPr>
            <a:spLocks noGrp="1" noChangeArrowheads="1"/>
          </p:cNvSpPr>
          <p:nvPr>
            <p:ph idx="1"/>
          </p:nvPr>
        </p:nvSpPr>
        <p:spPr>
          <a:xfrm>
            <a:off x="457200" y="1143000"/>
            <a:ext cx="8229600" cy="4648200"/>
          </a:xfrm>
        </p:spPr>
        <p:txBody>
          <a:bodyPr>
            <a:normAutofit/>
          </a:bodyPr>
          <a:lstStyle/>
          <a:p>
            <a:pPr>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  In Family Relationships.</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Children, obey your parents in the Lord, for this is right. “Honor your father and mother” — which is the first commandment with a promise — “that it may go well with you and that you may enjoy long life on the earth.” Fathers, do not exasperate your children; instead, bring them up in the training and instruction of the Lord. - v1-4</a:t>
            </a:r>
          </a:p>
          <a:p>
            <a:pPr algn="jus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32135</TotalTime>
  <Words>2167</Words>
  <Application>Microsoft Office PowerPoint</Application>
  <PresentationFormat>On-screen Show (4:3)</PresentationFormat>
  <Paragraphs>214</Paragraphs>
  <Slides>40</Slides>
  <Notes>40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40</vt:i4>
      </vt:variant>
    </vt:vector>
  </HeadingPairs>
  <TitlesOfParts>
    <vt:vector size="48" baseType="lpstr">
      <vt:lpstr>Arial Narrow</vt:lpstr>
      <vt:lpstr>Arial</vt:lpstr>
      <vt:lpstr>Lucida Sans Unicode</vt:lpstr>
      <vt:lpstr>Wingdings 2</vt:lpstr>
      <vt:lpstr>Calibri</vt:lpstr>
      <vt:lpstr>Times New Roman</vt:lpstr>
      <vt:lpstr>Segoe UI Symbol</vt:lpstr>
      <vt:lpstr>Trek</vt:lpstr>
      <vt:lpstr>living  under authority</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1721</cp:revision>
  <dcterms:created xsi:type="dcterms:W3CDTF">2005-04-23T22:37:40Z</dcterms:created>
  <dcterms:modified xsi:type="dcterms:W3CDTF">2021-02-10T01:48:02Z</dcterms:modified>
</cp:coreProperties>
</file>