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handoutMasterIdLst>
    <p:handoutMasterId r:id="rId49"/>
  </p:handoutMasterIdLst>
  <p:sldIdLst>
    <p:sldId id="398" r:id="rId2"/>
    <p:sldId id="2655" r:id="rId3"/>
    <p:sldId id="2656" r:id="rId4"/>
    <p:sldId id="2657" r:id="rId5"/>
    <p:sldId id="2658" r:id="rId6"/>
    <p:sldId id="2659" r:id="rId7"/>
    <p:sldId id="2660" r:id="rId8"/>
    <p:sldId id="2695" r:id="rId9"/>
    <p:sldId id="2696" r:id="rId10"/>
    <p:sldId id="2697" r:id="rId11"/>
    <p:sldId id="1362" r:id="rId12"/>
    <p:sldId id="2078" r:id="rId13"/>
    <p:sldId id="2661" r:id="rId14"/>
    <p:sldId id="2663" r:id="rId15"/>
    <p:sldId id="2662" r:id="rId16"/>
    <p:sldId id="2664" r:id="rId17"/>
    <p:sldId id="2665" r:id="rId18"/>
    <p:sldId id="2666" r:id="rId19"/>
    <p:sldId id="2667" r:id="rId20"/>
    <p:sldId id="2668" r:id="rId21"/>
    <p:sldId id="2669" r:id="rId22"/>
    <p:sldId id="2670" r:id="rId23"/>
    <p:sldId id="2671" r:id="rId24"/>
    <p:sldId id="2672" r:id="rId25"/>
    <p:sldId id="2673" r:id="rId26"/>
    <p:sldId id="2674" r:id="rId27"/>
    <p:sldId id="2676" r:id="rId28"/>
    <p:sldId id="2677" r:id="rId29"/>
    <p:sldId id="2675" r:id="rId30"/>
    <p:sldId id="2678" r:id="rId31"/>
    <p:sldId id="2691" r:id="rId32"/>
    <p:sldId id="2679" r:id="rId33"/>
    <p:sldId id="2680" r:id="rId34"/>
    <p:sldId id="2346" r:id="rId35"/>
    <p:sldId id="2681" r:id="rId36"/>
    <p:sldId id="2682" r:id="rId37"/>
    <p:sldId id="2683" r:id="rId38"/>
    <p:sldId id="2692" r:id="rId39"/>
    <p:sldId id="2684" r:id="rId40"/>
    <p:sldId id="2693" r:id="rId41"/>
    <p:sldId id="2685" r:id="rId42"/>
    <p:sldId id="2686" r:id="rId43"/>
    <p:sldId id="2687" r:id="rId44"/>
    <p:sldId id="2688" r:id="rId45"/>
    <p:sldId id="2689" r:id="rId46"/>
    <p:sldId id="2690" r:id="rId47"/>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0066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65BC604A-26E2-4D33-9C66-10C18865115C}"/>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CF292302-1397-48D8-B58A-114AF198DDB2}"/>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9F9AC242-EFCC-45B3-8805-68631CEB02D6}"/>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DBA0A180-B44E-4A74-9E14-4168FFF1E668}"/>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87747C03-2391-42AD-AD8D-BDE00F95C49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D12F5DF-0FCA-41C2-9A4D-8A8A2E3BAF8B}"/>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28DD5039-F3C6-4F47-A027-1D6854D4DE75}"/>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05256711-526B-47F0-B5C8-C4C53EB4F93F}" type="datetimeFigureOut">
              <a:rPr lang="en-US"/>
              <a:pPr>
                <a:defRPr/>
              </a:pPr>
              <a:t>2/9/2021</a:t>
            </a:fld>
            <a:endParaRPr lang="en-US" dirty="0"/>
          </a:p>
        </p:txBody>
      </p:sp>
      <p:sp>
        <p:nvSpPr>
          <p:cNvPr id="4" name="Slide Image Placeholder 3">
            <a:extLst>
              <a:ext uri="{FF2B5EF4-FFF2-40B4-BE49-F238E27FC236}">
                <a16:creationId xmlns:a16="http://schemas.microsoft.com/office/drawing/2014/main" id="{1061E5D6-793E-429F-B1D0-0E28BDC6ADC5}"/>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EA06972C-E59F-49EF-A9C5-A89157EF5E18}"/>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30CA0C9-EC45-456D-8F3C-0593EB2A7E20}"/>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17C4A5F1-DF49-41C3-AEED-682AE47FA945}"/>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479B325-08C9-4A05-A21C-66E9404A4CD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44BF8736-3F65-4533-9DAD-567CC5D6A9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B13E9774-FFF5-40B3-B6C7-4FCB2B9FDA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4084086C-7C31-494A-80EC-D0B5BEA6E7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3FC92C-921E-4764-8B30-ED81C7D78C76}"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824D91F-DB50-4652-86C3-68EF97149F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8D251623-132D-4C81-B8C6-F1CDAAC8D0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96C33A38-14B2-4587-837C-3CB5E72120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E5AC86-E220-4560-9735-DC2EC19B6F88}"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77177DF4-A5F5-47EE-B12B-88B3CDA757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DE6AB54-04E2-4134-A6DD-92EC07EF00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3D77CF88-A501-484D-85FC-512E096A27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814138-2062-4829-BAF8-A0A22E2CE900}"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8E41F321-4A19-4F93-8181-DDE054B4E7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8F6EFFA-A501-4101-AA00-C5C001EAA5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A4618B52-BF0B-4B37-BBA2-2B478BBB66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4C68DA-652D-48ED-AE1D-FAA0E2B9EBBB}"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D8C725F-915A-4280-85C6-E532B7FE1F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C36DB017-3000-47FE-A351-30FBB04CBE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300D2E22-C642-4268-AAB4-9B70C5888A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D958DE-E15A-4B26-8259-65203717CEFC}"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F1107A5-ACCF-48CC-8DB2-BDD3357A29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B08A3F89-D471-47E2-878C-C47863225D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3842F165-FBB4-4D57-AACA-DA30D8006E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CDE852-9787-46F0-8E45-2967A790463C}"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561D0205-72EB-4EE1-9432-6251F45B5D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DBF9D696-40C9-4BDB-9E15-1A115A84C2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FCBAAC63-1DD7-4B53-BB1C-F999476564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566BB0-FB3A-4651-838B-6E89E0063725}"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C8F96E55-6F2C-46DE-B7F3-DE1EF7208D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73768827-DA0E-4F8C-96F8-0F2BCB9CAD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3807D7A6-F83B-4CFB-8C4E-6FA40CB881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707AE0-E1B3-49A8-9AD3-54A4ADDF4890}"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15435C35-6DCD-415D-AC76-DB8E03BA45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30025220-C201-4B27-821C-F61953899F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C774A66D-9CD2-493F-AED5-760B331127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8E146E-80B1-4D2F-8CC1-9EFDE1E7F551}"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877BBC62-7399-4B71-BDC1-390F6C9AA0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EA0D6CA-B842-4969-987B-943180AD43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FD044229-4FE1-4DBB-B86E-38CE42E9EB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55F9B1-7130-483F-8D56-067B8EB84EE0}"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CEC1C3AC-5B8C-497D-A365-012C357DAB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D9AA3EAB-7CAB-46DB-99F8-66B7294B4C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0BF513D8-D325-4C27-B66C-D305A67333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BA8251-9D48-44E1-9B0E-9748881BB927}"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A54BA525-9084-44E1-A4CF-CDEFE673E2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D835AAE-B8B9-4804-BB7B-727D3D3E04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9C4CFFA4-8EC1-47F5-9A4A-8632E56EA3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066125-9C5A-4595-97DF-8E455A571B79}"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C33F627B-EDA4-4638-93DB-30E9626A00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7219BDD-6176-49A8-8853-69166159FA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CC85697C-23DC-4C7E-9FFF-8434E1A73F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8C906A-6C72-450F-B68A-0BB90AFB9465}"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572379E-BB5D-4254-894A-E6C7110ABA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E7D3CF86-91FA-49B2-9636-4D9651EE96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39ABC891-D24F-4A45-903B-26BDF2E2A1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D752EE-4427-4219-867A-7DDDA0C6673F}"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2EAB7D80-C7BE-42E8-ACF0-37905FE102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7F9C7B77-BB45-4233-8DCD-58E4EE55F2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201C3B12-567F-4F35-9978-0D4B506C74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9740A-693B-4754-9487-06A4F0103946}"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F9367E7D-8B7C-4AEF-91B0-050E1FF27E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C18E1A88-A799-47D2-8961-9DD4852CEC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9E5A2F38-AEBA-4F27-B81D-BBA9B13E1A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97900B-4494-44B0-88D0-96F8EFF33D40}"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5C3DDE50-571E-4AA5-B6C0-71B27535FB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BA33F32A-F9DD-4F9C-9F79-052AF41326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4118759D-D1CC-4589-AE0E-777ABD6E63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88FD88-357F-465C-9AAC-37DC74A861A6}"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1E188798-9962-4C35-A39B-B9B714F16A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FF438730-EF26-4ADD-AC22-C36A208BAB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4AB95395-96A9-4B79-B6C6-7B250B8D2C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CA6F16-7DBE-4CFA-9582-8CE90BD0A9FD}"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EE79A224-DEDA-4098-A7B8-6353D5B336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F7F25785-4E4F-4BA1-8F8D-CF06DCC5B5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43A3FE3E-449D-4B0F-88E9-DFEDCA4D4E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27FBBE-B545-4951-9A8F-E4F59C902EA4}"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667C458-C002-4873-AD84-BD9B8849AA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C673DE0C-2525-419A-88FF-A468028400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6EDD8AF5-73C4-4D83-9A1E-B8CBF8D3B4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62CB16-F551-4ECA-A011-7DD74B6EB513}"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28E975F-E220-46B8-9F26-F81EF76871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A3E5AA4A-977E-4E8A-B092-85D9A986B4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750C2381-9E0A-4D45-88A3-2AF1FFEC85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5BB754-60E0-486A-9761-46077902A6FA}"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C1452DA9-EA1B-496D-AF86-70B41A0EB8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7C492438-3022-4CD5-B3B5-C504F09ED9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F559540E-6473-4D92-B51C-91349B6571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EFDA1C-293E-4F2D-BA4E-645CCFA6CAE8}"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82B3CAA-3683-44DA-989C-5D72C2FBA6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EF54F40D-2458-42F5-8124-24E5724FBC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DCB4E900-8CF3-4414-A185-7E11640ECD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A3281B-A03F-4F2A-937F-18D31619BB86}"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DA1FA13D-2175-4541-852D-EB9EB123BF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9A304588-2470-4476-AAF0-C58312DC76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9B094715-F4F0-4DB4-B0DE-119486FC5A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0332CF-F39B-4F36-8926-79D93AE5B987}"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87EE14B-4DA6-4CFF-9298-6CD55315CC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53958DB7-BD47-43C1-8283-8CCE369FE0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87D83430-B4DE-4056-8323-142ECC2250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6A33E4-C8CF-4224-A6A1-C9735D46E65E}"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12EDF441-9A38-4049-A82F-DE199514D8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D14E0E15-6F1D-4A25-A440-7C841F4B87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E2C39376-E7EF-420F-A559-EE25972171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87EC05-744C-4735-A65C-27166D220735}"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B2B1F47E-597F-4C32-ABFC-CC8CEDBCE6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1D65CE3A-E108-48BF-8E82-EC27EBEAF6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F576E6A0-68A2-4D11-8600-6E30A8D186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B5D7CF-8D33-48A4-8CC4-D5CBB13ED6BA}"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F2574E67-728C-4A2D-8706-BCE0EEE9A7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D3DCBFAB-99D6-431B-A2B5-58FB7E3926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F2E9F758-56A2-4346-A668-64A892AF7C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B882C9-11C5-4BBE-8EF0-7478F34FFC9E}"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048E51D4-B6B6-4E3C-B3F6-C6BDE76CF4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4F9A62C5-7ACB-44F3-B1FB-DA1C382D6C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8771C5CA-5B59-4996-8B1C-4C6CA277EE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EC5736-B925-4501-A22F-D7F674B581AE}" type="slidenum">
              <a:rPr lang="en-US" altLang="en-US" smtClean="0">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656FC275-13D3-4B6B-9EFA-816F132C06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2E7027AC-50AD-4CB2-962B-2BBFBECB0C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A39F695C-3D44-45BB-A4E7-293B9C3CD9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1D3D95-F744-4036-9AE5-3155FF2ADC3C}" type="slidenum">
              <a:rPr lang="en-US" altLang="en-US" smtClean="0">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3C59F389-7EB1-4AAD-956A-5AA54677A2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D5C3CA14-2089-4A12-AE07-B1DCF85BF1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732DB085-5107-44C6-AD26-2A541B34E4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D01A66-AA13-4E8F-8D53-3F3BFD3474DB}" type="slidenum">
              <a:rPr lang="en-US" altLang="en-US" smtClean="0">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2D8DA1A5-5EF9-455D-8E7A-85C0DF82DF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11C6A2C4-A266-48A6-A3E5-BFDC13E3E7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936358DD-CAE8-4AD4-B2E8-67F0FBC802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7DDC6B-D0D4-484D-8E9C-83FF899A35F2}" type="slidenum">
              <a:rPr lang="en-US" altLang="en-US" smtClean="0">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F3915A19-820C-4584-B692-D12A5234E8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0FF4099B-B557-458B-9817-1E789A8D17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200EB734-698C-4A80-9A7F-4A523F5425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13F730-6EC1-4522-B29D-D0D0CD3833D0}" type="slidenum">
              <a:rPr lang="en-US" altLang="en-US" smtClean="0">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626D1B2-A4FD-49CE-A16D-4B45E6E503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AD73A650-C02E-454D-8185-3CA08F72F3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283D6B41-4CD9-44D5-A007-31154DE4BA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9673F1-663D-4950-A000-B5E779ECF588}"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3D03242B-A175-43DD-89E8-B8E72916C2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8965D812-2784-408C-A527-B4F178DA9C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1F84DAFD-92CE-47D8-91E7-1117D3BB12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5EFE61-DAB0-41B9-A276-A9CEBC6F4B1A}" type="slidenum">
              <a:rPr lang="en-US" altLang="en-US" smtClean="0">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BEB8A5D9-CDF3-4ED4-A03E-785F200EEC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634D2F8F-DD76-48F5-8C92-CCF3EAABF7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F85AB8E9-607D-46B8-B98B-8BCA6EF8A2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CB1E4B-EF66-4D0B-AD0F-13A696BB5F8E}" type="slidenum">
              <a:rPr lang="en-US" altLang="en-US" smtClean="0">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F12E614B-DB12-4AEC-904A-4943511B2A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F8D9C379-BA93-47EC-BA1F-2ACA957C38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BB49D026-48AF-4F14-8D3C-C888131E90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1CEA3E-9C78-4626-AE10-028671D9242A}" type="slidenum">
              <a:rPr lang="en-US" altLang="en-US" smtClean="0">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B90F3FB7-55BF-4E2F-B985-6B769300E7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ACBF2AA7-9529-4F78-B4E1-2F7EBF1CD9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2C4073E7-A048-40CD-A80C-BF147BDE03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160409-F081-4956-BDDB-A137946D19AC}" type="slidenum">
              <a:rPr lang="en-US" altLang="en-US" smtClean="0">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2F24FDDD-7904-4DEC-804E-B2961AEDAC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72F24A36-784C-4AD5-B01B-4AEF780C4B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7E703DD0-1555-4700-A6BB-59C5E6ED95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FCC554-5509-4210-A02B-72735164AC5E}" type="slidenum">
              <a:rPr lang="en-US" altLang="en-US" smtClean="0">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53865C83-AD22-4CAA-B635-8647C6F49F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9E3988E7-C2CC-4EDB-A374-9361C29AF3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47F5F2BE-1AD7-428F-8CBB-3BB31D1F4C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3731C0-3682-4570-9EAF-7EF1AB6FC76A}" type="slidenum">
              <a:rPr lang="en-US" altLang="en-US" smtClean="0">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5A4B983E-D391-4C21-A0E6-A2AB5F2FA3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AECB7F67-3A4F-4F30-8612-50CD605E4F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9208D968-6F0B-43FE-A375-5D5EF227FD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BA794A-7956-4965-8803-A1569A1AF027}" type="slidenum">
              <a:rPr lang="en-US" altLang="en-US" smtClean="0">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3A41EF94-0886-4613-B704-4F3834F852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1DFD582-6C9D-47B3-AD0D-3CA955F51C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974F2E99-0C15-427B-81A0-0C5EC9D5AF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4B2C15-2DBD-4D37-833E-D036318D3B2C}"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AF2F7859-BAC4-469D-A047-E46E5EC460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36BEC4C-00C8-4D30-A2F1-20E4513753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833EF014-2A54-4DD9-9D69-8FD1A9363E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3F6B45-9A08-4EAA-9ACE-366BACC9AE0F}"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771301D-E49D-4E86-B1E9-824055B922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D1A18C62-42E9-45BA-A0CD-5A3999BBDC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56B79253-B19F-43C7-919C-13A4232446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B5C0FD-2713-4FB4-B506-4905A1C71DD7}"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7E74E2E7-1EAF-4BDB-A2BF-17B6CC44B2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F899BF2D-8822-4666-8633-054712EBB0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98F6FD1C-9E4D-4150-911F-714FA59C72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76B09C-2B03-4CA9-976D-C3E98822D53B}"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2967E435-FE0C-499E-9374-CF4A611328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FF89E9FF-C09F-4227-8B4D-D6A1F6537E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42BFEA83-969D-4CF7-A09B-482D5DCD11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29CE35-FE0A-4A91-97B4-4DCBB5DB236A}"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7451996-FA96-444A-B355-2C5200BB35B2}"/>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3357DF56-71D5-4797-8CC2-699172B4FEE5}"/>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B6C7646E-CCD5-433C-8107-10EBFC9F553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3708B015-0740-415A-AB0B-50E8AEDFC67B}"/>
              </a:ext>
            </a:extLst>
          </p:cNvPr>
          <p:cNvSpPr>
            <a:spLocks noGrp="1"/>
          </p:cNvSpPr>
          <p:nvPr>
            <p:ph type="sldNum" sz="quarter" idx="12"/>
          </p:nvPr>
        </p:nvSpPr>
        <p:spPr>
          <a:xfrm>
            <a:off x="8229600" y="6473825"/>
            <a:ext cx="758825" cy="247650"/>
          </a:xfrm>
        </p:spPr>
        <p:txBody>
          <a:bodyPr/>
          <a:lstStyle>
            <a:lvl1pPr>
              <a:defRPr/>
            </a:lvl1pPr>
          </a:lstStyle>
          <a:p>
            <a:pPr>
              <a:defRPr/>
            </a:pPr>
            <a:fld id="{38421CCA-5711-4EE0-A94E-D4D4FDE8222A}" type="slidenum">
              <a:rPr lang="en-US" altLang="en-US"/>
              <a:pPr>
                <a:defRPr/>
              </a:pPr>
              <a:t>‹#›</a:t>
            </a:fld>
            <a:endParaRPr lang="en-US" altLang="en-US"/>
          </a:p>
        </p:txBody>
      </p:sp>
    </p:spTree>
    <p:extLst>
      <p:ext uri="{BB962C8B-B14F-4D97-AF65-F5344CB8AC3E}">
        <p14:creationId xmlns:p14="http://schemas.microsoft.com/office/powerpoint/2010/main" val="336056189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092E41C6-3312-4DF1-A67A-0D1D27EE5D24}"/>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5D03241A-5ABC-40D6-90C1-7349D9A62DC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A6EA3218-E70A-47F7-9EBE-42D63FCFBD54}"/>
              </a:ext>
            </a:extLst>
          </p:cNvPr>
          <p:cNvSpPr>
            <a:spLocks noGrp="1"/>
          </p:cNvSpPr>
          <p:nvPr>
            <p:ph type="sldNum" sz="quarter" idx="12"/>
          </p:nvPr>
        </p:nvSpPr>
        <p:spPr/>
        <p:txBody>
          <a:bodyPr/>
          <a:lstStyle>
            <a:lvl1pPr>
              <a:defRPr/>
            </a:lvl1pPr>
          </a:lstStyle>
          <a:p>
            <a:pPr>
              <a:defRPr/>
            </a:pPr>
            <a:fld id="{7D3B4ED4-4C3D-42C7-A1BC-2CA288813203}" type="slidenum">
              <a:rPr lang="en-US" altLang="en-US"/>
              <a:pPr>
                <a:defRPr/>
              </a:pPr>
              <a:t>‹#›</a:t>
            </a:fld>
            <a:endParaRPr lang="en-US" altLang="en-US"/>
          </a:p>
        </p:txBody>
      </p:sp>
    </p:spTree>
    <p:extLst>
      <p:ext uri="{BB962C8B-B14F-4D97-AF65-F5344CB8AC3E}">
        <p14:creationId xmlns:p14="http://schemas.microsoft.com/office/powerpoint/2010/main" val="1358321662"/>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3FF547-2232-4445-915A-D0C3FD6863D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700CB32-1027-415B-B795-B80752E25B6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08AF985-7CBE-47D0-8696-0CA203662D1B}"/>
              </a:ext>
            </a:extLst>
          </p:cNvPr>
          <p:cNvSpPr>
            <a:spLocks noGrp="1"/>
          </p:cNvSpPr>
          <p:nvPr>
            <p:ph type="sldNum" sz="quarter" idx="12"/>
          </p:nvPr>
        </p:nvSpPr>
        <p:spPr/>
        <p:txBody>
          <a:bodyPr/>
          <a:lstStyle>
            <a:lvl1pPr>
              <a:defRPr/>
            </a:lvl1pPr>
          </a:lstStyle>
          <a:p>
            <a:pPr>
              <a:defRPr/>
            </a:pPr>
            <a:fld id="{7C5518FE-CBC8-4284-98E8-A631F6EAAAC5}" type="slidenum">
              <a:rPr lang="en-US" altLang="en-US"/>
              <a:pPr>
                <a:defRPr/>
              </a:pPr>
              <a:t>‹#›</a:t>
            </a:fld>
            <a:endParaRPr lang="en-US" altLang="en-US"/>
          </a:p>
        </p:txBody>
      </p:sp>
    </p:spTree>
    <p:extLst>
      <p:ext uri="{BB962C8B-B14F-4D97-AF65-F5344CB8AC3E}">
        <p14:creationId xmlns:p14="http://schemas.microsoft.com/office/powerpoint/2010/main" val="1532341970"/>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84B5D608-6FD9-4E7B-A8C7-711C48EEE9D3}"/>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E24DEAA1-1597-45DE-98C2-31A4551113F4}"/>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9475375A-5B1B-43CB-A47F-C093D51BC3ED}"/>
              </a:ext>
            </a:extLst>
          </p:cNvPr>
          <p:cNvSpPr>
            <a:spLocks noGrp="1"/>
          </p:cNvSpPr>
          <p:nvPr>
            <p:ph type="sldNum" sz="quarter" idx="12"/>
          </p:nvPr>
        </p:nvSpPr>
        <p:spPr>
          <a:xfrm>
            <a:off x="8229600" y="6473825"/>
            <a:ext cx="758825" cy="247650"/>
          </a:xfrm>
        </p:spPr>
        <p:txBody>
          <a:bodyPr/>
          <a:lstStyle>
            <a:lvl1pPr>
              <a:defRPr/>
            </a:lvl1pPr>
          </a:lstStyle>
          <a:p>
            <a:pPr>
              <a:defRPr/>
            </a:pPr>
            <a:fld id="{A4F1391B-776C-476C-8AB1-5CC1819432DF}" type="slidenum">
              <a:rPr lang="en-US" altLang="en-US"/>
              <a:pPr>
                <a:defRPr/>
              </a:pPr>
              <a:t>‹#›</a:t>
            </a:fld>
            <a:endParaRPr lang="en-US" altLang="en-US"/>
          </a:p>
        </p:txBody>
      </p:sp>
    </p:spTree>
    <p:extLst>
      <p:ext uri="{BB962C8B-B14F-4D97-AF65-F5344CB8AC3E}">
        <p14:creationId xmlns:p14="http://schemas.microsoft.com/office/powerpoint/2010/main" val="2594092048"/>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AC07F0B9-B6E9-4230-AF53-B95A5B44067F}"/>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A406A2C6-1CD0-4E10-802F-88213F7202C1}"/>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05381918-3D3C-4934-B22B-58C57A3CC47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6B755F50-12EE-4EA3-BBCA-30B02D6DA862}"/>
              </a:ext>
            </a:extLst>
          </p:cNvPr>
          <p:cNvSpPr>
            <a:spLocks noGrp="1"/>
          </p:cNvSpPr>
          <p:nvPr>
            <p:ph type="sldNum" sz="quarter" idx="12"/>
          </p:nvPr>
        </p:nvSpPr>
        <p:spPr/>
        <p:txBody>
          <a:bodyPr/>
          <a:lstStyle>
            <a:lvl1pPr>
              <a:defRPr/>
            </a:lvl1pPr>
          </a:lstStyle>
          <a:p>
            <a:pPr>
              <a:defRPr/>
            </a:pPr>
            <a:fld id="{5CED92B1-1AE0-4237-9B98-32088BDA0DEB}" type="slidenum">
              <a:rPr lang="en-US" altLang="en-US"/>
              <a:pPr>
                <a:defRPr/>
              </a:pPr>
              <a:t>‹#›</a:t>
            </a:fld>
            <a:endParaRPr lang="en-US" altLang="en-US"/>
          </a:p>
        </p:txBody>
      </p:sp>
    </p:spTree>
    <p:extLst>
      <p:ext uri="{BB962C8B-B14F-4D97-AF65-F5344CB8AC3E}">
        <p14:creationId xmlns:p14="http://schemas.microsoft.com/office/powerpoint/2010/main" val="809301391"/>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A1C23125-1BA9-4C2E-9DE4-B6F64C7808A6}"/>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4AF184D2-5083-433B-83CC-37B35FD12C8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CF2613F2-27F2-460B-9DC8-6D3184A7CC79}"/>
              </a:ext>
            </a:extLst>
          </p:cNvPr>
          <p:cNvSpPr>
            <a:spLocks noGrp="1"/>
          </p:cNvSpPr>
          <p:nvPr>
            <p:ph type="sldNum" sz="quarter" idx="12"/>
          </p:nvPr>
        </p:nvSpPr>
        <p:spPr/>
        <p:txBody>
          <a:bodyPr/>
          <a:lstStyle>
            <a:lvl1pPr>
              <a:defRPr/>
            </a:lvl1pPr>
          </a:lstStyle>
          <a:p>
            <a:pPr>
              <a:defRPr/>
            </a:pPr>
            <a:fld id="{29705498-D778-445C-A84D-6060E80A1B08}" type="slidenum">
              <a:rPr lang="en-US" altLang="en-US"/>
              <a:pPr>
                <a:defRPr/>
              </a:pPr>
              <a:t>‹#›</a:t>
            </a:fld>
            <a:endParaRPr lang="en-US" altLang="en-US"/>
          </a:p>
        </p:txBody>
      </p:sp>
    </p:spTree>
    <p:extLst>
      <p:ext uri="{BB962C8B-B14F-4D97-AF65-F5344CB8AC3E}">
        <p14:creationId xmlns:p14="http://schemas.microsoft.com/office/powerpoint/2010/main" val="118178450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63D21C2-2579-451B-A97E-9CCD5458C320}"/>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CDD2200F-0665-43CB-B276-4BAC14A1DDB9}"/>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0256BC9F-16AC-4F12-88C4-C8ADA6E68C9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413CFE32-625D-422D-BC46-8274B70E09D6}"/>
              </a:ext>
            </a:extLst>
          </p:cNvPr>
          <p:cNvSpPr>
            <a:spLocks noGrp="1"/>
          </p:cNvSpPr>
          <p:nvPr>
            <p:ph type="sldNum" sz="quarter" idx="12"/>
          </p:nvPr>
        </p:nvSpPr>
        <p:spPr>
          <a:xfrm>
            <a:off x="8229600" y="6477000"/>
            <a:ext cx="762000" cy="247650"/>
          </a:xfrm>
        </p:spPr>
        <p:txBody>
          <a:bodyPr/>
          <a:lstStyle>
            <a:lvl1pPr>
              <a:defRPr/>
            </a:lvl1pPr>
          </a:lstStyle>
          <a:p>
            <a:pPr>
              <a:defRPr/>
            </a:pPr>
            <a:fld id="{B21A4236-8E78-40AA-AA90-C3E61867E762}" type="slidenum">
              <a:rPr lang="en-US" altLang="en-US"/>
              <a:pPr>
                <a:defRPr/>
              </a:pPr>
              <a:t>‹#›</a:t>
            </a:fld>
            <a:endParaRPr lang="en-US" altLang="en-US"/>
          </a:p>
        </p:txBody>
      </p:sp>
    </p:spTree>
    <p:extLst>
      <p:ext uri="{BB962C8B-B14F-4D97-AF65-F5344CB8AC3E}">
        <p14:creationId xmlns:p14="http://schemas.microsoft.com/office/powerpoint/2010/main" val="62296581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8453664F-083D-43B8-895E-6658C40349F1}"/>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4B3C0762-68E4-43A1-A00C-8B74600E89C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03C14FF9-8433-4CB1-9B39-6D45BCF2513F}"/>
              </a:ext>
            </a:extLst>
          </p:cNvPr>
          <p:cNvSpPr>
            <a:spLocks noGrp="1"/>
          </p:cNvSpPr>
          <p:nvPr>
            <p:ph type="sldNum" sz="quarter" idx="12"/>
          </p:nvPr>
        </p:nvSpPr>
        <p:spPr/>
        <p:txBody>
          <a:bodyPr/>
          <a:lstStyle>
            <a:lvl1pPr>
              <a:defRPr/>
            </a:lvl1pPr>
          </a:lstStyle>
          <a:p>
            <a:pPr>
              <a:defRPr/>
            </a:pPr>
            <a:fld id="{EF5C0E2D-CF97-4E71-9254-D8C6D29D88A3}" type="slidenum">
              <a:rPr lang="en-US" altLang="en-US"/>
              <a:pPr>
                <a:defRPr/>
              </a:pPr>
              <a:t>‹#›</a:t>
            </a:fld>
            <a:endParaRPr lang="en-US" altLang="en-US"/>
          </a:p>
        </p:txBody>
      </p:sp>
    </p:spTree>
    <p:extLst>
      <p:ext uri="{BB962C8B-B14F-4D97-AF65-F5344CB8AC3E}">
        <p14:creationId xmlns:p14="http://schemas.microsoft.com/office/powerpoint/2010/main" val="216977215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398D9CCC-5571-49D9-8ACC-D8156D1F2485}"/>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C7B9B0F2-91F7-41ED-9BE8-6BF33228DC7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15EB060D-4DA7-4DC0-83A6-09AC4D58D46D}"/>
              </a:ext>
            </a:extLst>
          </p:cNvPr>
          <p:cNvSpPr>
            <a:spLocks noGrp="1"/>
          </p:cNvSpPr>
          <p:nvPr>
            <p:ph type="sldNum" sz="quarter" idx="12"/>
          </p:nvPr>
        </p:nvSpPr>
        <p:spPr/>
        <p:txBody>
          <a:bodyPr/>
          <a:lstStyle>
            <a:lvl1pPr>
              <a:defRPr/>
            </a:lvl1pPr>
          </a:lstStyle>
          <a:p>
            <a:pPr>
              <a:defRPr/>
            </a:pPr>
            <a:fld id="{5F1858F6-A1C3-44EE-8659-C88F6519A164}" type="slidenum">
              <a:rPr lang="en-US" altLang="en-US"/>
              <a:pPr>
                <a:defRPr/>
              </a:pPr>
              <a:t>‹#›</a:t>
            </a:fld>
            <a:endParaRPr lang="en-US" altLang="en-US"/>
          </a:p>
        </p:txBody>
      </p:sp>
    </p:spTree>
    <p:extLst>
      <p:ext uri="{BB962C8B-B14F-4D97-AF65-F5344CB8AC3E}">
        <p14:creationId xmlns:p14="http://schemas.microsoft.com/office/powerpoint/2010/main" val="191272052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09064130-336C-40E0-B761-40F4EEA7CB42}"/>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35E15E7D-371C-43D9-A36D-05B61050D091}"/>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77E83053-31B5-4825-A021-D0E68B182BE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B97E31C1-E20E-4A96-A75C-6904595811B9}"/>
              </a:ext>
            </a:extLst>
          </p:cNvPr>
          <p:cNvSpPr>
            <a:spLocks noGrp="1"/>
          </p:cNvSpPr>
          <p:nvPr>
            <p:ph type="sldNum" sz="quarter" idx="12"/>
          </p:nvPr>
        </p:nvSpPr>
        <p:spPr/>
        <p:txBody>
          <a:bodyPr/>
          <a:lstStyle>
            <a:lvl1pPr>
              <a:defRPr/>
            </a:lvl1pPr>
          </a:lstStyle>
          <a:p>
            <a:pPr>
              <a:defRPr/>
            </a:pPr>
            <a:fld id="{F664D642-5603-4C34-BED2-F827F120A4AD}" type="slidenum">
              <a:rPr lang="en-US" altLang="en-US"/>
              <a:pPr>
                <a:defRPr/>
              </a:pPr>
              <a:t>‹#›</a:t>
            </a:fld>
            <a:endParaRPr lang="en-US" altLang="en-US"/>
          </a:p>
        </p:txBody>
      </p:sp>
    </p:spTree>
    <p:extLst>
      <p:ext uri="{BB962C8B-B14F-4D97-AF65-F5344CB8AC3E}">
        <p14:creationId xmlns:p14="http://schemas.microsoft.com/office/powerpoint/2010/main" val="2028735808"/>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5E11E635-E07F-4FB3-BF12-B8A684A4C82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660071F-AA9B-4AA8-AA72-4EA73BAA8AC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929AF2FE-9FF3-429C-967B-9C6D8A50EBF1}"/>
              </a:ext>
            </a:extLst>
          </p:cNvPr>
          <p:cNvSpPr>
            <a:spLocks noGrp="1"/>
          </p:cNvSpPr>
          <p:nvPr>
            <p:ph type="sldNum" sz="quarter" idx="12"/>
          </p:nvPr>
        </p:nvSpPr>
        <p:spPr/>
        <p:txBody>
          <a:bodyPr/>
          <a:lstStyle>
            <a:lvl1pPr>
              <a:defRPr/>
            </a:lvl1pPr>
          </a:lstStyle>
          <a:p>
            <a:pPr>
              <a:defRPr/>
            </a:pPr>
            <a:fld id="{D1ABD49C-D3AB-4937-9498-65B4FF373DBB}" type="slidenum">
              <a:rPr lang="en-US" altLang="en-US"/>
              <a:pPr>
                <a:defRPr/>
              </a:pPr>
              <a:t>‹#›</a:t>
            </a:fld>
            <a:endParaRPr lang="en-US" altLang="en-US"/>
          </a:p>
        </p:txBody>
      </p:sp>
    </p:spTree>
    <p:extLst>
      <p:ext uri="{BB962C8B-B14F-4D97-AF65-F5344CB8AC3E}">
        <p14:creationId xmlns:p14="http://schemas.microsoft.com/office/powerpoint/2010/main" val="3253253078"/>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75860318-6D13-4899-9DE7-8C865A459DC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99594276-01FF-4398-ACDC-1B516E2A46EE}"/>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56C23688-631B-48DA-B5BE-767F40FC9BCA}"/>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C5C30881-0D50-4E8D-97F6-74DFF7712AB9}"/>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1758AC78-29A0-4529-923B-6058ED15D68C}"/>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F6C175A9-47DD-4856-9395-D3BC4319F8F2}"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930956A0-11D4-4701-8BDA-E53F98351126}"/>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58F24E94-01CB-4DE6-AF16-6D48C013F5E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1FE7D89E-12BE-4642-9FF0-2EE28161AE14}"/>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488" r:id="rId1"/>
    <p:sldLayoutId id="2147486489" r:id="rId2"/>
    <p:sldLayoutId id="2147486490" r:id="rId3"/>
    <p:sldLayoutId id="2147486485" r:id="rId4"/>
    <p:sldLayoutId id="2147486491" r:id="rId5"/>
    <p:sldLayoutId id="2147486486" r:id="rId6"/>
    <p:sldLayoutId id="2147486492" r:id="rId7"/>
    <p:sldLayoutId id="2147486493" r:id="rId8"/>
    <p:sldLayoutId id="2147486494" r:id="rId9"/>
    <p:sldLayoutId id="2147486487" r:id="rId10"/>
    <p:sldLayoutId id="2147486495"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CE466387-3D34-4B2B-8F72-9D41DA3A83C6}"/>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the  ideal marriage  -  how  husbands &amp;  wives  should treat  one another</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2FA001-FA3E-4026-BB48-8B6E2005D19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85CAA8-3079-408C-86DF-5A1798EF5361}"/>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5:29-33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After all, no one ever hated his own body, but he feeds and cares for it, just as Christ does the church</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we are members of his body. “For this reason a man will leave his father and mother and be united to his wife, and the two will become one flesh.”</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a profound mystery — but I am talking about Christ and the church. However, each one of you also must love his wife as he loves himself, and the wife must respect her husband.</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AFDA21-DC8D-4343-9DCE-AA273A0155F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8F58BB-CB5C-487A-91F3-A2B8D7BF42E9}"/>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How are Husbands Supposed to Treat Their Wives?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v25-33</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DC794E-74D9-43ED-B710-44762CBD2E2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05E419-0012-45DC-9993-BAF18FB1DD02}"/>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same way Lord Jesus treats His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How does the Lord treat His church?</a:t>
            </a:r>
          </a:p>
        </p:txBody>
      </p:sp>
      <p:sp>
        <p:nvSpPr>
          <p:cNvPr id="4" name="Rectangle 3">
            <a:extLst>
              <a:ext uri="{FF2B5EF4-FFF2-40B4-BE49-F238E27FC236}">
                <a16:creationId xmlns:a16="http://schemas.microsoft.com/office/drawing/2014/main" id="{F7FEC6DC-1927-4FD0-BF74-4F123A5E829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1A1A61-9EBD-46C5-95CE-96DD4299DC3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977EEB-64B9-4E91-B8C7-F0D288A2FDF5}"/>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does the Lord treat His church?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a:t>
            </a:r>
            <a:r>
              <a:rPr lang="en-US" sz="4400" b="1" u="sng" dirty="0">
                <a:solidFill>
                  <a:srgbClr val="990033"/>
                </a:solidFill>
                <a:effectLst>
                  <a:outerShdw blurRad="38100" dist="38100" dir="2700000" algn="tl">
                    <a:srgbClr val="000000">
                      <a:alpha val="43137"/>
                    </a:srgbClr>
                  </a:outerShdw>
                </a:effectLst>
                <a:latin typeface="Arial Narrow" pitchFamily="34" charset="0"/>
              </a:rPr>
              <a:t>loved</a:t>
            </a:r>
            <a:r>
              <a:rPr lang="en-US" sz="4400" b="1" dirty="0">
                <a:solidFill>
                  <a:srgbClr val="990033"/>
                </a:solidFill>
                <a:effectLst>
                  <a:outerShdw blurRad="38100" dist="38100" dir="2700000" algn="tl">
                    <a:srgbClr val="000000">
                      <a:alpha val="43137"/>
                    </a:srgbClr>
                  </a:outerShdw>
                </a:effectLst>
                <a:latin typeface="Arial Narrow" pitchFamily="34" charset="0"/>
              </a:rPr>
              <a:t> her.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Husbands, love your wives,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just as Christ loved the church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gave himself up for her. - v25</a:t>
            </a:r>
          </a:p>
        </p:txBody>
      </p:sp>
      <p:sp>
        <p:nvSpPr>
          <p:cNvPr id="4" name="Rectangle 3">
            <a:extLst>
              <a:ext uri="{FF2B5EF4-FFF2-40B4-BE49-F238E27FC236}">
                <a16:creationId xmlns:a16="http://schemas.microsoft.com/office/drawing/2014/main" id="{1B81FC03-7DB2-42DB-8EE0-A4920536D2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6596B0-1F10-44EC-B7E4-A2ADAC2357D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E716D4-F1D3-48E1-84ED-4B401A4CC1D7}"/>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How does the Lord treat His church?</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He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loved</a:t>
            </a:r>
            <a:r>
              <a:rPr lang="en-US" altLang="en-US" sz="4400" b="1">
                <a:solidFill>
                  <a:srgbClr val="990033"/>
                </a:solidFill>
                <a:effectLst>
                  <a:outerShdw blurRad="38100" dist="38100" dir="2700000" algn="tl">
                    <a:srgbClr val="C0C0C0"/>
                  </a:outerShdw>
                </a:effectLst>
                <a:latin typeface="Arial Narrow" panose="020B0606020202030204" pitchFamily="34" charset="0"/>
              </a:rPr>
              <a:t> her.</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Husbands, love your wives, just as Christ loved the church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gave himself up</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for her. - v25</a:t>
            </a:r>
          </a:p>
          <a:p>
            <a:pPr marL="609600" indent="-609600" algn="just" eaLnBrk="1" hangingPunct="1">
              <a:buFont typeface="Wingdings 2" panose="05020102010507070707" pitchFamily="18" charset="2"/>
              <a:buNone/>
            </a:pP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Gave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hand yourself over.</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παραδίδωμι</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FE1A79F0-430C-4B55-AFB3-EBDDE75463A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0E805C1-ED28-412C-9A95-A19E07E4ED9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99467B-5EE6-4B8B-BFD9-0CBB348B0C7E}"/>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does the Lord treat His church?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a:t>
            </a:r>
            <a:r>
              <a:rPr lang="en-US" sz="4400" b="1" u="sng" dirty="0">
                <a:solidFill>
                  <a:srgbClr val="990033"/>
                </a:solidFill>
                <a:effectLst>
                  <a:outerShdw blurRad="38100" dist="38100" dir="2700000" algn="tl">
                    <a:srgbClr val="000000">
                      <a:alpha val="43137"/>
                    </a:srgbClr>
                  </a:outerShdw>
                </a:effectLst>
                <a:latin typeface="Arial Narrow" pitchFamily="34" charset="0"/>
              </a:rPr>
              <a:t>loved</a:t>
            </a:r>
            <a:r>
              <a:rPr lang="en-US" sz="4400" b="1" dirty="0">
                <a:solidFill>
                  <a:srgbClr val="990033"/>
                </a:solidFill>
                <a:effectLst>
                  <a:outerShdw blurRad="38100" dist="38100" dir="2700000" algn="tl">
                    <a:srgbClr val="000000">
                      <a:alpha val="43137"/>
                    </a:srgbClr>
                  </a:outerShdw>
                </a:effectLst>
                <a:latin typeface="Arial Narrow" pitchFamily="34" charset="0"/>
              </a:rPr>
              <a:t> her.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Husbands, love your wives,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just as Christ loved the church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gave himself up for her. - v25</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9:51 - As the time approached for him to be taken up 	to heaven, Jesus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resolutely set out for Jerusalem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B9959446-4475-46C7-9ADB-283C88DD28B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FCB551-FC67-4484-9BC1-F674ACB4C2C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41CEBC4-BCEC-48D5-99F2-8922CFC91A75}"/>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does the Lord treat His church?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made her </a:t>
            </a:r>
            <a:r>
              <a:rPr lang="en-US" sz="4400" b="1" u="sng" dirty="0">
                <a:solidFill>
                  <a:srgbClr val="990033"/>
                </a:solidFill>
                <a:effectLst>
                  <a:outerShdw blurRad="38100" dist="38100" dir="2700000" algn="tl">
                    <a:srgbClr val="000000">
                      <a:alpha val="43137"/>
                    </a:srgbClr>
                  </a:outerShdw>
                </a:effectLst>
                <a:latin typeface="Arial Narrow" pitchFamily="34" charset="0"/>
              </a:rPr>
              <a:t>holy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make her holy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cleansing her by the washing with water through the word . . . - v26</a:t>
            </a:r>
          </a:p>
        </p:txBody>
      </p:sp>
      <p:sp>
        <p:nvSpPr>
          <p:cNvPr id="4" name="Rectangle 3">
            <a:extLst>
              <a:ext uri="{FF2B5EF4-FFF2-40B4-BE49-F238E27FC236}">
                <a16:creationId xmlns:a16="http://schemas.microsoft.com/office/drawing/2014/main" id="{CAD31E0E-A73E-43B5-AD23-9A239841171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15A3EC-086F-4B54-B4B8-6F4769249D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A7A274-7164-4858-9EAE-CEDBB212EC71}"/>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does the Lord treat His church?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made her </a:t>
            </a:r>
            <a:r>
              <a:rPr lang="en-US" sz="4400" b="1" u="sng" dirty="0">
                <a:solidFill>
                  <a:srgbClr val="990033"/>
                </a:solidFill>
                <a:effectLst>
                  <a:outerShdw blurRad="38100" dist="38100" dir="2700000" algn="tl">
                    <a:srgbClr val="000000">
                      <a:alpha val="43137"/>
                    </a:srgbClr>
                  </a:outerShdw>
                </a:effectLst>
                <a:latin typeface="Arial Narrow" pitchFamily="34" charset="0"/>
              </a:rPr>
              <a:t>holy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to make her holy, cleansing her by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washing with water through the word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 v26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3:5 - . . . no one can enter the kingdom of God unless he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born of water and the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3C1701B8-F9AC-4C53-9FE2-71935149F8C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AE2620-4027-484B-A4DF-E02C183CD85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354790-9B4D-4B52-B9AB-F94C71D960A5}"/>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How does the Lord treat His church?</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3.  He presented her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radiant</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to present her to himself as a radiant church</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without stain or wrinkle or any other blemish, but holy and blameless. - v27</a:t>
            </a:r>
          </a:p>
          <a:p>
            <a:pPr marL="609600" indent="-609600" algn="just">
              <a:buFont typeface="Wingdings 2" panose="05020102010507070707" pitchFamily="18" charset="2"/>
              <a:buNone/>
            </a:pP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Radiant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glorified, held in honor.</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ἔνδοξος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7547FD5A-7F2A-43D4-8EC7-E746093F6C2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19A0A0D-53F0-42E7-B495-3A025EA363B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7EE3CD-700E-4AAA-B324-A8AD7282FEA4}"/>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does the Lord treat His church?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How does the Lord feed &amp; care 	for His church?</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but 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feeds and cares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it, just as Christ does the church — for we are members of his body. - v29-30</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By providing His Holy Spirit!</a:t>
            </a:r>
          </a:p>
        </p:txBody>
      </p:sp>
      <p:sp>
        <p:nvSpPr>
          <p:cNvPr id="4" name="Rectangle 3">
            <a:extLst>
              <a:ext uri="{FF2B5EF4-FFF2-40B4-BE49-F238E27FC236}">
                <a16:creationId xmlns:a16="http://schemas.microsoft.com/office/drawing/2014/main" id="{3FA6F9F9-AB0B-403D-B360-4DBEB11D524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9DA8206-AF76-4DB0-912C-39D167845D3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29FAD5-6793-47B4-A552-C67F597CEB4F}"/>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Context of Ancient Society</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In Jewish Culture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Deuteronomy 24:1 - </a:t>
            </a:r>
            <a:r>
              <a:rPr lang="en-US" sz="28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a man marries a woman who becomes displeasing to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because he finds something indecent about 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he writes her a certificate of divorce, gives it to her and sends her from his house . . .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46AA82-0C17-4DB8-8171-11336950D5D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FE46FC-1A46-4797-8B6B-C72E6B481B3B}"/>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a husband to treat his wife?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Assertively!</a:t>
            </a:r>
          </a:p>
        </p:txBody>
      </p:sp>
      <p:sp>
        <p:nvSpPr>
          <p:cNvPr id="4" name="Rectangle 3">
            <a:extLst>
              <a:ext uri="{FF2B5EF4-FFF2-40B4-BE49-F238E27FC236}">
                <a16:creationId xmlns:a16="http://schemas.microsoft.com/office/drawing/2014/main" id="{71A4C700-0135-44AE-91BE-0EEFCEEFF7C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5BFB4B-6F1F-472E-A116-D83D6D04EC7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B511F6-7CD8-426F-8B81-15D318490A56}"/>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a husband to treat his wife?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 woman’s basic need is to be 	loved biblically.</a:t>
            </a:r>
          </a:p>
        </p:txBody>
      </p:sp>
      <p:sp>
        <p:nvSpPr>
          <p:cNvPr id="4" name="Rectangle 3">
            <a:extLst>
              <a:ext uri="{FF2B5EF4-FFF2-40B4-BE49-F238E27FC236}">
                <a16:creationId xmlns:a16="http://schemas.microsoft.com/office/drawing/2014/main" id="{E09B317B-8FBF-4BEC-95B9-81BFE17EFCB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6BF4DD-563D-46E9-8178-3991B97EA69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2351789-58D6-40B1-9729-D09EEAAEDE89}"/>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How is a husband to treat his wife?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 woman’s basic need is to be 	loved biblically.</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  </a:t>
            </a:r>
            <a:r>
              <a:rPr lang="en-US" altLang="en-US" sz="4400" b="1">
                <a:solidFill>
                  <a:srgbClr val="006600"/>
                </a:solidFill>
                <a:effectLst>
                  <a:outerShdw blurRad="38100" dist="38100" dir="2700000" algn="tl">
                    <a:srgbClr val="C0C0C0"/>
                  </a:outerShdw>
                </a:effectLst>
                <a:latin typeface="Arial Narrow" panose="020B0606020202030204" pitchFamily="34" charset="0"/>
              </a:rPr>
              <a:t>Love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giving because 			there’s a need.</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ἀγαπάω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3B52DB89-533C-42C9-BC1D-8497A8ACF41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3A7916C-05CE-4245-A09F-74BF14C09B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CB12B5-9571-416B-831D-7FC3B37C8E25}"/>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a husband to treat his wife?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Love her </a:t>
            </a:r>
            <a:r>
              <a:rPr lang="en-US" sz="4400" b="1" u="sng" dirty="0">
                <a:solidFill>
                  <a:srgbClr val="990033"/>
                </a:solidFill>
                <a:effectLst>
                  <a:outerShdw blurRad="38100" dist="38100" dir="2700000" algn="tl">
                    <a:srgbClr val="000000">
                      <a:alpha val="43137"/>
                    </a:srgbClr>
                  </a:outerShdw>
                </a:effectLst>
                <a:latin typeface="Arial Narrow" pitchFamily="34" charset="0"/>
              </a:rPr>
              <a:t>sacrificially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Husbands, love your wives,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just as Christ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loved the church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gave himself up for 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v25</a:t>
            </a:r>
          </a:p>
        </p:txBody>
      </p:sp>
      <p:sp>
        <p:nvSpPr>
          <p:cNvPr id="4" name="Rectangle 3">
            <a:extLst>
              <a:ext uri="{FF2B5EF4-FFF2-40B4-BE49-F238E27FC236}">
                <a16:creationId xmlns:a16="http://schemas.microsoft.com/office/drawing/2014/main" id="{613B37A0-A9EA-4B48-A41A-10F8EDF8096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1D97EB-C184-464A-A69E-9F3FB4953AE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E74173-CC47-4720-9DCF-0548878AEE92}"/>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a husband to treat his wife?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Love her </a:t>
            </a:r>
            <a:r>
              <a:rPr lang="en-US" sz="4400" b="1" u="sng" dirty="0">
                <a:solidFill>
                  <a:srgbClr val="990033"/>
                </a:solidFill>
                <a:effectLst>
                  <a:outerShdw blurRad="38100" dist="38100" dir="2700000" algn="tl">
                    <a:srgbClr val="000000">
                      <a:alpha val="43137"/>
                    </a:srgbClr>
                  </a:outerShdw>
                </a:effectLst>
                <a:latin typeface="Arial Narrow" pitchFamily="34" charset="0"/>
              </a:rPr>
              <a:t>purely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to make her holy,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cleansing her by the washing with water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the word. - v26</a:t>
            </a:r>
          </a:p>
        </p:txBody>
      </p:sp>
      <p:sp>
        <p:nvSpPr>
          <p:cNvPr id="4" name="Rectangle 3">
            <a:extLst>
              <a:ext uri="{FF2B5EF4-FFF2-40B4-BE49-F238E27FC236}">
                <a16:creationId xmlns:a16="http://schemas.microsoft.com/office/drawing/2014/main" id="{6C2A41DE-11EB-4BE7-B082-F150A3D513D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584EBFE-D7B6-4E8B-9E7B-6C95EDCCB0A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5B94B1-F3BE-4388-9C8D-4E0A875ED8AF}"/>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a husband to treat his wife?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Love her </a:t>
            </a:r>
            <a:r>
              <a:rPr lang="en-US" sz="4400" b="1" u="sng" dirty="0">
                <a:solidFill>
                  <a:srgbClr val="990033"/>
                </a:solidFill>
                <a:effectLst>
                  <a:outerShdw blurRad="38100" dist="38100" dir="2700000" algn="tl">
                    <a:srgbClr val="000000">
                      <a:alpha val="43137"/>
                    </a:srgbClr>
                  </a:outerShdw>
                </a:effectLst>
                <a:latin typeface="Arial Narrow" pitchFamily="34" charset="0"/>
              </a:rPr>
              <a:t>caringly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this same way, husbands ought to love their wives as their own bodies. He who loves his wife loves himself. After all, no one ever hated his own body, but he feeds and cares for it, just as Christ does the church. - v28-29</a:t>
            </a:r>
          </a:p>
        </p:txBody>
      </p:sp>
      <p:sp>
        <p:nvSpPr>
          <p:cNvPr id="4" name="Rectangle 3">
            <a:extLst>
              <a:ext uri="{FF2B5EF4-FFF2-40B4-BE49-F238E27FC236}">
                <a16:creationId xmlns:a16="http://schemas.microsoft.com/office/drawing/2014/main" id="{F42D9BD9-3CDD-4A9C-B9EA-2030EA77F25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31610AB-B7C7-4924-B1E3-03713639F82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8AD1D1-5EEF-484D-A1D0-AA019714E0BB}"/>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How is a husband to treat his wife?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4.  Love her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caringly</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In this same way, husbands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ought</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to love their wives as their own bodies. He who loves his wife loves himself. After all, no one ever hated his own body, but he feeds and cares for it, just as Christ does the church. - v28-29</a:t>
            </a:r>
          </a:p>
          <a:p>
            <a:pPr marL="609600" indent="-609600" algn="just">
              <a:buFont typeface="Wingdings 2" panose="05020102010507070707" pitchFamily="18" charset="2"/>
              <a:buNone/>
            </a:pP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Ought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to owe, be in debt.   </a:t>
            </a: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ὀφείλω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4370C4A4-C16C-4382-AE9E-56AF1F68F41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E0F352-CD7A-4BAD-8D32-F2D98A86628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EB9C09-7B07-431E-B1D6-6BCC3F6AD37D}"/>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a husband to treat his wife?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Love her </a:t>
            </a:r>
            <a:r>
              <a:rPr lang="en-US" sz="4400" b="1" u="sng" dirty="0">
                <a:solidFill>
                  <a:srgbClr val="990033"/>
                </a:solidFill>
                <a:effectLst>
                  <a:outerShdw blurRad="38100" dist="38100" dir="2700000" algn="tl">
                    <a:srgbClr val="000000">
                      <a:alpha val="43137"/>
                    </a:srgbClr>
                  </a:outerShdw>
                </a:effectLst>
                <a:latin typeface="Arial Narrow" pitchFamily="34" charset="0"/>
              </a:rPr>
              <a:t>caringly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this same way, husbands ought to love their wives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as their own bodies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who loves his wife loves himself. After all, no one ever hated his own body, but 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feeds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cares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it, just as Christ does the church. - v28-29</a:t>
            </a:r>
          </a:p>
        </p:txBody>
      </p:sp>
      <p:sp>
        <p:nvSpPr>
          <p:cNvPr id="4" name="Rectangle 3">
            <a:extLst>
              <a:ext uri="{FF2B5EF4-FFF2-40B4-BE49-F238E27FC236}">
                <a16:creationId xmlns:a16="http://schemas.microsoft.com/office/drawing/2014/main" id="{9EAA9ABF-15C0-454B-9E84-8B726774295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607CF0-85A2-4F5E-9C81-9A577ECFD1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F9B55F-9CBF-43C4-81C7-8EE9CD48073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a husband to treat his wife?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Love her </a:t>
            </a:r>
            <a:r>
              <a:rPr lang="en-US" sz="4400" b="1" u="sng" dirty="0">
                <a:solidFill>
                  <a:srgbClr val="990033"/>
                </a:solidFill>
                <a:effectLst>
                  <a:outerShdw blurRad="38100" dist="38100" dir="2700000" algn="tl">
                    <a:srgbClr val="000000">
                      <a:alpha val="43137"/>
                    </a:srgbClr>
                  </a:outerShdw>
                </a:effectLst>
                <a:latin typeface="Arial Narrow" pitchFamily="34" charset="0"/>
              </a:rPr>
              <a:t>caringly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this same way,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husbands ought to love their wives as their own bodies. He who loves his wife loves himself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After all, no one ever hated his own body, but he feeds and cares for it, just as Christ does the church. - v28-29</a:t>
            </a:r>
          </a:p>
        </p:txBody>
      </p:sp>
      <p:sp>
        <p:nvSpPr>
          <p:cNvPr id="4" name="Rectangle 3">
            <a:extLst>
              <a:ext uri="{FF2B5EF4-FFF2-40B4-BE49-F238E27FC236}">
                <a16:creationId xmlns:a16="http://schemas.microsoft.com/office/drawing/2014/main" id="{F3F7B91E-D8DE-4B8E-ACAF-3038B3C6620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0F4CDD-C1C1-4061-9BD0-3481030B1FA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C53E0E-7A4D-4F27-A31A-F80FABC7E380}"/>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How is a husband to treat his wife?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4.  Love her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caringly</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In this same way, husbands ought to love their wives as their own bodies. He who loves his wife loves himself. After all, no one ever hated his own body, but he feeds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cares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for it, just as Christ does the church. - v28-29</a:t>
            </a:r>
          </a:p>
          <a:p>
            <a:pPr marL="609600" indent="-609600">
              <a:buFont typeface="Wingdings 2" panose="05020102010507070707" pitchFamily="18" charset="2"/>
              <a:buNone/>
            </a:pP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Care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to cherish.                   </a:t>
            </a: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θάλπω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DD220A54-8C3C-41B5-A647-A1BBDC47CF7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AC7A67-AB7F-4027-A09C-F84B62A8C7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E5C57C-197B-4CA0-9675-FCCA4232BA90}"/>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Context of Ancient Society</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In Roman Culture</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8C9FE9-D3F1-4E4B-BE36-D6AA771F818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2602D06-4132-4672-B023-A53E430DBEAC}"/>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a husband to treat his wife?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Love her </a:t>
            </a:r>
            <a:r>
              <a:rPr lang="en-US" sz="4400" b="1" u="sng" dirty="0">
                <a:solidFill>
                  <a:srgbClr val="990033"/>
                </a:solidFill>
                <a:effectLst>
                  <a:outerShdw blurRad="38100" dist="38100" dir="2700000" algn="tl">
                    <a:srgbClr val="000000">
                      <a:alpha val="43137"/>
                    </a:srgbClr>
                  </a:outerShdw>
                </a:effectLst>
                <a:latin typeface="Arial Narrow" pitchFamily="34" charset="0"/>
              </a:rPr>
              <a:t>unconditionally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this reason a man will leave his father and mother and be united to his wife, and the two will become one flesh.” - v31</a:t>
            </a:r>
          </a:p>
        </p:txBody>
      </p:sp>
      <p:sp>
        <p:nvSpPr>
          <p:cNvPr id="4" name="Rectangle 3">
            <a:extLst>
              <a:ext uri="{FF2B5EF4-FFF2-40B4-BE49-F238E27FC236}">
                <a16:creationId xmlns:a16="http://schemas.microsoft.com/office/drawing/2014/main" id="{45970171-4FC2-4877-AD5F-E51C53421A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C40557-200F-437B-A8B7-1059688367C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5C4074-22EF-47EC-B08A-B9307D8885ED}"/>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a husband to treat his wife?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Love her </a:t>
            </a:r>
            <a:r>
              <a:rPr lang="en-US" sz="4400" b="1" u="sng" dirty="0">
                <a:solidFill>
                  <a:srgbClr val="990033"/>
                </a:solidFill>
                <a:effectLst>
                  <a:outerShdw blurRad="38100" dist="38100" dir="2700000" algn="tl">
                    <a:srgbClr val="000000">
                      <a:alpha val="43137"/>
                    </a:srgbClr>
                  </a:outerShdw>
                </a:effectLst>
                <a:latin typeface="Arial Narrow" pitchFamily="34" charset="0"/>
              </a:rPr>
              <a:t>unconditionally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this reason a man will leave his father and mother and be united to his wife,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 the two will become one flesh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Genesis 2:24</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A  married  couple  is  con-		</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sidered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by God 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one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unit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3CCA4902-A99A-4E17-A7BF-0377232A6FE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26D0B1-48A7-4A61-A490-C44CD4E8301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69D538-77AB-42B8-9383-EBAFFA811276}"/>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How is a husband to treat his wife?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5.  Love her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unconditionally</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“For this reason a man will leave his father and mother and be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united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to his wife, and the two will become one flesh.” - v31</a:t>
            </a:r>
          </a:p>
          <a:p>
            <a:pPr marL="609600" indent="-609600" algn="just">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b.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United</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cleave, glue 			yourself.</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προσκολλάω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8CAE370D-EEA4-4FC9-B8DC-25FCCA25C39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are Husbands Supposed to Treat Their Wives? </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E17E47E-A4C0-4022-8635-5B1E1C5B5AB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88F215B-907B-4383-8018-C1C816B0B47B}"/>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How are Husbands Supposed to Treat Their Wives?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v25-33</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How are Wives Supposed to Respond to Their Husbands?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v22-24</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3D9048-3E55-4A9C-8ED0-2A6D0483DD6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DC78BE-4E78-4317-ACEC-EA38D504BD0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same as the way the church responds to Lord Jesus.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How does the church respond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to Lord Jesus?</a:t>
            </a:r>
          </a:p>
        </p:txBody>
      </p:sp>
      <p:sp>
        <p:nvSpPr>
          <p:cNvPr id="4" name="Rectangle 3">
            <a:extLst>
              <a:ext uri="{FF2B5EF4-FFF2-40B4-BE49-F238E27FC236}">
                <a16:creationId xmlns:a16="http://schemas.microsoft.com/office/drawing/2014/main" id="{0CA085EE-4BEF-485E-BE67-47CE928F507E}"/>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are Wives Supposed to Respond to Their Husbands?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A6BB452-4264-4D33-B65A-21B4BCA471E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009375-FA1A-4B36-A398-DE195C20A6E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does the church respond to Lord Jesus?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To the church, Jesus is </a:t>
            </a:r>
            <a:r>
              <a:rPr lang="en-US" sz="4400" b="1" u="sng" dirty="0">
                <a:solidFill>
                  <a:srgbClr val="990033"/>
                </a:solidFill>
                <a:effectLst>
                  <a:outerShdw blurRad="38100" dist="38100" dir="2700000" algn="tl">
                    <a:srgbClr val="000000">
                      <a:alpha val="43137"/>
                    </a:srgbClr>
                  </a:outerShdw>
                </a:effectLst>
                <a:latin typeface="Arial Narrow" pitchFamily="34" charset="0"/>
              </a:rPr>
              <a:t>Lord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 husband is the head of the wife 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 is the head of the church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his body, of which he is the Savior. - v23</a:t>
            </a:r>
          </a:p>
        </p:txBody>
      </p:sp>
      <p:sp>
        <p:nvSpPr>
          <p:cNvPr id="4" name="Rectangle 3">
            <a:extLst>
              <a:ext uri="{FF2B5EF4-FFF2-40B4-BE49-F238E27FC236}">
                <a16:creationId xmlns:a16="http://schemas.microsoft.com/office/drawing/2014/main" id="{041306EF-C436-4BDC-9AFF-BB62D84DD53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are Wives Supposed to Respond to Their Husbands?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C85010-1DCC-40F6-B7B9-9FA6659CFDD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AD8286-256C-4014-B55A-65AA2F8D0CF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does the church respond to Lord Jesus?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To the church, Jesus is </a:t>
            </a:r>
            <a:r>
              <a:rPr lang="en-US" sz="4400" b="1" u="sng" dirty="0">
                <a:solidFill>
                  <a:srgbClr val="990033"/>
                </a:solidFill>
                <a:effectLst>
                  <a:outerShdw blurRad="38100" dist="38100" dir="2700000" algn="tl">
                    <a:srgbClr val="000000">
                      <a:alpha val="43137"/>
                    </a:srgbClr>
                  </a:outerShdw>
                </a:effectLst>
                <a:latin typeface="Arial Narrow" pitchFamily="34" charset="0"/>
              </a:rPr>
              <a:t>Lord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 husband is the head of the wife 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 is the head of the church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his body, of which he is the Savior. - v23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As church members, we govern 	our lives by what His Bible says!</a:t>
            </a:r>
          </a:p>
        </p:txBody>
      </p:sp>
      <p:sp>
        <p:nvSpPr>
          <p:cNvPr id="4" name="Rectangle 3">
            <a:extLst>
              <a:ext uri="{FF2B5EF4-FFF2-40B4-BE49-F238E27FC236}">
                <a16:creationId xmlns:a16="http://schemas.microsoft.com/office/drawing/2014/main" id="{3ED77AB7-5BC4-4515-9E59-7A57FF10EF4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are Wives Supposed to Respond to Their Husbands?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2A89CC-681C-4AF0-BE22-DADA1D12AEC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C245B7-8F67-4959-8D5E-155A0EAB6C3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the wife to treat her husband?</a:t>
            </a:r>
          </a:p>
        </p:txBody>
      </p:sp>
      <p:sp>
        <p:nvSpPr>
          <p:cNvPr id="4" name="Rectangle 3">
            <a:extLst>
              <a:ext uri="{FF2B5EF4-FFF2-40B4-BE49-F238E27FC236}">
                <a16:creationId xmlns:a16="http://schemas.microsoft.com/office/drawing/2014/main" id="{9E7E5734-6D89-4D41-8A71-3B4C0D86BF65}"/>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are Wives Supposed to Respond to Their Husbands?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16493F-3C5C-4E56-BD43-A3315D0163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5EB283-D216-4BD5-A30B-BA8387927A4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the wife to treat her husband?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husband’s basic need from 	his wife is respect.</a:t>
            </a:r>
          </a:p>
        </p:txBody>
      </p:sp>
      <p:sp>
        <p:nvSpPr>
          <p:cNvPr id="4" name="Rectangle 3">
            <a:extLst>
              <a:ext uri="{FF2B5EF4-FFF2-40B4-BE49-F238E27FC236}">
                <a16:creationId xmlns:a16="http://schemas.microsoft.com/office/drawing/2014/main" id="{A5368138-7122-4E82-A14B-F009F2F1A15C}"/>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are Wives Supposed to Respond to Their Husbands?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2D965E-27D4-4876-8244-9DE2AD4DC20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A4D1698-B7E3-4396-B3B6-37EBA9B6199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the wife to treat her husband?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husband’s basic need from 	his wife is respect.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Women do not naturally do this!</a:t>
            </a:r>
          </a:p>
        </p:txBody>
      </p:sp>
      <p:sp>
        <p:nvSpPr>
          <p:cNvPr id="4" name="Rectangle 3">
            <a:extLst>
              <a:ext uri="{FF2B5EF4-FFF2-40B4-BE49-F238E27FC236}">
                <a16:creationId xmlns:a16="http://schemas.microsoft.com/office/drawing/2014/main" id="{8CCE935D-641E-4298-8B6C-EAABF276B21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are Wives Supposed to Respond to Their Husbands?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51AF00-470A-43D6-832D-CFC2A5BD065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8D8C5E8-0E2C-4F68-B3BB-1CE71DF0A2D5}"/>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Context of Ancient Society</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In Greek Culture</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F0F8CF-B988-4629-9CAD-D81AD0313BF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31E446-98DC-4524-AE89-5940BA7EF84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the wife to treat her husband?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Men have been given authority, 	but also </a:t>
            </a:r>
            <a:r>
              <a:rPr lang="en-US" sz="4400" b="1" u="sng" dirty="0">
                <a:solidFill>
                  <a:srgbClr val="990033"/>
                </a:solidFill>
                <a:effectLst>
                  <a:outerShdw blurRad="38100" dist="38100" dir="2700000" algn="tl">
                    <a:srgbClr val="000000">
                      <a:alpha val="43137"/>
                    </a:srgbClr>
                  </a:outerShdw>
                </a:effectLst>
                <a:latin typeface="Arial Narrow" pitchFamily="34" charset="0"/>
              </a:rPr>
              <a:t>responsibility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C53FD718-EC14-48B1-973F-E36311E0784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are Wives Supposed to Respond to Their Husbands?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4C5C4A-1843-486D-A6DA-DC5AC083851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4F8E16A-EEED-4057-95DA-4D395BF47AC6}"/>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the wife to treat her husband?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Men have been given authority, 	but also </a:t>
            </a:r>
            <a:r>
              <a:rPr lang="en-US" sz="4400" b="1" u="sng" dirty="0">
                <a:solidFill>
                  <a:srgbClr val="990033"/>
                </a:solidFill>
                <a:effectLst>
                  <a:outerShdw blurRad="38100" dist="38100" dir="2700000" algn="tl">
                    <a:srgbClr val="000000">
                      <a:alpha val="43137"/>
                    </a:srgbClr>
                  </a:outerShdw>
                </a:effectLst>
                <a:latin typeface="Arial Narrow" pitchFamily="34" charset="0"/>
              </a:rPr>
              <a:t>responsibility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1:28 -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Rule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over the fish of the sea and the birds of the air and over every living creature that moves on the ground.”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2:18 - The LORD God said, “It is not good for the man to be alone.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will make a helper suitable for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EF18F1D3-F0BA-45DD-AACE-81869F17A1C1}"/>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are Wives Supposed to Respond to Their Husbands?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198B18-27FD-4232-AB68-38F2E96E90D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EEB4E6-26EE-437A-BFCA-63EA72C89178}"/>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How is the wife to treat her husband?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000" b="1">
                <a:solidFill>
                  <a:srgbClr val="990033"/>
                </a:solidFill>
                <a:effectLst>
                  <a:outerShdw blurRad="38100" dist="38100" dir="2700000" algn="tl">
                    <a:srgbClr val="C0C0C0"/>
                  </a:outerShdw>
                </a:effectLst>
                <a:latin typeface="Arial Narrow" panose="020B0606020202030204" pitchFamily="34" charset="0"/>
              </a:rPr>
              <a:t>4. </a:t>
            </a:r>
            <a:r>
              <a:rPr lang="en-US" altLang="en-US" sz="4000" b="1">
                <a:solidFill>
                  <a:srgbClr val="006600"/>
                </a:solidFill>
                <a:effectLst>
                  <a:outerShdw blurRad="38100" dist="38100" dir="2700000" algn="tl">
                    <a:srgbClr val="C0C0C0"/>
                  </a:outerShdw>
                </a:effectLst>
                <a:latin typeface="Arial Narrow" panose="020B0606020202030204" pitchFamily="34" charset="0"/>
              </a:rPr>
              <a:t>Submit</a:t>
            </a:r>
            <a:r>
              <a:rPr lang="en-US" altLang="en-US" sz="4000" b="1">
                <a:solidFill>
                  <a:srgbClr val="990033"/>
                </a:solidFill>
                <a:effectLst>
                  <a:outerShdw blurRad="38100" dist="38100" dir="2700000" algn="tl">
                    <a:srgbClr val="C0C0C0"/>
                  </a:outerShdw>
                </a:effectLst>
                <a:latin typeface="Arial Narrow" panose="020B0606020202030204" pitchFamily="34" charset="0"/>
              </a:rPr>
              <a:t> </a:t>
            </a:r>
            <a:r>
              <a:rPr lang="en-US" altLang="en-US" sz="4000" b="1">
                <a:solidFill>
                  <a:schemeClr val="tx1"/>
                </a:solidFill>
                <a:effectLst>
                  <a:outerShdw blurRad="38100" dist="38100" dir="2700000" algn="tl">
                    <a:srgbClr val="C0C0C0"/>
                  </a:outerShdw>
                </a:effectLst>
                <a:latin typeface="Arial Narrow" panose="020B0606020202030204" pitchFamily="34" charset="0"/>
              </a:rPr>
              <a:t>*</a:t>
            </a:r>
            <a:r>
              <a:rPr lang="en-US" altLang="en-US" sz="4000" b="1">
                <a:solidFill>
                  <a:srgbClr val="990033"/>
                </a:solidFill>
                <a:effectLst>
                  <a:outerShdw blurRad="38100" dist="38100" dir="2700000" algn="tl">
                    <a:srgbClr val="C0C0C0"/>
                  </a:outerShdw>
                </a:effectLst>
                <a:latin typeface="Arial Narrow" panose="020B0606020202030204" pitchFamily="34" charset="0"/>
              </a:rPr>
              <a:t> = to rank yourself 	under, to obey. Fit in with your 	husband’s plans.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Wives,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submit</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to your husbands as to the Lord. - v22</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ὑποτάσσω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25F3018A-CD6A-4659-B701-38EB0EF58B48}"/>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are Wives Supposed to Respond to Their Husbands?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A706BE-B19D-4F32-8345-FABB518486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2061F7-8038-4F10-AE5B-9F8EAFBCE290}"/>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How is the wife to treat her husband?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000" b="1">
                <a:solidFill>
                  <a:srgbClr val="990033"/>
                </a:solidFill>
                <a:effectLst>
                  <a:outerShdw blurRad="38100" dist="38100" dir="2700000" algn="tl">
                    <a:srgbClr val="C0C0C0"/>
                  </a:outerShdw>
                </a:effectLst>
                <a:latin typeface="Arial Narrow" panose="020B0606020202030204" pitchFamily="34" charset="0"/>
              </a:rPr>
              <a:t>4. </a:t>
            </a:r>
            <a:r>
              <a:rPr lang="en-US" altLang="en-US" sz="4000" b="1">
                <a:solidFill>
                  <a:srgbClr val="006600"/>
                </a:solidFill>
                <a:effectLst>
                  <a:outerShdw blurRad="38100" dist="38100" dir="2700000" algn="tl">
                    <a:srgbClr val="C0C0C0"/>
                  </a:outerShdw>
                </a:effectLst>
                <a:latin typeface="Arial Narrow" panose="020B0606020202030204" pitchFamily="34" charset="0"/>
              </a:rPr>
              <a:t>Submit</a:t>
            </a:r>
            <a:r>
              <a:rPr lang="en-US" altLang="en-US" sz="4000" b="1">
                <a:solidFill>
                  <a:srgbClr val="990033"/>
                </a:solidFill>
                <a:effectLst>
                  <a:outerShdw blurRad="38100" dist="38100" dir="2700000" algn="tl">
                    <a:srgbClr val="C0C0C0"/>
                  </a:outerShdw>
                </a:effectLst>
                <a:latin typeface="Arial Narrow" panose="020B0606020202030204" pitchFamily="34" charset="0"/>
              </a:rPr>
              <a:t> </a:t>
            </a:r>
            <a:r>
              <a:rPr lang="en-US" altLang="en-US" sz="4000" b="1">
                <a:solidFill>
                  <a:schemeClr val="tx1"/>
                </a:solidFill>
                <a:effectLst>
                  <a:outerShdw blurRad="38100" dist="38100" dir="2700000" algn="tl">
                    <a:srgbClr val="C0C0C0"/>
                  </a:outerShdw>
                </a:effectLst>
                <a:latin typeface="Arial Narrow" panose="020B0606020202030204" pitchFamily="34" charset="0"/>
              </a:rPr>
              <a:t>*</a:t>
            </a:r>
            <a:r>
              <a:rPr lang="en-US" altLang="en-US" sz="4000" b="1">
                <a:solidFill>
                  <a:srgbClr val="990033"/>
                </a:solidFill>
                <a:effectLst>
                  <a:outerShdw blurRad="38100" dist="38100" dir="2700000" algn="tl">
                    <a:srgbClr val="C0C0C0"/>
                  </a:outerShdw>
                </a:effectLst>
                <a:latin typeface="Arial Narrow" panose="020B0606020202030204" pitchFamily="34" charset="0"/>
              </a:rPr>
              <a:t> = to rank yourself 	under, to obey.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Wives,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submit</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to your husbands as to the Lord. - v22</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5. Submission is natural to a 	biblically loving husband.</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ὑποτάσσω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A9842613-7F06-484D-919C-EAD634825318}"/>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are Wives Supposed to Respond to Their Husbands?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282DA0-CFD0-4A7D-8F28-06B73835119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0F92FA-1EC5-4E53-950D-6B38737C53C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6.  It may have to come as an act 	of faith.</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 3:1-3 - Wives, in the same way be submissive to your husbands 	so that, if any of them do not believe the word,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may be won over without words by the behavior of their wives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when they see the purity and reverence of your lives. Your beauty should not come from outward adornment, such as braided hair and the wearing of gold jewelry and fine clothes.</a:t>
            </a:r>
          </a:p>
        </p:txBody>
      </p:sp>
      <p:sp>
        <p:nvSpPr>
          <p:cNvPr id="4" name="Rectangle 3">
            <a:extLst>
              <a:ext uri="{FF2B5EF4-FFF2-40B4-BE49-F238E27FC236}">
                <a16:creationId xmlns:a16="http://schemas.microsoft.com/office/drawing/2014/main" id="{7DB7FE4A-963C-441B-A0FA-C202F38622F2}"/>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are Wives Supposed to Respond to Their Husbands?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19A25CA-7F1C-4D35-AF29-86E2DB3C0A3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95F626-357E-4142-91C7-126505BE138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6.  It may have to come as an act 	of faith.</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 3:4-6 - Instead, it should be that of your inner self, the unfading beauty of a gentle and quiet spirit, which is of great worth in God’s sight.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this is the way the holy women of the past who put their hope in God used to make themselves beautiful.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were submissive to their own husbands, </a:t>
            </a:r>
            <a:r>
              <a:rPr lang="en-US" sz="2800" b="1" u="sng"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like Sarah, who obeyed Abraham and called him her master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66B0D00-E6BA-4275-8F39-6C5C6D1E9E4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are Wives Supposed to Respond to Their Husbands?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1527A98-36C5-4E4E-9FBD-3A7123A936F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E3091B-F780-4E5C-8443-68A7AF39E9F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If </a:t>
            </a:r>
            <a:r>
              <a:rPr lang="en-US" sz="4400" b="1" dirty="0">
                <a:solidFill>
                  <a:srgbClr val="990033"/>
                </a:solidFill>
                <a:effectLst>
                  <a:outerShdw blurRad="38100" dist="38100" dir="2700000" algn="tl">
                    <a:srgbClr val="000000">
                      <a:alpha val="43137"/>
                    </a:srgbClr>
                  </a:outerShdw>
                </a:effectLst>
                <a:latin typeface="Arial Narrow" pitchFamily="34" charset="0"/>
              </a:rPr>
              <a:t>modern day husbands &amp; wives would just fit themselves into this pattern, they would have longer &amp; happier marriages!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Let’s do this God’s way &amp; then expect His blessing!</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07E5857-588B-499B-ABA6-002FAE34D0B2}"/>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848EE5-A5C0-4CA4-882E-E0AB05F7A02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1A2CB7-B53D-4850-A864-5423DA0DD195}"/>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Context of Ancient Society</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In Today’s Culture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No fault divorce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Cohabitation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Liberal media</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4.  49.7% divorce rate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5.  Gays - legal relationships</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ED7D8CA-6748-4340-A05F-3B82FFBE04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C41750-A085-46A3-9F08-E1403A12A4AA}"/>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Context of Ancient Society</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In Today’s Culture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6.  Moslems trying to make </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Sharia</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Law binding in American com-munities!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Women would become virtual slaves!</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9C8A1D-0DBC-41AC-BB9F-1312E6E98B9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B978FA-667F-400E-ABE8-CE163BD66D0F}"/>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If our world ever needed direction about how to succeed in marriage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It’s today!</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24E902-AB03-4CDE-AB97-5D3F8885F0D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56F2E7-8047-47EE-AC75-351984830C8B}"/>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5:22-24</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Wives, submit to your husbands as to the Lord. For the husband is the head of the wife as Christ is the head of the church, his body, of which he is the Savior. Now as the church submits to Christ, so also wives should submit to their husbands in everything.</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3CB4CB5-ECA8-4215-9633-B5F9B36D472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9BB2924-8DDA-4C80-91F1-7B7E26A367F5}"/>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5:25-28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Husbands, love your wives, just as Christ loved the church and gave himself up for her to make her holy, cleansing her by the washing with water through the word, and to present her to himself as a radiant church, without stain or wrinkle or any other blemish, but holy and blameless. In this same way, husbands ought to love their wives as their own bodies. He who loves his wife loves himself.</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31519</TotalTime>
  <Words>2642</Words>
  <Application>Microsoft Office PowerPoint</Application>
  <PresentationFormat>On-screen Show (4:3)</PresentationFormat>
  <Paragraphs>275</Paragraphs>
  <Slides>46</Slides>
  <Notes>46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 Narrow</vt:lpstr>
      <vt:lpstr>Arial</vt:lpstr>
      <vt:lpstr>Lucida Sans Unicode</vt:lpstr>
      <vt:lpstr>Wingdings 2</vt:lpstr>
      <vt:lpstr>Calibri</vt:lpstr>
      <vt:lpstr>Times New Roman</vt:lpstr>
      <vt:lpstr>Segoe UI Symbol</vt:lpstr>
      <vt:lpstr>Trek</vt:lpstr>
      <vt:lpstr>the  ideal marriage  -  how  husbands &amp;  wives  should treat  one another</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1707</cp:revision>
  <dcterms:created xsi:type="dcterms:W3CDTF">2005-04-23T22:37:40Z</dcterms:created>
  <dcterms:modified xsi:type="dcterms:W3CDTF">2021-02-10T01:41:23Z</dcterms:modified>
</cp:coreProperties>
</file>