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398" r:id="rId2"/>
    <p:sldId id="2617" r:id="rId3"/>
    <p:sldId id="2618" r:id="rId4"/>
    <p:sldId id="2619" r:id="rId5"/>
    <p:sldId id="2620" r:id="rId6"/>
    <p:sldId id="2622" r:id="rId7"/>
    <p:sldId id="2623" r:id="rId8"/>
    <p:sldId id="2624" r:id="rId9"/>
    <p:sldId id="2653" r:id="rId10"/>
    <p:sldId id="2626" r:id="rId11"/>
    <p:sldId id="2654" r:id="rId12"/>
    <p:sldId id="2627" r:id="rId13"/>
    <p:sldId id="2657" r:id="rId14"/>
    <p:sldId id="2658" r:id="rId15"/>
    <p:sldId id="2659" r:id="rId16"/>
    <p:sldId id="1362" r:id="rId17"/>
    <p:sldId id="2078" r:id="rId18"/>
    <p:sldId id="2660" r:id="rId19"/>
    <p:sldId id="2628" r:id="rId20"/>
    <p:sldId id="2661" r:id="rId21"/>
    <p:sldId id="2630" r:id="rId22"/>
    <p:sldId id="2662" r:id="rId23"/>
    <p:sldId id="2632" r:id="rId24"/>
    <p:sldId id="2663" r:id="rId25"/>
    <p:sldId id="2634" r:id="rId26"/>
    <p:sldId id="2635" r:id="rId27"/>
    <p:sldId id="2636" r:id="rId28"/>
    <p:sldId id="2637" r:id="rId29"/>
    <p:sldId id="2638" r:id="rId30"/>
    <p:sldId id="2639" r:id="rId31"/>
    <p:sldId id="2640" r:id="rId32"/>
    <p:sldId id="2641" r:id="rId33"/>
    <p:sldId id="2642" r:id="rId34"/>
    <p:sldId id="2643" r:id="rId35"/>
    <p:sldId id="2644" r:id="rId36"/>
    <p:sldId id="2645" r:id="rId37"/>
    <p:sldId id="2346" r:id="rId38"/>
    <p:sldId id="2646" r:id="rId39"/>
    <p:sldId id="2664" r:id="rId40"/>
    <p:sldId id="2647" r:id="rId41"/>
    <p:sldId id="2648" r:id="rId42"/>
    <p:sldId id="2655" r:id="rId43"/>
    <p:sldId id="2649" r:id="rId44"/>
    <p:sldId id="2656" r:id="rId45"/>
    <p:sldId id="2650" r:id="rId46"/>
    <p:sldId id="2651" r:id="rId47"/>
    <p:sldId id="2652" r:id="rId48"/>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0415275E-22D6-48F5-A7DE-DBFDF81DDFE5}"/>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06D43030-0546-43F5-8C15-A5E4F1B3BA4C}"/>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448CE17A-DB86-4F8F-ACE0-A7C654B11B59}"/>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AB578156-B275-4796-B983-5F7944728855}"/>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B7F7AC44-87BD-465D-9A9E-7ADACC63F9D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8A16D0-59D6-4738-88ED-61D565592951}"/>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D4AB8995-BE74-430E-9ED1-2FEE3EA60FC9}"/>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79B17737-5DAB-452A-88EC-DCF01D88C791}"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445DB906-C70E-4290-BBA7-9B0B1967BEB5}"/>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E19337FE-E8C9-4EA7-90D2-D020258A0506}"/>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6EE5AEB-A310-4C3B-A954-E28911E4CFE2}"/>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30367000-509A-4B35-85B4-DF086C57D487}"/>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0459DA7-5336-4B74-A535-1BE140C488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9EBEBEA-AE4F-4189-AC63-EA644C8991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5AE52DD-4F59-41A1-B82C-F4D6B3EEE1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D21D9537-9888-4720-B268-5BA153FBBE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A86E6D-A48B-43AE-A09F-066A6948A5D1}"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811CA14-3AEE-4BDA-B3BD-1EE64DA13D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DD69CB6-C91A-47C7-A96C-B9B3FEB571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FE571CED-C747-4856-81E0-E3383D8527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E5E28C-3447-4BEB-AE09-864C79F72F9E}"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B4381FA-D5C5-4640-AA53-4C299C3502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FB80DB9-8A73-4BDD-9DCB-F824CCB7E4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7389E724-52FF-4BB9-8E8A-9DCB5B9155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480B29-4C74-4C9B-97EE-581101E839BB}"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046D869-418F-4F6D-BA2C-150BE915FF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0C61FBC8-9910-40FF-89CD-423A8EFA11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82F0CD27-DE92-4A96-A296-5557BCBCE2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B4A0B7-02E7-4B02-B3C3-F9221014DEE4}"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F4742CC-C81F-4363-AD5A-E307D83E17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40675228-43CC-4314-B0C4-076DE020DF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A9F590AB-EF95-4D6B-9743-F0AA0C4E8A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4447E6-7853-459D-9514-A7064032D642}"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D7780EB-5DD6-4DE9-A224-D04ACF0659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ACA3D6C-D778-4272-8FD4-B1C688682B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73333CD7-0D76-44A4-A1BA-F6831A7637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9FEF0E-61E7-4BE2-BAEC-7C2762C569AD}"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3B755C26-2553-4AAC-AC4C-37E445F577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EF8F03F-2AC2-4531-BE7C-32ECE4605C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E6125ED-EBD6-4FDD-BC3A-B25B9BF6DA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45E57E-4630-419E-8FF8-96962832990E}"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6B27C8A-8599-43E5-90A1-CF2E0391ED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4019B546-D8FE-4004-924C-56405D2CE2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DED75087-62A2-4544-A8B5-1F51EDFBFB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153FB1-1B67-4EBB-9F28-E93DA95CB41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0288BC0-B1FA-41D2-8CE4-4074E2F2AA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DF000F9-D9CC-481F-B0BB-4B6372F95C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176A1EF0-E713-4172-92D0-354AA799B2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5BED41-D3BC-4CA8-A84C-E45BF05333C0}"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1DEAEF0-DC9B-4BCE-8590-6D4755B9D1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3CD26CD7-EC40-4E65-B40C-050625F6F2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B87E8B42-4F70-4E56-89AF-56DC4635F4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0A84B6-604B-4D5C-8E4F-8D9B89B214C1}"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DE67417E-B0B7-4F0D-9815-9362BE062B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79E157C-6E38-4128-9E5C-851FBD6489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E8B39858-E8DD-4416-AD78-3BF9F8B836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D3FB84-7C04-42F4-81EB-31CAA6E9F908}"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9F8980D-779B-4CE3-80B9-F76A82763A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3440F20A-E6BE-4611-A67D-9AA52AACCB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6F933C6A-B58B-40D7-AE33-AFAAA7DAF1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A7D300-CFD8-42F8-9A06-22897EBACE8A}"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89D84923-CE30-4FD7-9D01-3D6C6789C5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359C929-29CD-4A77-BA39-427340CFB6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746C4DDB-5668-45E0-9BCF-E319BD08D1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BC676F-7262-4EC8-B90C-4FF003BC7928}"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6DC4CF8-00A3-4CDB-ADFE-8D4F033277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EBE7FEA-D582-48FE-8FC3-E23B04EC37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524D3295-5E49-498E-9CA7-37DEE5CABE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2AB944-61F1-4690-8637-8468E16D9222}"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5FE949F-2814-439C-B0C7-1F5EBAB8D5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960B6F7-6794-409B-B924-CB503A7DB3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7AB8B359-431C-4773-9057-C8472913E8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EA1A68-AB6F-43FC-BE6D-4EBBEC8CED24}"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29F006E-90A3-49C0-9B8B-3FF5C7FD9D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0B48213-C7C6-4442-96C4-EA47EAAEA2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6A85158-FD49-419D-86AF-93C441778B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8687D1-CB50-4FEF-8E44-F48763361122}"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590F1BFC-FD59-45CB-8D8D-4A0C84656E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B7FE5955-286B-4B3E-B5C8-CD059C1BE8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2ABD6BD2-7B5C-4A5C-ABAE-FA6BFD27B0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A514BC-8FBB-4EB6-92FD-5D668E565D6D}"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3971307-6D12-4F52-BF04-9E5825B08E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9951A22-7179-4F50-AA4A-BD6BE588FE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4C9B6915-6619-4472-82D1-3A3669F632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4512A-ECCB-4A69-949B-6FD3D747F449}"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E106AED-0E93-460A-AFE0-70EB691B04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058BC7F3-FF48-48BC-AEBD-CF3D575A98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559FDBD6-128F-4864-B4D5-11B0A4CDA1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51AD5E-F4F1-4ACE-AE83-C8C8A3FD940A}"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32FFC58B-3420-4801-BB35-4B8623D881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D52DAECE-35DC-4BD0-A1A2-22B7A14019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2AFE089E-4F82-4363-BBF2-808F3AA512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B7D69D-9B6A-4412-BC74-629E19917504}"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9E65EFE6-2108-47B7-AED7-BBA8D88681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167C07D7-B772-40F6-B482-A1DC34C2A3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6B14CA5-8377-49C7-96FB-93CEAD0331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782B61-C05D-4819-953D-66F8652C8014}"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0AA8DCDD-CCD4-454E-8609-A89ADC3240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FE4EB9F-870D-443D-9180-B186029E3B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C1222E8C-1A1B-49C0-B696-3499EBDC90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1E34D5-60F0-43C2-B53A-211E44918180}"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71AD185-BDDA-461E-8F0E-0B64C02D95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136F161-0078-45DB-AC5C-C5E561954D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1D8DD67A-FD07-464C-A7AB-505308113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D10FEF-AF87-415A-95D5-A09E8A6FFDBD}"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FA74435-757D-4C0D-AB3A-D14C9D6B7A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C7C8717-3F02-4C8D-9FE0-1C11EA20A3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138D4B4F-F707-47C9-9B06-C0A388A97F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4B5DF2-DCFF-4BAE-A2AD-DA02AEF882DA}"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D52D954-84E1-4A0A-8DFA-D86C4E710B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BECCAFD-9D61-416A-B24F-C6B66408E1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5DFBD9C3-526F-410E-918E-97BB8DA476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53A0AA-5789-4696-B329-05753E33EFA8}"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0C4529AE-35A9-4F93-BBE7-43B1022D24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5A63FDE0-4DF5-4103-AFF3-D42EAAAAEE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DBB2974-8D79-4D87-B6E7-07F9652C19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5DFC3B-3DCD-466A-A56F-998304A3BC70}"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573BCDB7-A58F-462F-8C9C-34B4BC2436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5ECA32A6-A381-4134-BAA4-7A740E2D3B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8007B1D-41FB-4C50-98B0-E29EA3E192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A1CA29-EFBC-4658-A5EE-79EFD8DA0F08}"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8E9B410-3DD4-4060-84F0-2D267F3811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B4C8FDD-0E5D-4EC4-A5FF-8B904D5CE6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40DBC432-4D42-4526-9D68-AAACE8EB36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B80ADE-F382-435C-8F82-2101CC3E4300}"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258B757C-919E-4A7B-B6F4-BD00FF2E16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8502476E-ED5C-4E49-9E3C-AF26CCD0BA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27B7E108-3E11-48F6-89A0-3F48F0DDA2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A62939-5074-4CFB-BFD5-91AE37DADFD0}"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154064D9-E50F-41D8-A015-30AE0207DB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1AE1C61E-7B8C-4D84-8EAC-9471467D48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31B35AEC-AC7B-4683-91A0-6E4E210680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808E55-6500-48A2-9927-B471113E1AA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BBB7F07D-CC18-4F0E-B25F-C1F1052CFF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E3549473-ECCD-483E-AE63-56A7F04BF9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87559055-7AF7-4E67-8B99-351AD6954F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BBAAB7-3CD6-4AD5-8D42-F25D88B4DBBF}"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96398A88-8858-402D-AE54-D47177EA5E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18D863C0-1C7D-473F-90E4-9A559C855D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7389E46B-3C3D-49D7-8EFB-D90ED1495F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DFD3E3-5ACB-49C7-8D06-A0D83D3A8053}"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B003B918-A9A7-4CE6-9C01-BD8F423C92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BF28B4F9-581C-4228-9AA8-3F6630907C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DDD9810E-CBCC-4EE6-B957-A2CEFB94D4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3DCE68-7E3D-4306-8617-2B6BE1E3AA7C}"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CA0D9B5-A40C-433A-8ADD-0747718F52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5AE808D-A3F9-4646-8291-4B79DABC0B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523AC234-8537-4955-B501-3B834797C3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6BDACB-ABF9-437C-921C-33A8B66C9260}"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228DF749-44CF-4EBE-819B-89C2276B08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D3345806-9D0F-42E8-AA93-5B0AA59CF5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284EEDBF-229D-4973-87F4-822908E8EC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2F52D2-BDCC-459E-BD5E-3F895FD33333}"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4C6D356F-0554-4992-83C1-D88AE7B685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D6F5ED1D-9D97-47D2-A5E3-102B714083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20A119EA-48C4-487C-9297-FEE3CD80B5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B1D649-67C8-4833-A013-66FFB7272911}"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489BA1CA-931D-44E6-A89B-93100615E8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31AF4DA7-32BB-4DFB-ADE5-2A2EC0A5F9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517C31B4-EC79-4FBF-B397-3062606AF2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AA8275-25FD-4426-941A-E831F520F593}"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EA4EBFCA-C4CC-4D3A-8AEA-439E143E15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37F6E66E-AC8B-40DF-9CBA-3375852243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0CA0A435-AD97-4C50-ABD3-B9DB92B93F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315C2B-FDC0-407B-AFD1-913C0331C735}"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C1CA2021-6E95-444F-BA17-8E5AA066B9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6EFB472B-D00D-40DC-853A-63ADD6583B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4C52CEF1-603B-4E31-A714-AD15577E2B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18B5F1-41C6-4618-B872-D9E921587B6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78B3F8DC-AE03-4250-9DB0-39F89CB98F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7E46ACFD-286B-41DF-9A85-4DDA4BC584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1B2F893B-7190-4110-B0FB-39EE1A23F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3E95B8-B047-44E4-BB70-15C6AD177AB8}"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8D09A39D-FF9E-4941-A067-212D78DA01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E4BAE3B5-B6B2-4631-88FB-3E191957EE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83766187-4B8B-47B0-BBDC-464994CB3D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A8BB91-28E4-4FF5-BAD5-7CBF9EB78A32}"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B7E0217D-2CC5-4D59-832F-DB7AA08330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856BA57B-1449-41B5-8C2A-EC61093F08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D0E1B0B3-7E89-49C3-BBD6-44641C6022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E8BBC4-F607-412E-9E58-284DEF7540E0}"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26B7F7C-79E1-4B7D-AD18-EA6E32127B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5402FB80-559E-4C65-93C3-6C38BF78C6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680B5A7C-FE1A-41F0-BD5A-4B154FDC35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F267D3-981C-4DE0-9774-C298EE5839C1}"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589AD25-7E65-4D4A-BFCD-1007521B67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1205039-F7E2-4260-A51B-1BB461F4EA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0053C201-2D8A-4586-BFB0-6FE6C19597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58DBDE-09B5-4F0B-B6B2-F4930F0D5025}"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CF0A7B9-C7EB-4700-96EC-F3084D9D57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160D6069-00CD-4A5D-987C-57253EA462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066D4D1B-EE47-4394-B3A7-57A037160D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53147A-51A1-418E-A3A0-9A0C33786398}"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A3465A9-013F-4E23-9330-209A98D519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FF780A3-E0E5-4326-83B6-7F04957874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3FA26766-2087-4824-ACF7-C290E3CE15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7693ED-AEBE-45E6-B5AA-1AB2C340207F}"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BB502C1-F44C-43CD-BD90-940678E947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39082AA-3BD1-4725-BCA5-58791CD13D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7F98DD3-E485-4E1F-B493-5D90EDEAA3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09EA30-8C9A-4104-B6B2-04DDBD4B778B}"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86EFC4D-6FE6-4A2D-AE63-3FFC516DAC6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A7D200E8-FFC0-4334-81DB-8AD3D1417763}"/>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8B75D1A-301E-4FDD-8DB1-BD870B0C3DB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EB24B315-F427-42EB-A845-3B3821C05931}"/>
              </a:ext>
            </a:extLst>
          </p:cNvPr>
          <p:cNvSpPr>
            <a:spLocks noGrp="1"/>
          </p:cNvSpPr>
          <p:nvPr>
            <p:ph type="sldNum" sz="quarter" idx="12"/>
          </p:nvPr>
        </p:nvSpPr>
        <p:spPr>
          <a:xfrm>
            <a:off x="8229600" y="6473825"/>
            <a:ext cx="758825" cy="247650"/>
          </a:xfrm>
        </p:spPr>
        <p:txBody>
          <a:bodyPr/>
          <a:lstStyle>
            <a:lvl1pPr>
              <a:defRPr smtClean="0"/>
            </a:lvl1pPr>
          </a:lstStyle>
          <a:p>
            <a:pPr>
              <a:defRPr/>
            </a:pPr>
            <a:fld id="{5697A2E2-2CA8-46C1-AA57-1E849866786A}" type="slidenum">
              <a:rPr lang="en-US" altLang="en-US"/>
              <a:pPr>
                <a:defRPr/>
              </a:pPr>
              <a:t>‹#›</a:t>
            </a:fld>
            <a:endParaRPr lang="en-US" altLang="en-US"/>
          </a:p>
        </p:txBody>
      </p:sp>
    </p:spTree>
    <p:extLst>
      <p:ext uri="{BB962C8B-B14F-4D97-AF65-F5344CB8AC3E}">
        <p14:creationId xmlns:p14="http://schemas.microsoft.com/office/powerpoint/2010/main" val="397085967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C195B50-EAF4-442B-AE9A-AE22545D56FA}"/>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C6CCABD8-942F-4BAB-A3B6-2FC27E5AD6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59F979E-821C-483D-9CEC-FCCDB941C8D9}"/>
              </a:ext>
            </a:extLst>
          </p:cNvPr>
          <p:cNvSpPr>
            <a:spLocks noGrp="1"/>
          </p:cNvSpPr>
          <p:nvPr>
            <p:ph type="sldNum" sz="quarter" idx="12"/>
          </p:nvPr>
        </p:nvSpPr>
        <p:spPr/>
        <p:txBody>
          <a:bodyPr/>
          <a:lstStyle>
            <a:lvl1pPr>
              <a:defRPr/>
            </a:lvl1pPr>
          </a:lstStyle>
          <a:p>
            <a:pPr>
              <a:defRPr/>
            </a:pPr>
            <a:fld id="{EE221AE9-2EA2-4942-A3D3-34CBDBC1CDDA}" type="slidenum">
              <a:rPr lang="en-US" altLang="en-US"/>
              <a:pPr>
                <a:defRPr/>
              </a:pPr>
              <a:t>‹#›</a:t>
            </a:fld>
            <a:endParaRPr lang="en-US" altLang="en-US"/>
          </a:p>
        </p:txBody>
      </p:sp>
    </p:spTree>
    <p:extLst>
      <p:ext uri="{BB962C8B-B14F-4D97-AF65-F5344CB8AC3E}">
        <p14:creationId xmlns:p14="http://schemas.microsoft.com/office/powerpoint/2010/main" val="194486221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4C6B5-4B34-4814-A39E-92DEAAAE78E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6A17493-F6A2-4B78-AD14-F616CE95AF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5B11491-B649-49F9-BDCD-AAAD14F59225}"/>
              </a:ext>
            </a:extLst>
          </p:cNvPr>
          <p:cNvSpPr>
            <a:spLocks noGrp="1"/>
          </p:cNvSpPr>
          <p:nvPr>
            <p:ph type="sldNum" sz="quarter" idx="12"/>
          </p:nvPr>
        </p:nvSpPr>
        <p:spPr/>
        <p:txBody>
          <a:bodyPr/>
          <a:lstStyle>
            <a:lvl1pPr>
              <a:defRPr smtClean="0"/>
            </a:lvl1pPr>
          </a:lstStyle>
          <a:p>
            <a:pPr>
              <a:defRPr/>
            </a:pPr>
            <a:fld id="{C5D559C5-04E8-44ED-8CD0-44680494DFE1}" type="slidenum">
              <a:rPr lang="en-US" altLang="en-US"/>
              <a:pPr>
                <a:defRPr/>
              </a:pPr>
              <a:t>‹#›</a:t>
            </a:fld>
            <a:endParaRPr lang="en-US" altLang="en-US"/>
          </a:p>
        </p:txBody>
      </p:sp>
    </p:spTree>
    <p:extLst>
      <p:ext uri="{BB962C8B-B14F-4D97-AF65-F5344CB8AC3E}">
        <p14:creationId xmlns:p14="http://schemas.microsoft.com/office/powerpoint/2010/main" val="345930427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8D04689-716B-4443-96EE-A58768A22D56}"/>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BFA4457-78DF-4D61-BDB0-D804EB64A31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1400C311-0D82-41AA-B004-4A714AEBA43D}"/>
              </a:ext>
            </a:extLst>
          </p:cNvPr>
          <p:cNvSpPr>
            <a:spLocks noGrp="1"/>
          </p:cNvSpPr>
          <p:nvPr>
            <p:ph type="sldNum" sz="quarter" idx="12"/>
          </p:nvPr>
        </p:nvSpPr>
        <p:spPr>
          <a:xfrm>
            <a:off x="8229600" y="6473825"/>
            <a:ext cx="758825" cy="247650"/>
          </a:xfrm>
        </p:spPr>
        <p:txBody>
          <a:bodyPr/>
          <a:lstStyle>
            <a:lvl1pPr>
              <a:defRPr smtClean="0"/>
            </a:lvl1pPr>
          </a:lstStyle>
          <a:p>
            <a:pPr>
              <a:defRPr/>
            </a:pPr>
            <a:fld id="{9D3E44C8-AE35-4585-9DB7-3B9F0FB5BDEA}" type="slidenum">
              <a:rPr lang="en-US" altLang="en-US"/>
              <a:pPr>
                <a:defRPr/>
              </a:pPr>
              <a:t>‹#›</a:t>
            </a:fld>
            <a:endParaRPr lang="en-US" altLang="en-US"/>
          </a:p>
        </p:txBody>
      </p:sp>
    </p:spTree>
    <p:extLst>
      <p:ext uri="{BB962C8B-B14F-4D97-AF65-F5344CB8AC3E}">
        <p14:creationId xmlns:p14="http://schemas.microsoft.com/office/powerpoint/2010/main" val="334755960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BAAB76DE-20F3-4879-8D16-6A1E159768E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23F41373-3AC6-4CAC-873F-14CE042F4BAC}"/>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4EE8C4D-875E-4AF8-9DBF-83035213ED3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84D5078-EA1A-4A0A-BB42-49A4FD838454}"/>
              </a:ext>
            </a:extLst>
          </p:cNvPr>
          <p:cNvSpPr>
            <a:spLocks noGrp="1"/>
          </p:cNvSpPr>
          <p:nvPr>
            <p:ph type="sldNum" sz="quarter" idx="12"/>
          </p:nvPr>
        </p:nvSpPr>
        <p:spPr/>
        <p:txBody>
          <a:bodyPr/>
          <a:lstStyle>
            <a:lvl1pPr>
              <a:defRPr smtClean="0"/>
            </a:lvl1pPr>
          </a:lstStyle>
          <a:p>
            <a:pPr>
              <a:defRPr/>
            </a:pPr>
            <a:fld id="{0F66C2F6-F0DE-4913-B13C-EC121704A9FA}" type="slidenum">
              <a:rPr lang="en-US" altLang="en-US"/>
              <a:pPr>
                <a:defRPr/>
              </a:pPr>
              <a:t>‹#›</a:t>
            </a:fld>
            <a:endParaRPr lang="en-US" altLang="en-US"/>
          </a:p>
        </p:txBody>
      </p:sp>
    </p:spTree>
    <p:extLst>
      <p:ext uri="{BB962C8B-B14F-4D97-AF65-F5344CB8AC3E}">
        <p14:creationId xmlns:p14="http://schemas.microsoft.com/office/powerpoint/2010/main" val="175755227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B4EA8D92-5905-4C30-A7E6-701CDC2ACAA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A015D80D-8A7E-47B1-8D20-4E70FA1FAD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479049BD-D919-475E-B6E9-A692F2AE76A5}"/>
              </a:ext>
            </a:extLst>
          </p:cNvPr>
          <p:cNvSpPr>
            <a:spLocks noGrp="1"/>
          </p:cNvSpPr>
          <p:nvPr>
            <p:ph type="sldNum" sz="quarter" idx="12"/>
          </p:nvPr>
        </p:nvSpPr>
        <p:spPr/>
        <p:txBody>
          <a:bodyPr/>
          <a:lstStyle>
            <a:lvl1pPr>
              <a:defRPr/>
            </a:lvl1pPr>
          </a:lstStyle>
          <a:p>
            <a:pPr>
              <a:defRPr/>
            </a:pPr>
            <a:fld id="{1E084358-A872-4039-B96D-23F7B7DE52F1}" type="slidenum">
              <a:rPr lang="en-US" altLang="en-US"/>
              <a:pPr>
                <a:defRPr/>
              </a:pPr>
              <a:t>‹#›</a:t>
            </a:fld>
            <a:endParaRPr lang="en-US" altLang="en-US"/>
          </a:p>
        </p:txBody>
      </p:sp>
    </p:spTree>
    <p:extLst>
      <p:ext uri="{BB962C8B-B14F-4D97-AF65-F5344CB8AC3E}">
        <p14:creationId xmlns:p14="http://schemas.microsoft.com/office/powerpoint/2010/main" val="105049422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26E1B9F-DCB1-4F43-B008-5C41B09F539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EB27603A-924E-437B-A464-B399F213BB0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B5AF2FCA-763F-4B9A-AFE4-AFF16CD3CF7F}"/>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4936E68-DBEC-488D-BDF0-6FA0AA0D7FD7}"/>
              </a:ext>
            </a:extLst>
          </p:cNvPr>
          <p:cNvSpPr>
            <a:spLocks noGrp="1"/>
          </p:cNvSpPr>
          <p:nvPr>
            <p:ph type="sldNum" sz="quarter" idx="12"/>
          </p:nvPr>
        </p:nvSpPr>
        <p:spPr>
          <a:xfrm>
            <a:off x="8229600" y="6477000"/>
            <a:ext cx="762000" cy="247650"/>
          </a:xfrm>
        </p:spPr>
        <p:txBody>
          <a:bodyPr/>
          <a:lstStyle>
            <a:lvl1pPr>
              <a:defRPr smtClean="0"/>
            </a:lvl1pPr>
          </a:lstStyle>
          <a:p>
            <a:pPr>
              <a:defRPr/>
            </a:pPr>
            <a:fld id="{12326166-8E0D-4269-B855-1614C7D4ECB7}" type="slidenum">
              <a:rPr lang="en-US" altLang="en-US"/>
              <a:pPr>
                <a:defRPr/>
              </a:pPr>
              <a:t>‹#›</a:t>
            </a:fld>
            <a:endParaRPr lang="en-US" altLang="en-US"/>
          </a:p>
        </p:txBody>
      </p:sp>
    </p:spTree>
    <p:extLst>
      <p:ext uri="{BB962C8B-B14F-4D97-AF65-F5344CB8AC3E}">
        <p14:creationId xmlns:p14="http://schemas.microsoft.com/office/powerpoint/2010/main" val="276006533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2189828D-9302-4AC6-8BF0-B06DAE62C7F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260220B2-021A-4A94-B532-0B7CF078A1E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B5E403EA-DD63-450E-B51C-C4E054155528}"/>
              </a:ext>
            </a:extLst>
          </p:cNvPr>
          <p:cNvSpPr>
            <a:spLocks noGrp="1"/>
          </p:cNvSpPr>
          <p:nvPr>
            <p:ph type="sldNum" sz="quarter" idx="12"/>
          </p:nvPr>
        </p:nvSpPr>
        <p:spPr/>
        <p:txBody>
          <a:bodyPr/>
          <a:lstStyle>
            <a:lvl1pPr>
              <a:defRPr/>
            </a:lvl1pPr>
          </a:lstStyle>
          <a:p>
            <a:pPr>
              <a:defRPr/>
            </a:pPr>
            <a:fld id="{86D21FAA-BAC8-450C-9128-E70FC63137D9}" type="slidenum">
              <a:rPr lang="en-US" altLang="en-US"/>
              <a:pPr>
                <a:defRPr/>
              </a:pPr>
              <a:t>‹#›</a:t>
            </a:fld>
            <a:endParaRPr lang="en-US" altLang="en-US"/>
          </a:p>
        </p:txBody>
      </p:sp>
    </p:spTree>
    <p:extLst>
      <p:ext uri="{BB962C8B-B14F-4D97-AF65-F5344CB8AC3E}">
        <p14:creationId xmlns:p14="http://schemas.microsoft.com/office/powerpoint/2010/main" val="40489103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06BDD95-32CB-48D4-84D1-A0CCA35DD76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D596E7F-457D-4E25-BF75-0ABA6606C76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37C6A73-446B-4B65-9129-F36201B328EA}"/>
              </a:ext>
            </a:extLst>
          </p:cNvPr>
          <p:cNvSpPr>
            <a:spLocks noGrp="1"/>
          </p:cNvSpPr>
          <p:nvPr>
            <p:ph type="sldNum" sz="quarter" idx="12"/>
          </p:nvPr>
        </p:nvSpPr>
        <p:spPr/>
        <p:txBody>
          <a:bodyPr/>
          <a:lstStyle>
            <a:lvl1pPr>
              <a:defRPr smtClean="0"/>
            </a:lvl1pPr>
          </a:lstStyle>
          <a:p>
            <a:pPr>
              <a:defRPr/>
            </a:pPr>
            <a:fld id="{F3DA1265-9225-4A6F-8D41-862E3687BCB5}" type="slidenum">
              <a:rPr lang="en-US" altLang="en-US"/>
              <a:pPr>
                <a:defRPr/>
              </a:pPr>
              <a:t>‹#›</a:t>
            </a:fld>
            <a:endParaRPr lang="en-US" altLang="en-US"/>
          </a:p>
        </p:txBody>
      </p:sp>
    </p:spTree>
    <p:extLst>
      <p:ext uri="{BB962C8B-B14F-4D97-AF65-F5344CB8AC3E}">
        <p14:creationId xmlns:p14="http://schemas.microsoft.com/office/powerpoint/2010/main" val="16338899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302BCA2-BA04-43D3-936E-9ACF165816D3}"/>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CB1F1B24-FB2F-4FF6-8CE0-C997834150CF}"/>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1C53635-756D-4872-850F-01AA9F8046F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207A116-B4A5-4673-B11C-F37A23633045}"/>
              </a:ext>
            </a:extLst>
          </p:cNvPr>
          <p:cNvSpPr>
            <a:spLocks noGrp="1"/>
          </p:cNvSpPr>
          <p:nvPr>
            <p:ph type="sldNum" sz="quarter" idx="12"/>
          </p:nvPr>
        </p:nvSpPr>
        <p:spPr/>
        <p:txBody>
          <a:bodyPr/>
          <a:lstStyle>
            <a:lvl1pPr>
              <a:defRPr smtClean="0"/>
            </a:lvl1pPr>
          </a:lstStyle>
          <a:p>
            <a:pPr>
              <a:defRPr/>
            </a:pPr>
            <a:fld id="{C63E3900-69A3-49A3-A36C-BC2403C8DA86}" type="slidenum">
              <a:rPr lang="en-US" altLang="en-US"/>
              <a:pPr>
                <a:defRPr/>
              </a:pPr>
              <a:t>‹#›</a:t>
            </a:fld>
            <a:endParaRPr lang="en-US" altLang="en-US"/>
          </a:p>
        </p:txBody>
      </p:sp>
    </p:spTree>
    <p:extLst>
      <p:ext uri="{BB962C8B-B14F-4D97-AF65-F5344CB8AC3E}">
        <p14:creationId xmlns:p14="http://schemas.microsoft.com/office/powerpoint/2010/main" val="3148106376"/>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1265ACB-973B-4BC3-BDBE-FA9A631BCF6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E9F6CBC-74BD-4983-A996-87C3D4964EE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70E77692-ADCF-40FD-9566-53E6ACF23670}"/>
              </a:ext>
            </a:extLst>
          </p:cNvPr>
          <p:cNvSpPr>
            <a:spLocks noGrp="1"/>
          </p:cNvSpPr>
          <p:nvPr>
            <p:ph type="sldNum" sz="quarter" idx="12"/>
          </p:nvPr>
        </p:nvSpPr>
        <p:spPr/>
        <p:txBody>
          <a:bodyPr/>
          <a:lstStyle>
            <a:lvl1pPr>
              <a:defRPr smtClean="0"/>
            </a:lvl1pPr>
          </a:lstStyle>
          <a:p>
            <a:pPr>
              <a:defRPr/>
            </a:pPr>
            <a:fld id="{6DC71631-ADA5-40FE-8D9C-1116DD9A3397}" type="slidenum">
              <a:rPr lang="en-US" altLang="en-US"/>
              <a:pPr>
                <a:defRPr/>
              </a:pPr>
              <a:t>‹#›</a:t>
            </a:fld>
            <a:endParaRPr lang="en-US" altLang="en-US"/>
          </a:p>
        </p:txBody>
      </p:sp>
    </p:spTree>
    <p:extLst>
      <p:ext uri="{BB962C8B-B14F-4D97-AF65-F5344CB8AC3E}">
        <p14:creationId xmlns:p14="http://schemas.microsoft.com/office/powerpoint/2010/main" val="48583918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9351863-9124-4ED9-92B1-A0AF745A569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63094E88-4D5A-41F2-8782-DEC9F70DAD6F}"/>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394C5243-EB3D-4217-B99E-E3E0BE3DC52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59627295-C23B-4D3F-9E1F-DD3A786A3F1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44869C64-2AD7-47E9-AC77-F1DCD9F3A2B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8F9AD536-A818-4FE6-8D36-E404E755D74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2B37D2A-062C-4744-8250-B719346F2917}"/>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2D4DF85-8F60-4FBA-987F-4ABB09D3881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C1431BD4-37B3-48F5-A2E5-007BF15BFF5B}"/>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526" r:id="rId1"/>
    <p:sldLayoutId id="2147486527" r:id="rId2"/>
    <p:sldLayoutId id="2147486528" r:id="rId3"/>
    <p:sldLayoutId id="2147486523" r:id="rId4"/>
    <p:sldLayoutId id="2147486529" r:id="rId5"/>
    <p:sldLayoutId id="2147486524" r:id="rId6"/>
    <p:sldLayoutId id="2147486530" r:id="rId7"/>
    <p:sldLayoutId id="2147486531" r:id="rId8"/>
    <p:sldLayoutId id="2147486532" r:id="rId9"/>
    <p:sldLayoutId id="2147486525" r:id="rId10"/>
    <p:sldLayoutId id="214748653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0815C2CA-8C27-4D4C-AD5E-EEA9FD1FA35A}"/>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what’s  involved  in actually imitating  god?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E82A16-D546-40DC-ACF9-F4BF3FB947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63BFF8-DD68-4CEA-A398-6C328D27FAF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The implications of imitating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If anyone would come after me, he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up his cross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9:23 - If anyone would come after me, he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up his cross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daily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14:27 - And anyone who does not carry his cross and follow 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cannot be my disciple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7F6B36-9507-4C86-9E7D-4096CF383D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C2E20D-00FD-4970-A63A-5BFD1E7EABC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The implications of imitating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If anyone would come after me, he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up his cross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9:23 - If anyone would come after me, he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up his cross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daily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14:27 - And anyone who does not carry his cross and follow 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cannot be my disciple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10:38 - and anyone who does not take his cross and follow 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is not worthy of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717BC3-EA7C-4B45-84EE-3ED76C96752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D69CAD-1FD8-458C-84EA-CC3B5222E9C9}"/>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are we to imitate &amp; how?</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D88FC0-71C5-42B8-B01D-CEA4D2B152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789382-E975-4E9C-993C-3EAB0744176B}"/>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5:1-2</a:t>
            </a:r>
          </a:p>
          <a:p>
            <a:pPr algn="just">
              <a:buFont typeface="Wingdings 2" panose="05020102010507070707" pitchFamily="18" charset="2"/>
              <a:buNone/>
              <a:defRPr/>
            </a:pP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imitators of God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therefore, as dearly loved children and live a life of love, just as Christ loved us and gave himself up for us as a fragrant offering and sacrifice to God.</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BB0CB3-B4E2-4119-9155-6346E598C1F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516B37-623C-479F-AC1C-947EE0902301}"/>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5:3-7</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But among you there must not be even a hint of sexual immorality, or of any kind of impurity, or of greed, because these are improper for God’s holy people. Nor should there be obscenity, foolish talk or coarse joking, which are out of place, but rather thanksgiving. For of this you can be sure: No immoral, impure or greedy person — such a man is an idolater — has any inheritance in the kingdom of Christ and of God. Let no one deceive you with empty words, for because of such things God’s wrath comes on those who are disobedient. Therefore do not be partners with them.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0F8CAF-294A-4297-9513-A4D60DDFBC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FA993B-2D02-48BC-B7FB-8A8D7A11397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5:8-14</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For you were once darkness, but now you are light in the Lord. Live as children of light (for the fruit of the light consists in all goodness, righteousness and truth) and find out what pleases the Lord. Have nothing to do with the fruitless deeds of darkness, but rather expose them. For it is shameful even to mention what the disobedient do in secret. But everything exposed by the light becomes visible, for it is light that makes everything visible. This is why it is said: “Wake up, O sleeper, rise from the dead, and Christ will shine on you.”</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35E55C-F4F2-48AD-8B36-CF58201BBA9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8DE908-2378-4252-A3AF-1FAC382DD0BF}"/>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Stay Away from Imitating the World - the Sons of Disobedience.</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5EBC9C-0C1E-4543-86CC-8C85D8091F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F08C1F-4B3F-422B-B739-F668F8DFDFD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some of the attitudes of the world?</a:t>
            </a:r>
          </a:p>
        </p:txBody>
      </p:sp>
      <p:sp>
        <p:nvSpPr>
          <p:cNvPr id="4" name="Rectangle 3">
            <a:extLst>
              <a:ext uri="{FF2B5EF4-FFF2-40B4-BE49-F238E27FC236}">
                <a16:creationId xmlns:a16="http://schemas.microsoft.com/office/drawing/2014/main" id="{37FC88FB-C999-4A55-BD74-97D776600CF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5DC6A1-BC9C-48DF-8BC0-59A5EBB052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DA495A-9207-48B4-9733-9902F386FF4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some of the attitudes of the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among you there must not be even a hint of sexual immorality, or of any kind of impurity, or of greed, because these are improper for God’s holy people. - v3</a:t>
            </a:r>
          </a:p>
        </p:txBody>
      </p:sp>
      <p:sp>
        <p:nvSpPr>
          <p:cNvPr id="4" name="Rectangle 3">
            <a:extLst>
              <a:ext uri="{FF2B5EF4-FFF2-40B4-BE49-F238E27FC236}">
                <a16:creationId xmlns:a16="http://schemas.microsoft.com/office/drawing/2014/main" id="{753EEF7E-C8C2-4A7E-8D23-035DB67D920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D8AB14-D0C9-45A1-95E1-E024FC1F93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C50541-DDD9-463A-AB26-DD087B764543}"/>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are some of the attitudes of the world?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But among you there must not be even a hint of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sexual immorality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or of any kind of impurity, or of greed, because these are improper for God’s holy people.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Sexual immorality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improper 	sexual intercourse.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πορνεία</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A568BAEB-17D9-4FD2-A8B8-5A3D4295748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8801D3-7BED-4F1D-8311-2D2939B5D6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861BEA-4D9C-487B-86F3-F5C3E3AAE67E}"/>
              </a:ext>
            </a:extLst>
          </p:cNvPr>
          <p:cNvSpPr>
            <a:spLocks noGrp="1" noChangeArrowheads="1"/>
          </p:cNvSpPr>
          <p:nvPr>
            <p:ph idx="1"/>
          </p:nvPr>
        </p:nvSpPr>
        <p:spPr>
          <a:xfrm>
            <a:off x="381000" y="1066800"/>
            <a:ext cx="83820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Imitate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use as a model.</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μιμέομαι</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DBB1A6-82D3-440D-ADC7-7EA00997BA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36A327-F9CB-4D35-8EA0-4FA0819A421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some of the attitudes of the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among you there must not be even a hint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sexual immorality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 of any kind of impurity, or of greed, because these are improper for God’s holy people. - v3</a:t>
            </a:r>
          </a:p>
          <a:p>
            <a:pPr marL="609600" indent="-609600" algn="just"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rPr>
              <a:t>: “I want pleasure no matter who it hurts!”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7821E4A-041B-42F0-BD33-A6642889943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76B3AE-F11E-4F9E-89DF-A4A1970E08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28902E-AF41-4410-85F7-962DA4E47D1C}"/>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are some of the attitudes of the world?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But among you there must not be even a hint of sexual immorality, or of any kind of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impurity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or of greed, because these are improper for God’s holy people.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Impurity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uncleanness.</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ἀκαθαρσία</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133CFF2-96DC-4A73-8C85-826928BDD41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2879F7-7716-4337-B136-1AA2F8C421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EA521D-FE1A-4552-A295-CA8DE8BAAC8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some of the attitudes of the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among you there must not be even a hint of sexual immorality, or of any kind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impurity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 of greed, because these are improper for God’s holy people. - v3</a:t>
            </a:r>
          </a:p>
          <a:p>
            <a:pPr marL="609600" indent="-609600" algn="just"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rPr>
              <a:t>: “I don’t care about the condition of my physical body</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or mind!”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p>
        </p:txBody>
      </p:sp>
      <p:sp>
        <p:nvSpPr>
          <p:cNvPr id="4" name="Rectangle 3">
            <a:extLst>
              <a:ext uri="{FF2B5EF4-FFF2-40B4-BE49-F238E27FC236}">
                <a16:creationId xmlns:a16="http://schemas.microsoft.com/office/drawing/2014/main" id="{A604A952-DCE8-4ED5-A817-3CC8F6E3453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C34CB9-6367-44B6-AB95-0F13860113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093E03-E290-4AED-84C7-86B815C4192C}"/>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are some of the attitudes of the world?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But among you there must not be even a hint of sexual immorality, or of any kind of impurity, or of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greed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because these are improper for God’s holy people. - v3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3.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Greed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covetousness, the 	desire to always have more.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πλεονεξία</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27C3FEE-C879-4D1D-81E9-D2BACD663CB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F30632-ACC0-4903-B2B6-28C04357A5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FE860A-E773-4F85-986C-BF618C9B8A0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are some of the attitudes of the world?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among you there must not be even a hint of sexual immorality, or of any kind of impurity, or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greed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these are improper for God’s holy people. - v3</a:t>
            </a:r>
          </a:p>
          <a:p>
            <a:pPr marL="609600" indent="-609600" algn="just"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rPr>
              <a:t>: “I’ll be satisfied only when I get to the top!”</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(Luke 16:20-25)</a:t>
            </a:r>
          </a:p>
        </p:txBody>
      </p:sp>
      <p:sp>
        <p:nvSpPr>
          <p:cNvPr id="4" name="Rectangle 3">
            <a:extLst>
              <a:ext uri="{FF2B5EF4-FFF2-40B4-BE49-F238E27FC236}">
                <a16:creationId xmlns:a16="http://schemas.microsoft.com/office/drawing/2014/main" id="{769F150F-C351-4E7B-BBF4-93987CA477C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F81F7E-5A80-429C-AA61-27C2D658D6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0E4F06-BE75-4A4D-B380-E4C731613B5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are these attitudes </a:t>
            </a:r>
            <a:r>
              <a:rPr lang="en-US" sz="4400" b="1" dirty="0" err="1">
                <a:solidFill>
                  <a:srgbClr val="990033"/>
                </a:solidFill>
                <a:effectLst>
                  <a:outerShdw blurRad="38100" dist="38100" dir="2700000" algn="tl">
                    <a:srgbClr val="000000">
                      <a:alpha val="43137"/>
                    </a:srgbClr>
                  </a:outerShdw>
                </a:effectLst>
                <a:latin typeface="Arial Narrow" pitchFamily="34" charset="0"/>
              </a:rPr>
              <a:t>deve</a:t>
            </a:r>
            <a:r>
              <a:rPr lang="en-US" sz="4400" b="1" dirty="0">
                <a:solidFill>
                  <a:srgbClr val="990033"/>
                </a:solidFill>
                <a:effectLst>
                  <a:outerShdw blurRad="38100" dist="38100" dir="2700000" algn="tl">
                    <a:srgbClr val="000000">
                      <a:alpha val="43137"/>
                    </a:srgbClr>
                  </a:outerShdw>
                </a:effectLst>
                <a:latin typeface="Arial Narrow" pitchFamily="34" charset="0"/>
              </a:rPr>
              <a:t>-loped?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Nor should there be obscenity, foolish talk or coarse joking, which are out of place, but rather thanksgiving. - v4</a:t>
            </a:r>
          </a:p>
        </p:txBody>
      </p:sp>
      <p:sp>
        <p:nvSpPr>
          <p:cNvPr id="4" name="Rectangle 3">
            <a:extLst>
              <a:ext uri="{FF2B5EF4-FFF2-40B4-BE49-F238E27FC236}">
                <a16:creationId xmlns:a16="http://schemas.microsoft.com/office/drawing/2014/main" id="{7375C82E-E5F1-4BD5-A116-21D61CD267E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3A6898-FBDD-4051-BC67-1A7933F200F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098C77-436F-4F0C-BEAF-5CC6A7A5ECC1}"/>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are these attitudes deve-loped?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Nor should there be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obscenity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foolish talk or coarse joking, which are out of place, but rather thanksgiving. - v4</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Through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obscenity</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filthy 	talk.</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αἰσχρότης</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1F04750-4681-485A-B4B7-80EF078EA17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909265-283F-4C92-983C-7D65BABF45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17E730-83E3-41F2-9B03-A55565171214}"/>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are these attitudes deve-loped?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Nor should there be obscenity,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foolish talk</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or coarse joking, which are out of place, but rather thanksgiving. - v4</a:t>
            </a:r>
          </a:p>
          <a:p>
            <a:pPr marL="609600" indent="-609600"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Through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foolish talk</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“moron speech”.</a:t>
            </a:r>
          </a:p>
          <a:p>
            <a:pPr marL="609600" indent="-609600"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μωρολογία</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9DA3526-4082-489C-9F78-52FB1EA1569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913008-3A8D-4915-B12F-BA7FDD0AB6D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57DED3-E813-400B-9080-DDC58B5E1BA4}"/>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are these attitudes deve-loped?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Nor should there be obscenity, foolish talk or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coarse joking</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which are out of place, but rather thanksgiving. - v4</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3. Through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coarse joking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“well 	turned”, witty, jesting.</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εὐτραπελία</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B0A664F-A544-4CC9-B23C-07EC6A9F210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9660F8-D14F-42BE-BCD7-693B02F5391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3F4134-2E7C-4FB4-BCE7-8B8686BB332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does God think about you exhibiting these attitudes?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of this you can be sure: No immoral, impure or greedy person — such a man is an idolater — has any inheritance in the kingdom of Christ and of God. - v5</a:t>
            </a:r>
          </a:p>
        </p:txBody>
      </p:sp>
      <p:sp>
        <p:nvSpPr>
          <p:cNvPr id="4" name="Rectangle 3">
            <a:extLst>
              <a:ext uri="{FF2B5EF4-FFF2-40B4-BE49-F238E27FC236}">
                <a16:creationId xmlns:a16="http://schemas.microsoft.com/office/drawing/2014/main" id="{E211392F-B9BE-458A-ACA1-2F72A65558D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57CE4B-BE6C-4F98-827A-245721C624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DF479E-A249-4FB3-A029-9D3BB3E4F2DD}"/>
              </a:ext>
            </a:extLst>
          </p:cNvPr>
          <p:cNvSpPr>
            <a:spLocks noGrp="1" noChangeArrowheads="1"/>
          </p:cNvSpPr>
          <p:nvPr>
            <p:ph idx="1"/>
          </p:nvPr>
        </p:nvSpPr>
        <p:spPr>
          <a:xfrm>
            <a:off x="381000" y="1066800"/>
            <a:ext cx="83820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Imitate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use as a model.</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2.  New Testament passages.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Corinthians 4:16 - Therefore I urge you to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imitate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μιμέομαι</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CD4347-8A7E-42FD-AD51-445F451E65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D9EB55-F491-461C-9F13-AA5BE001575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does God think about you exhibiting these attitudes?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of this you can be sure: No immoral, impure or greedy person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such a man is an idolater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has any inheritance in the kingdom of Christ and of God. - v5</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become an idolater.</a:t>
            </a:r>
          </a:p>
        </p:txBody>
      </p:sp>
      <p:sp>
        <p:nvSpPr>
          <p:cNvPr id="4" name="Rectangle 3">
            <a:extLst>
              <a:ext uri="{FF2B5EF4-FFF2-40B4-BE49-F238E27FC236}">
                <a16:creationId xmlns:a16="http://schemas.microsoft.com/office/drawing/2014/main" id="{A6484338-7612-470D-9E6E-4CF93595008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15D4C6-1507-4E69-A5C3-EC4ED7D21DC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BDC415-A82B-4E30-A569-1EF7C0AF510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does God think about you exhibiting these attitudes?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of this you can be sure: No immoral, impure or greedy person — such a man is an idolater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has any inheritance in the kingdom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Christ and of God. - v5</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You become an idolater.</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You cannot inherit the kingdom.</a:t>
            </a:r>
          </a:p>
        </p:txBody>
      </p:sp>
      <p:sp>
        <p:nvSpPr>
          <p:cNvPr id="4" name="Rectangle 3">
            <a:extLst>
              <a:ext uri="{FF2B5EF4-FFF2-40B4-BE49-F238E27FC236}">
                <a16:creationId xmlns:a16="http://schemas.microsoft.com/office/drawing/2014/main" id="{9E1A77C2-2A96-4B88-94E4-F8BB629E415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C7C4AD-29E8-46CE-9E5B-71AF6E59D9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407ECF-38FE-424F-B6DC-3DF342AA1F2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can you stay away from these attitudes?</a:t>
            </a:r>
          </a:p>
        </p:txBody>
      </p:sp>
      <p:sp>
        <p:nvSpPr>
          <p:cNvPr id="4" name="Rectangle 3">
            <a:extLst>
              <a:ext uri="{FF2B5EF4-FFF2-40B4-BE49-F238E27FC236}">
                <a16:creationId xmlns:a16="http://schemas.microsoft.com/office/drawing/2014/main" id="{428AA6C6-1A32-4331-A25A-688132DFA54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D3D3F8-1089-4B43-9EE5-A77000D0A2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3C23C6-0EAE-4D95-B161-18C382267AC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can you stay away from these attitudes?</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But among you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must not be even a hint</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of sexual immorality, or of any kind of impurity, or of greed, because these are improper for God’s holy people . . . Let no one deceive you with empty words, for because of such things God’s wrath comes on those who are disobedient. Therefore do not be partners with them. – v3 &amp; 6-7</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(KJV)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ought to not even once be named among you</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428681F-C581-4DCA-9F0F-86A13DC166B2}"/>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66E113-0861-4A40-BBAC-20A28E748D5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16313C-36A0-4981-B4DD-134ED4E0282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can you stay away from these attitudes?</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But among you there must not be even a hint of sexual immorality, or of any kind of impurity, or of greed, because these are improper for God’s holy people . . . Let no one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deceive you with empty words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for because of such things God’s wrath comes on those who are disobedient. Therefore do not be partners with them. – v3 &amp; 6-7</a:t>
            </a:r>
          </a:p>
        </p:txBody>
      </p:sp>
      <p:sp>
        <p:nvSpPr>
          <p:cNvPr id="4" name="Rectangle 3">
            <a:extLst>
              <a:ext uri="{FF2B5EF4-FFF2-40B4-BE49-F238E27FC236}">
                <a16:creationId xmlns:a16="http://schemas.microsoft.com/office/drawing/2014/main" id="{F7B406D5-E9DD-46D1-B486-97B31D56735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B54A8E-AA13-474D-8B55-6FDB56D0636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7B8616-F83C-45C3-B025-1AFBAD79C8A0}"/>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How can you stay away from these attitudes?</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But among you there must not be even a hint of sexual immorality, or of any kind of impurity, or of greed, because these are improper for God’s holy people . . . Let no one deceive you with empty words, for because of such things God’s wrath comes on those who are disobedient. Therefore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be partners with them</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 v3 &amp; 6-7</a:t>
            </a:r>
          </a:p>
        </p:txBody>
      </p:sp>
      <p:sp>
        <p:nvSpPr>
          <p:cNvPr id="4" name="Rectangle 3">
            <a:extLst>
              <a:ext uri="{FF2B5EF4-FFF2-40B4-BE49-F238E27FC236}">
                <a16:creationId xmlns:a16="http://schemas.microsoft.com/office/drawing/2014/main" id="{F812AFCF-C48C-4928-A508-79D0BBB4445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Stay Away from Imitating the World</a:t>
            </a:r>
          </a:p>
          <a:p>
            <a:pPr algn="ctr" eaLnBrk="1" hangingPunct="1">
              <a:defRPr/>
            </a:pPr>
            <a:r>
              <a:rPr lang="en-US" dirty="0">
                <a:solidFill>
                  <a:srgbClr val="002060"/>
                </a:solidFill>
                <a:effectLst>
                  <a:outerShdw blurRad="38100" dist="38100" dir="2700000" algn="tl">
                    <a:srgbClr val="000000">
                      <a:alpha val="43137"/>
                    </a:srgbClr>
                  </a:outerShdw>
                </a:effectLst>
              </a:rPr>
              <a:t>- the Sons of Disobedience.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49045C-5828-41EE-B7E1-165F24A8AD3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539C10-594F-40AC-8687-C752F79E29EF}"/>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Stay Away from Imitating the World - the Sons of Disobedience.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Focus on Imitating the Lord - the Son of God.</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CDB45A-82C2-4FD6-A730-A066B13FAC1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445422-6231-4272-8662-E1B1020325C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imitate the Lord by demonstrating His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live a life of 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Christ loved us and gave himself up for us as a fragrant offering and sacrifice to God. - v2</a:t>
            </a:r>
          </a:p>
        </p:txBody>
      </p:sp>
      <p:sp>
        <p:nvSpPr>
          <p:cNvPr id="4" name="Rectangle 3">
            <a:extLst>
              <a:ext uri="{FF2B5EF4-FFF2-40B4-BE49-F238E27FC236}">
                <a16:creationId xmlns:a16="http://schemas.microsoft.com/office/drawing/2014/main" id="{DB339F7D-FAD9-413B-9CE2-5D0C80786AB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54D739-EBBC-494F-81C5-DFA5BA42A1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5D2CD8-A18D-4EC9-9406-F52567402B6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imitate the Lord by demonstrating His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live a life of love, just as Christ loved us and gave himself up for us as a fragrant offering and sacrifice to God. - v2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4:15 - For we do not have a high priest who is unable to sympathize with our weaknesses, but we have one who has been tempted in every way, just as we are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yet was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5B03FAFA-D1E4-41FA-B951-03F277F2F4A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A6881C-8D1B-4344-BE48-57ACAC4FD2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850887-2581-4DCE-B05D-6A93F95237F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imitate the Lord by demonstrating His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live a life of love, just as Christ loved us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gave himself up for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a fragrant offering and sacrifice to God. - v2</a:t>
            </a:r>
          </a:p>
        </p:txBody>
      </p:sp>
      <p:sp>
        <p:nvSpPr>
          <p:cNvPr id="4" name="Rectangle 3">
            <a:extLst>
              <a:ext uri="{FF2B5EF4-FFF2-40B4-BE49-F238E27FC236}">
                <a16:creationId xmlns:a16="http://schemas.microsoft.com/office/drawing/2014/main" id="{4D175B54-73EF-4F25-8648-577D3F490E0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EDFF2E-5C3A-4791-97A9-A72FBC5593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8EE895-277B-4D51-A096-02F481E6ADF7}"/>
              </a:ext>
            </a:extLst>
          </p:cNvPr>
          <p:cNvSpPr>
            <a:spLocks noGrp="1" noChangeArrowheads="1"/>
          </p:cNvSpPr>
          <p:nvPr>
            <p:ph idx="1"/>
          </p:nvPr>
        </p:nvSpPr>
        <p:spPr>
          <a:xfrm>
            <a:off x="381000" y="1066800"/>
            <a:ext cx="83820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Imitate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use as a model.</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2.  New Testament passages.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Corinthians 4:16 - Therefore I urge you to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imitate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Corinthians 11:1 -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Follow my example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as I follow the example of Christ.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μιμέομαι</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8957B9-8183-4F56-A3E1-5D63726463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0EA3BA-F72F-4F64-B61E-8EBEAD8FAD9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imitate the Lord by demonstrating His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can imitate the Lord by demonstrating His </a:t>
            </a:r>
            <a:r>
              <a:rPr lang="en-US" sz="4400" b="1" u="sng" dirty="0">
                <a:solidFill>
                  <a:srgbClr val="990033"/>
                </a:solidFill>
                <a:effectLst>
                  <a:outerShdw blurRad="38100" dist="38100" dir="2700000" algn="tl">
                    <a:srgbClr val="000000">
                      <a:alpha val="43137"/>
                    </a:srgbClr>
                  </a:outerShdw>
                </a:effectLst>
                <a:latin typeface="Arial Narrow" pitchFamily="34" charset="0"/>
              </a:rPr>
              <a:t>light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you were once darkness, but now you are light in the Lord.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Live as children of light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v8</a:t>
            </a:r>
          </a:p>
        </p:txBody>
      </p:sp>
      <p:sp>
        <p:nvSpPr>
          <p:cNvPr id="4" name="Rectangle 3">
            <a:extLst>
              <a:ext uri="{FF2B5EF4-FFF2-40B4-BE49-F238E27FC236}">
                <a16:creationId xmlns:a16="http://schemas.microsoft.com/office/drawing/2014/main" id="{A364B9DB-1034-466C-8B00-79090EC47D4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FB429F-914F-4C06-8A0C-0F968C2CBE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B0476F-BFC7-418B-862B-5EC715F5535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produces good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for the fruit of the light consists in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goodness, righteousness and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find out what pleases the Lord. – v9-10</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4C013AE-D121-4812-88A2-C26DBC9F9743}"/>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66F04D-0C9D-4C7B-96F9-6936B255BF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13F03F-B4D6-4F32-8FC6-307A74F1B0C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produces good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for the fruit of the light consists in all goodness, righteousness and truth and find out what pleases the Lord. – v9-10</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2:15-17 - Suppose a brother or sister is without clothes and daily food. If one of you says to him, “Go, I wish you well; keep warm and well fed,” but does nothing about his physical needs, what good is it? In the same way,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 by itself, if it is not accompanied by action, is dead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335A925-ABE3-4796-A16B-D3808F302E4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65FAE1-D911-413B-A573-7C6D8CBD77F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22A1B3-DA20-4B63-A3E1-369B5FC009C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proves what is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acceptable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for the fruit of the light consists in all goodness, righteousness and truth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find out what pleases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v9-10</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118F855-2653-4DDC-9E43-AFF9A96822B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99A6268-1A66-4530-B0D5-CFD2FBA6CFC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8C1BB1-4834-4EEE-9908-45E0298B778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proves what is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acceptable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for the fruit of the light consists in all goodness, righteousness and truth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find out what pleases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v9-10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2:2 - Do not conform any longer to the pattern of this world, but be transformed by the renewing of your mind.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Then you will be able to test and approve what God’s will is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his good, pleasing and perfect will.</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BC68EFB-D817-4DB0-B944-434F1898585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A4E98B-DE17-4B70-9981-75560C45555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3DA92A-E3EB-402A-AB5A-F4F6E7C5B39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 exposes what is </a:t>
            </a:r>
            <a:r>
              <a:rPr lang="en-US" sz="4400" b="1" u="sng" dirty="0">
                <a:solidFill>
                  <a:srgbClr val="990033"/>
                </a:solidFill>
                <a:effectLst>
                  <a:outerShdw blurRad="38100" dist="38100" dir="2700000" algn="tl">
                    <a:srgbClr val="000000">
                      <a:alpha val="43137"/>
                    </a:srgbClr>
                  </a:outerShdw>
                </a:effectLst>
                <a:latin typeface="Arial Narrow" pitchFamily="34" charset="0"/>
              </a:rPr>
              <a:t>evil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nothing to do with the fruitless deeds of darkness, but rather expose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it is shameful even to mention what the disobedient do in secret.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everything exposed by the light becomes visible, for it is light that makes everything visible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This is why it is said: “Wake up, O sleeper, rise from the dead, and Christ will shine on you.”</a:t>
            </a:r>
            <a:b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v11-14</a:t>
            </a:r>
          </a:p>
        </p:txBody>
      </p:sp>
      <p:sp>
        <p:nvSpPr>
          <p:cNvPr id="4" name="Rectangle 3">
            <a:extLst>
              <a:ext uri="{FF2B5EF4-FFF2-40B4-BE49-F238E27FC236}">
                <a16:creationId xmlns:a16="http://schemas.microsoft.com/office/drawing/2014/main" id="{234E4922-7E05-44FA-A2F9-21B56A02AB9A}"/>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C555E6-3023-4627-910B-FC7835CCDE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2FF27E-984C-427F-80B2-C4CA2217801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 exposes what is </a:t>
            </a:r>
            <a:r>
              <a:rPr lang="en-US" sz="4400" b="1" u="sng" dirty="0">
                <a:solidFill>
                  <a:srgbClr val="990033"/>
                </a:solidFill>
                <a:effectLst>
                  <a:outerShdw blurRad="38100" dist="38100" dir="2700000" algn="tl">
                    <a:srgbClr val="000000">
                      <a:alpha val="43137"/>
                    </a:srgbClr>
                  </a:outerShdw>
                </a:effectLst>
                <a:latin typeface="Arial Narrow" pitchFamily="34" charset="0"/>
              </a:rPr>
              <a:t>evil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3:19-21 - This is the verdict: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Light has come into 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men loved darkness instead of light because their deeds were evil.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Everyone who does evil hates the light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will not come into the light for fear that his deeds will be exposed. But whoever lives by the truth comes into the light, so that it may be seen plainly that what he has done has been done through God.</a:t>
            </a:r>
          </a:p>
        </p:txBody>
      </p:sp>
      <p:sp>
        <p:nvSpPr>
          <p:cNvPr id="4" name="Rectangle 3">
            <a:extLst>
              <a:ext uri="{FF2B5EF4-FFF2-40B4-BE49-F238E27FC236}">
                <a16:creationId xmlns:a16="http://schemas.microsoft.com/office/drawing/2014/main" id="{B8C9B46C-1D0D-4F6D-A339-C2A0EE2BCBB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Focus on Imitating the Lord</a:t>
            </a:r>
          </a:p>
          <a:p>
            <a:pPr algn="ctr" eaLnBrk="1" hangingPunct="1">
              <a:defRPr/>
            </a:pPr>
            <a:r>
              <a:rPr lang="en-US" dirty="0">
                <a:solidFill>
                  <a:srgbClr val="002060"/>
                </a:solidFill>
                <a:effectLst>
                  <a:outerShdw blurRad="38100" dist="38100" dir="2700000" algn="tl">
                    <a:srgbClr val="000000">
                      <a:alpha val="43137"/>
                    </a:srgbClr>
                  </a:outerShdw>
                </a:effectLst>
              </a:rPr>
              <a:t>- the Son of God.</a:t>
            </a: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2D970B0-4B72-4D83-9436-999463EC2A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406446-99A7-4D13-9ED4-13E4FC60D30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Have nothing to do with the fruitless deeds of darkness, but rather expose them. For it is shameful even to mention what the disobedient do in secret. But everything exposed by the light becomes visible, for it is light that makes everything visible. This is why it is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Wake up, O sleeper, rise from the dead, and Christ will shine on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v11-14</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8A4949-3EEE-4042-A1D7-DEEA647376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3AFB4F-7C5F-4BEE-975A-81DCFAFE389D}"/>
              </a:ext>
            </a:extLst>
          </p:cNvPr>
          <p:cNvSpPr>
            <a:spLocks noGrp="1" noChangeArrowheads="1"/>
          </p:cNvSpPr>
          <p:nvPr>
            <p:ph idx="1"/>
          </p:nvPr>
        </p:nvSpPr>
        <p:spPr>
          <a:xfrm>
            <a:off x="381000" y="1066800"/>
            <a:ext cx="83820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Imitate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use as a model.</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2.  New Testament passages.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Corinthians 4:16 - Therefore I urge you to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imitate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Corinthians 11:1 -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Follow my example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as I follow the example of Christ.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Thessalonians 1:6 - You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became imitators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of us and of the Lord . . .</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μιμέομαι</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141917-597D-42E0-B86B-D04823DF96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C76E2C-E631-46DC-8122-15F7339125E7}"/>
              </a:ext>
            </a:extLst>
          </p:cNvPr>
          <p:cNvSpPr>
            <a:spLocks noGrp="1" noChangeArrowheads="1"/>
          </p:cNvSpPr>
          <p:nvPr>
            <p:ph idx="1"/>
          </p:nvPr>
        </p:nvSpPr>
        <p:spPr>
          <a:xfrm>
            <a:off x="381000" y="1066800"/>
            <a:ext cx="83820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Imitate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use as a model.</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2.  New Testament passages.</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Thessalonians 2:14 - For you, brothers,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became imitators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of God’s churches in Judea, which are in Christ Jesus . . .</a:t>
            </a: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μιμέομαι</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B39F72-CC19-41E3-A125-B122124A0CC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5A582C-AE2A-4334-8DDF-A2794E4559D7}"/>
              </a:ext>
            </a:extLst>
          </p:cNvPr>
          <p:cNvSpPr>
            <a:spLocks noGrp="1" noChangeArrowheads="1"/>
          </p:cNvSpPr>
          <p:nvPr>
            <p:ph idx="1"/>
          </p:nvPr>
        </p:nvSpPr>
        <p:spPr>
          <a:xfrm>
            <a:off x="381000" y="1066800"/>
            <a:ext cx="8382000" cy="56388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Imitate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use as a model.</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2.  New Testament passages.</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 Thessalonians 2:14 - For you, brothers,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became imitators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of God’s churches in Judea, which are in Christ Jesus . . .</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Hebrews 6:12 - We do not want you to become lazy, but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to imitate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those who through faith and patience inherit what has been promised. </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μιμέομαι</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1EFD9C-6CD4-4CC8-924E-4820F2E94B5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DA6C62-77B8-4975-8C0C-0D9FDFA3A17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The implications of imitating God.</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721564-56D5-4451-9203-75BDE73209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89BF69-E34A-49CC-8548-52F2F3FDF435}"/>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The implications of imitating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If anyone would come after me, he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up his cross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9:23 - If anyone would come after me, he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up his cross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daily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31562</TotalTime>
  <Words>3121</Words>
  <Application>Microsoft Office PowerPoint</Application>
  <PresentationFormat>On-screen Show (4:3)</PresentationFormat>
  <Paragraphs>310</Paragraphs>
  <Slides>47</Slides>
  <Notes>47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 Narrow</vt:lpstr>
      <vt:lpstr>Arial</vt:lpstr>
      <vt:lpstr>Lucida Sans Unicode</vt:lpstr>
      <vt:lpstr>Wingdings 2</vt:lpstr>
      <vt:lpstr>Calibri</vt:lpstr>
      <vt:lpstr>Times New Roman</vt:lpstr>
      <vt:lpstr>Segoe UI Symbol</vt:lpstr>
      <vt:lpstr>Trek</vt:lpstr>
      <vt:lpstr>what’s  involved  in actually imitating  god?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1721</cp:revision>
  <dcterms:created xsi:type="dcterms:W3CDTF">2005-04-23T22:37:40Z</dcterms:created>
  <dcterms:modified xsi:type="dcterms:W3CDTF">2021-02-10T01:35:17Z</dcterms:modified>
</cp:coreProperties>
</file>