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handoutMasterIdLst>
    <p:handoutMasterId r:id="rId38"/>
  </p:handoutMasterIdLst>
  <p:sldIdLst>
    <p:sldId id="398" r:id="rId2"/>
    <p:sldId id="2497" r:id="rId3"/>
    <p:sldId id="2580" r:id="rId4"/>
    <p:sldId id="2581" r:id="rId5"/>
    <p:sldId id="2582" r:id="rId6"/>
    <p:sldId id="2583" r:id="rId7"/>
    <p:sldId id="2584" r:id="rId8"/>
    <p:sldId id="2334" r:id="rId9"/>
    <p:sldId id="2496" r:id="rId10"/>
    <p:sldId id="2585" r:id="rId11"/>
    <p:sldId id="1362" r:id="rId12"/>
    <p:sldId id="2560" r:id="rId13"/>
    <p:sldId id="2587" r:id="rId14"/>
    <p:sldId id="2586" r:id="rId15"/>
    <p:sldId id="2561" r:id="rId16"/>
    <p:sldId id="2562" r:id="rId17"/>
    <p:sldId id="2563" r:id="rId18"/>
    <p:sldId id="2346" r:id="rId19"/>
    <p:sldId id="2564" r:id="rId20"/>
    <p:sldId id="2565" r:id="rId21"/>
    <p:sldId id="2567" r:id="rId22"/>
    <p:sldId id="2568" r:id="rId23"/>
    <p:sldId id="2569" r:id="rId24"/>
    <p:sldId id="2570" r:id="rId25"/>
    <p:sldId id="2571" r:id="rId26"/>
    <p:sldId id="2572" r:id="rId27"/>
    <p:sldId id="2573" r:id="rId28"/>
    <p:sldId id="2566" r:id="rId29"/>
    <p:sldId id="2574" r:id="rId30"/>
    <p:sldId id="2575" r:id="rId31"/>
    <p:sldId id="2576" r:id="rId32"/>
    <p:sldId id="2577" r:id="rId33"/>
    <p:sldId id="2578" r:id="rId34"/>
    <p:sldId id="2579" r:id="rId35"/>
    <p:sldId id="1708" r:id="rId36"/>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BCA209B0-F53B-4147-82A5-EE244C77393A}"/>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1FF49DA3-0215-4568-907F-95040D94764A}"/>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889ECD29-760F-4E07-9055-B667444064F9}"/>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F548C2AE-DBFC-4CC1-B91F-B0D1768327CD}"/>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D865C306-5ED4-4749-ABAE-203EEAD6FA7A}"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8B1850-39B3-400A-A264-FB592B8B2A0C}"/>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7050D21A-F4B7-4372-94D9-463BB551ACDC}"/>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D32DAB6D-B804-4DD2-B06F-47C8BFC95D24}" type="datetimeFigureOut">
              <a:rPr lang="en-US"/>
              <a:pPr>
                <a:defRPr/>
              </a:pPr>
              <a:t>4/19/2023</a:t>
            </a:fld>
            <a:endParaRPr lang="en-US" dirty="0"/>
          </a:p>
        </p:txBody>
      </p:sp>
      <p:sp>
        <p:nvSpPr>
          <p:cNvPr id="4" name="Slide Image Placeholder 3">
            <a:extLst>
              <a:ext uri="{FF2B5EF4-FFF2-40B4-BE49-F238E27FC236}">
                <a16:creationId xmlns:a16="http://schemas.microsoft.com/office/drawing/2014/main" id="{CE525326-C25C-4641-A169-D8C1F8E95921}"/>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6FEC29E3-992F-4334-A852-AE31E8C94A2F}"/>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B694A1E-2359-474C-9156-5E8FCB0237DB}"/>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FF307F09-5A10-46C5-84BC-9F666C062366}"/>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A2CB4CB-B96B-4583-B7EB-919885DC46A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D923420C-2724-44AD-92E6-49310A03DE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263B444-9CA0-4A3F-A857-B799AB7352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5BD53D5A-4EE8-4382-9481-F223D269C0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2FDCEE-C09F-46BB-8CF6-AB8F1196EFA7}"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6525545-D5DE-4CE2-91F4-3BF3348D50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67934595-F975-44D7-A302-A194A1B73E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845903B4-EE66-4B4E-B086-B7F3DFD8B3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A711E3-397B-4859-9F85-1AFF2D61FC5E}"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B5650158-9AC4-4069-92DB-1960730C9E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229FFFD-4BDF-4C08-B2BE-EA9C2B41A7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654FE378-BAD4-4274-B293-CAE179E8B2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51607E-AFB9-4B21-8BE6-D58DFD80D426}"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CD1966A-A710-4EC9-860F-407AEA4E08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8AD24E6B-3B0B-4018-9439-EE937D2538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1B0F4BCD-28ED-433E-B77D-FE1E17C59B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D2C22F-72A8-4E8C-90FD-4B47CA9F29D9}"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CD1966A-A710-4EC9-860F-407AEA4E08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8AD24E6B-3B0B-4018-9439-EE937D2538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1B0F4BCD-28ED-433E-B77D-FE1E17C59B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D2C22F-72A8-4E8C-90FD-4B47CA9F29D9}"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715319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9CD1966A-A710-4EC9-860F-407AEA4E08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8AD24E6B-3B0B-4018-9439-EE937D2538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1B0F4BCD-28ED-433E-B77D-FE1E17C59B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D2C22F-72A8-4E8C-90FD-4B47CA9F29D9}"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541381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A25FC5F5-F2F2-4245-BE29-02D092DE11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047674F2-4573-474E-9406-626E648ECF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88E7F431-815F-4E4D-BDB8-89067D8FDA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1E78C1-9D4D-41B8-B469-9EF8A1186D5C}"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185FF93-8903-4650-890D-5DE6662E5F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04707BF-A163-449C-84AC-A1E9F32673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A7B80E51-7CDE-4472-B2F1-71E32CB49E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3C6EE0-BC6C-4CFA-B079-F098E28F94C4}"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39A1C32B-3120-4920-B686-AFF921F533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8C4959E5-A85B-4918-B267-46280B1F97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B528CBCE-2B1C-4A22-B79A-C308440010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49CABE-FEFD-4DFA-A541-ED00CBCFAF54}"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AE4A8C66-BA80-4FF7-87EF-DA7212DBAB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388E64F9-46DB-4527-8AA1-918EBCD2B8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87C1F338-3525-4EAF-BD8A-2C21BA2746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01DD17-CB4C-4BEC-B4B7-46CC487E669A}"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BA262F12-57B7-40F0-95E6-DF5CE85274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8B0DD0DB-8A6A-4600-8F9B-E1C7C489AF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67D324E2-ECB6-4869-978D-8CE6725021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49C90A-F2BE-4D34-B6C0-E080ADD6BCDD}"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604AA93-B275-444D-B27E-63D5A2438D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198CD80-FC57-41E6-9CAD-E399559C6F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2AA572B8-4087-4E63-AAB2-D3625E2037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418552-47A2-4899-96C7-3BDDDC70CAF2}"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129C7C7-C5EB-486F-AAC9-DF37E9DADF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A5E9777A-8C17-4317-97FC-6AE09E7A3D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73581A1A-DAF5-4C34-B5A0-1F5EF37F32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01CAFD-61CD-4E19-BFA9-58779D064E8E}"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4FE64F43-0B8B-44BA-AE6B-6F4D876E47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177085B8-68AB-4FA6-8A1D-B133BE023C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4E5E8701-A3F6-4FDB-A670-366155E257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65C3BB-72AA-40A1-B034-C41F65D88CFD}"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4FEC986B-E9E6-4DBF-AEE3-782D277FAE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7ADD6A7E-2CE1-4006-AD10-AEBC5CD99A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6EAD821A-AC23-4E66-9673-33EAFF9B91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5397A8-EB48-4BFE-97DC-7173357DA115}"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E8332C8C-9336-4001-AE52-B913CBF81A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C878A73E-777D-4BED-996D-0114FF2788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FAA2071A-7133-432D-946E-EDB1F30A25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5BE966-BC3B-49E5-9D2D-9DAEC0F36DD8}"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18DFBAC5-6C17-457A-BF1E-2EA18BF288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A9D28AC-5EAE-4A96-96BE-80908F9745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3801E8D0-F0FF-41B7-B9FB-8CFB8F2FFD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CCA0DD-CDA2-410B-9F80-823F5E26613F}"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8B61BD10-AAAE-4FD4-BF56-709F758C51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937F4CBD-E7A7-4AAD-AD9D-0ABD290B9C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47221744-0F60-4930-87DA-96D3F7A2E6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3CCAB0-F730-4203-83C6-E61142096ED7}"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1123453A-E0C4-4BC6-8F59-E7FDEF24DB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1E0D1F9A-A7E5-48C9-A792-BF8C9AC665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86AE533D-14AE-4F5D-980C-84868FB70C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F7D797-A6A4-4325-94D4-5EBFB05C7AAD}"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19909BA1-FA40-40EA-8E6F-845AFA1C83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E39F87DC-414F-4218-A3F9-772675EE20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3C42DE80-A8E5-4E70-808A-91AD8E6C40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278E04-8A25-4CC8-925E-7A091060DB55}"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CB6F454-1AD3-4DCA-A816-90505C2D82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B05D8D78-9627-457A-BE80-674D63B792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CB10AA00-8898-4E83-8EFC-0D2DB5097C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8B2E93-4344-40AC-8582-1A71247F4ECA}"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B3C0D3BD-627C-4066-A095-12A8AE6C3B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8DB39FA9-547E-4877-93A3-583B499ADF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2756CD66-52FE-4B5C-9E65-C8DBB9DC1F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416BAF-131E-4CD7-87B4-AB46531CABB2}"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1E499C2B-F94D-4E64-93A0-378D0DDE52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49505D1E-A819-444D-AF61-D6442EE663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DE45C888-D17A-4EE4-8D51-51A0F2C0EB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FD65A6-E08D-4BFD-B9C6-EE0CBCD0E6B3}"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6287A01B-6AE8-460F-9886-8ED2DD546D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17897BE6-C702-42E6-B4FE-E77B010D25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7156A972-DC10-4E4A-A020-9239B4772F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6A4230-4ED1-45BF-A217-868C39A79FAB}"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EB4CED5A-281E-4106-81E7-A82C9171F4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BA7B1EB8-F4DA-4B02-B40D-398DC047D8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199D83DF-1D24-40D5-BFEC-C887C65B79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7A3F36-11DE-4D81-85C8-838D1555B60D}"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7DC7EEAC-D4B9-4B93-860D-75A894D019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1EEB318F-4D22-4B9A-9849-0251AC1099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254C2498-C9CF-451C-9149-59933B3226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88FA28-E4FD-4EDB-A8EF-D6A064C4740E}"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E7B6F4A6-CD11-46FE-9595-19D5C49B2F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6BC40622-36AF-4377-9B79-19D65B1979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8F091D41-4AC1-4637-99A2-4E3CD2C61F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ED5756-81D3-4DEF-BEA6-E4BE93EBBCDE}"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EDAC1454-1FF9-4E4C-A47E-1988F15112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BDB7FA13-F4EA-4084-96B7-CFE7368188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FA23E3ED-2F20-4EAE-9D40-24C8EBDA17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463AB4-F6D1-43DA-AFE1-2A05D448EAF3}"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897ABD5-6307-457C-B026-E5D0C6A47C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1ADAC134-8012-4340-8241-491D5F78C1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543DA4DD-D02C-45D2-BFB7-0AE46AA000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CB7E0D-318C-4D97-81FE-14AB47D94A6D}"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C4D665C-EF87-4BE8-A308-C99777B24E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6EC2F04-4F21-4D53-AF2F-734F0DD9E9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D7AB4190-C658-4DA1-98C9-8D600D4559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67A505-1454-40E7-AC88-8C08933D557F}"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C7BC908-9F18-4634-8B27-26E0EC211D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745D3053-CE61-4FDC-B96A-E771E35203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8625530C-DF27-4C1A-8DB0-7E278BB471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681997-3454-4396-B74F-23C12F637B92}"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30060FC-5048-4FA7-8618-F64A5E8673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F9BE5B9F-AC4C-4D0E-A844-4E870BE81B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FA3658B3-6E8E-4341-B1F8-43E1C5B5F6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113E988-B5CE-4778-ACB1-889B9C367382}"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A0D76800-5F0E-4288-82C1-C46F6ADBE8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2BB6DDC-F929-4C07-B56F-03095B61BC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835D5640-799C-4E9A-B96E-1F8E33BA5A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E8C8FA-6C56-42AE-922D-A9F6C8688421}"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EC7FBFB-998F-41A2-88E0-430CEE9BDE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EAD3F19-38FE-4C50-BCED-2720DB83D3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82467E5C-02CE-4369-A1D4-3464B262AC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B1B76D-B0FB-41D0-806F-0C623E4312A3}"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078396A4-E823-414D-98B9-361CBA5EFB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452E2A9C-2B75-4843-8EED-B1E1B2F4FB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26CCAD67-A1C4-42AC-9977-5DBEAC4EAE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60E3933-6802-4BF2-BAD7-38DA23FDB981}"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F739348D-CBCF-4C67-8A70-8D9A9BDC678B}"/>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6E178BCC-143E-4645-9AB6-FDF534A6728C}"/>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20EF2CAF-A283-4F19-83BC-7EE90468983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663ECBB6-BBFE-4A78-A3D9-51262293EBFF}"/>
              </a:ext>
            </a:extLst>
          </p:cNvPr>
          <p:cNvSpPr>
            <a:spLocks noGrp="1"/>
          </p:cNvSpPr>
          <p:nvPr>
            <p:ph type="sldNum" sz="quarter" idx="12"/>
          </p:nvPr>
        </p:nvSpPr>
        <p:spPr>
          <a:xfrm>
            <a:off x="8229600" y="6473825"/>
            <a:ext cx="758825" cy="247650"/>
          </a:xfrm>
        </p:spPr>
        <p:txBody>
          <a:bodyPr/>
          <a:lstStyle>
            <a:lvl1pPr>
              <a:defRPr smtClean="0"/>
            </a:lvl1pPr>
          </a:lstStyle>
          <a:p>
            <a:pPr>
              <a:defRPr/>
            </a:pPr>
            <a:fld id="{02785F73-3459-4E41-930E-080FD5B2F8A4}" type="slidenum">
              <a:rPr lang="en-US" altLang="en-US"/>
              <a:pPr>
                <a:defRPr/>
              </a:pPr>
              <a:t>‹#›</a:t>
            </a:fld>
            <a:endParaRPr lang="en-US" altLang="en-US"/>
          </a:p>
        </p:txBody>
      </p:sp>
    </p:spTree>
    <p:extLst>
      <p:ext uri="{BB962C8B-B14F-4D97-AF65-F5344CB8AC3E}">
        <p14:creationId xmlns:p14="http://schemas.microsoft.com/office/powerpoint/2010/main" val="3783825143"/>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5F952627-C56E-4B77-B1CE-A2BD77C70AA1}"/>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3A32DD13-E9B9-4164-A34E-893412727BE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27C8FD48-58FB-4879-8169-1E906CA30538}"/>
              </a:ext>
            </a:extLst>
          </p:cNvPr>
          <p:cNvSpPr>
            <a:spLocks noGrp="1"/>
          </p:cNvSpPr>
          <p:nvPr>
            <p:ph type="sldNum" sz="quarter" idx="12"/>
          </p:nvPr>
        </p:nvSpPr>
        <p:spPr/>
        <p:txBody>
          <a:bodyPr/>
          <a:lstStyle>
            <a:lvl1pPr>
              <a:defRPr/>
            </a:lvl1pPr>
          </a:lstStyle>
          <a:p>
            <a:pPr>
              <a:defRPr/>
            </a:pPr>
            <a:fld id="{F6CAC3D6-C574-4E45-86CF-376574A96C08}" type="slidenum">
              <a:rPr lang="en-US" altLang="en-US"/>
              <a:pPr>
                <a:defRPr/>
              </a:pPr>
              <a:t>‹#›</a:t>
            </a:fld>
            <a:endParaRPr lang="en-US" altLang="en-US"/>
          </a:p>
        </p:txBody>
      </p:sp>
    </p:spTree>
    <p:extLst>
      <p:ext uri="{BB962C8B-B14F-4D97-AF65-F5344CB8AC3E}">
        <p14:creationId xmlns:p14="http://schemas.microsoft.com/office/powerpoint/2010/main" val="319990420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E67901-CB6C-438B-89D8-657266FE0F7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5576EF5-01A5-4F0D-B242-26CDF263C80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02BA63B-03A7-4430-8194-47AF88619C2A}"/>
              </a:ext>
            </a:extLst>
          </p:cNvPr>
          <p:cNvSpPr>
            <a:spLocks noGrp="1"/>
          </p:cNvSpPr>
          <p:nvPr>
            <p:ph type="sldNum" sz="quarter" idx="12"/>
          </p:nvPr>
        </p:nvSpPr>
        <p:spPr/>
        <p:txBody>
          <a:bodyPr/>
          <a:lstStyle>
            <a:lvl1pPr>
              <a:defRPr smtClean="0"/>
            </a:lvl1pPr>
          </a:lstStyle>
          <a:p>
            <a:pPr>
              <a:defRPr/>
            </a:pPr>
            <a:fld id="{B018733F-4E9A-4C3B-85B6-8C2B9C3BA2BE}" type="slidenum">
              <a:rPr lang="en-US" altLang="en-US"/>
              <a:pPr>
                <a:defRPr/>
              </a:pPr>
              <a:t>‹#›</a:t>
            </a:fld>
            <a:endParaRPr lang="en-US" altLang="en-US"/>
          </a:p>
        </p:txBody>
      </p:sp>
    </p:spTree>
    <p:extLst>
      <p:ext uri="{BB962C8B-B14F-4D97-AF65-F5344CB8AC3E}">
        <p14:creationId xmlns:p14="http://schemas.microsoft.com/office/powerpoint/2010/main" val="361132699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E05BEF4F-1D22-4A99-B9C7-64511655BFDD}"/>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37428823-CB0F-4462-8835-FDB840029669}"/>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BBEF6D0B-E397-4D19-B523-5ECB8E1FA02E}"/>
              </a:ext>
            </a:extLst>
          </p:cNvPr>
          <p:cNvSpPr>
            <a:spLocks noGrp="1"/>
          </p:cNvSpPr>
          <p:nvPr>
            <p:ph type="sldNum" sz="quarter" idx="12"/>
          </p:nvPr>
        </p:nvSpPr>
        <p:spPr>
          <a:xfrm>
            <a:off x="8229600" y="6473825"/>
            <a:ext cx="758825" cy="247650"/>
          </a:xfrm>
        </p:spPr>
        <p:txBody>
          <a:bodyPr/>
          <a:lstStyle>
            <a:lvl1pPr>
              <a:defRPr smtClean="0"/>
            </a:lvl1pPr>
          </a:lstStyle>
          <a:p>
            <a:pPr>
              <a:defRPr/>
            </a:pPr>
            <a:fld id="{68093E38-1C80-4020-AB5B-A14AD4EBC666}" type="slidenum">
              <a:rPr lang="en-US" altLang="en-US"/>
              <a:pPr>
                <a:defRPr/>
              </a:pPr>
              <a:t>‹#›</a:t>
            </a:fld>
            <a:endParaRPr lang="en-US" altLang="en-US"/>
          </a:p>
        </p:txBody>
      </p:sp>
    </p:spTree>
    <p:extLst>
      <p:ext uri="{BB962C8B-B14F-4D97-AF65-F5344CB8AC3E}">
        <p14:creationId xmlns:p14="http://schemas.microsoft.com/office/powerpoint/2010/main" val="2249131677"/>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D270F634-9612-4E99-8576-BDCABA103686}"/>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094613ED-2484-4A63-8AC1-D925ABB008ED}"/>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3F449EF9-75DC-4E61-A7AB-99737DDCEC7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675D11C8-A500-4AF0-A222-063A58BEDD0D}"/>
              </a:ext>
            </a:extLst>
          </p:cNvPr>
          <p:cNvSpPr>
            <a:spLocks noGrp="1"/>
          </p:cNvSpPr>
          <p:nvPr>
            <p:ph type="sldNum" sz="quarter" idx="12"/>
          </p:nvPr>
        </p:nvSpPr>
        <p:spPr/>
        <p:txBody>
          <a:bodyPr/>
          <a:lstStyle>
            <a:lvl1pPr>
              <a:defRPr smtClean="0"/>
            </a:lvl1pPr>
          </a:lstStyle>
          <a:p>
            <a:pPr>
              <a:defRPr/>
            </a:pPr>
            <a:fld id="{EB6D6A44-FF21-4DCB-9328-1DDD32C4F7A6}" type="slidenum">
              <a:rPr lang="en-US" altLang="en-US"/>
              <a:pPr>
                <a:defRPr/>
              </a:pPr>
              <a:t>‹#›</a:t>
            </a:fld>
            <a:endParaRPr lang="en-US" altLang="en-US"/>
          </a:p>
        </p:txBody>
      </p:sp>
    </p:spTree>
    <p:extLst>
      <p:ext uri="{BB962C8B-B14F-4D97-AF65-F5344CB8AC3E}">
        <p14:creationId xmlns:p14="http://schemas.microsoft.com/office/powerpoint/2010/main" val="2888085681"/>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C3687EE6-27D1-4D46-8F53-333A9F1B84E4}"/>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92543D18-821C-4BF5-A20F-F07F2455E2C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50FF984B-A3AB-49EE-8A75-5A545B4B661C}"/>
              </a:ext>
            </a:extLst>
          </p:cNvPr>
          <p:cNvSpPr>
            <a:spLocks noGrp="1"/>
          </p:cNvSpPr>
          <p:nvPr>
            <p:ph type="sldNum" sz="quarter" idx="12"/>
          </p:nvPr>
        </p:nvSpPr>
        <p:spPr/>
        <p:txBody>
          <a:bodyPr/>
          <a:lstStyle>
            <a:lvl1pPr>
              <a:defRPr/>
            </a:lvl1pPr>
          </a:lstStyle>
          <a:p>
            <a:pPr>
              <a:defRPr/>
            </a:pPr>
            <a:fld id="{2549CF10-8424-4C30-A72C-3F7AD55F87CF}" type="slidenum">
              <a:rPr lang="en-US" altLang="en-US"/>
              <a:pPr>
                <a:defRPr/>
              </a:pPr>
              <a:t>‹#›</a:t>
            </a:fld>
            <a:endParaRPr lang="en-US" altLang="en-US"/>
          </a:p>
        </p:txBody>
      </p:sp>
    </p:spTree>
    <p:extLst>
      <p:ext uri="{BB962C8B-B14F-4D97-AF65-F5344CB8AC3E}">
        <p14:creationId xmlns:p14="http://schemas.microsoft.com/office/powerpoint/2010/main" val="1998369841"/>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47A2CAE-824F-4B2B-93E1-836DAAC10311}"/>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8F4B0E67-E0A4-4C34-A7DE-342DA9CCFF09}"/>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C1A05D24-D253-4B6A-B01A-A57D497D9D70}"/>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C13E8BD5-7418-45F4-BAFE-097E4E607B02}"/>
              </a:ext>
            </a:extLst>
          </p:cNvPr>
          <p:cNvSpPr>
            <a:spLocks noGrp="1"/>
          </p:cNvSpPr>
          <p:nvPr>
            <p:ph type="sldNum" sz="quarter" idx="12"/>
          </p:nvPr>
        </p:nvSpPr>
        <p:spPr>
          <a:xfrm>
            <a:off x="8229600" y="6477000"/>
            <a:ext cx="762000" cy="247650"/>
          </a:xfrm>
        </p:spPr>
        <p:txBody>
          <a:bodyPr/>
          <a:lstStyle>
            <a:lvl1pPr>
              <a:defRPr smtClean="0"/>
            </a:lvl1pPr>
          </a:lstStyle>
          <a:p>
            <a:pPr>
              <a:defRPr/>
            </a:pPr>
            <a:fld id="{447205E6-A43C-485D-A0FC-6D55CD497F20}" type="slidenum">
              <a:rPr lang="en-US" altLang="en-US"/>
              <a:pPr>
                <a:defRPr/>
              </a:pPr>
              <a:t>‹#›</a:t>
            </a:fld>
            <a:endParaRPr lang="en-US" altLang="en-US"/>
          </a:p>
        </p:txBody>
      </p:sp>
    </p:spTree>
    <p:extLst>
      <p:ext uri="{BB962C8B-B14F-4D97-AF65-F5344CB8AC3E}">
        <p14:creationId xmlns:p14="http://schemas.microsoft.com/office/powerpoint/2010/main" val="227119790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7D53D51E-77B7-4081-8366-064407F87F95}"/>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4211E1DF-3191-46D0-9403-0DC25DE5B6A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7D2BBF0-91B3-4102-80AB-8607C0A3F5D1}"/>
              </a:ext>
            </a:extLst>
          </p:cNvPr>
          <p:cNvSpPr>
            <a:spLocks noGrp="1"/>
          </p:cNvSpPr>
          <p:nvPr>
            <p:ph type="sldNum" sz="quarter" idx="12"/>
          </p:nvPr>
        </p:nvSpPr>
        <p:spPr/>
        <p:txBody>
          <a:bodyPr/>
          <a:lstStyle>
            <a:lvl1pPr>
              <a:defRPr/>
            </a:lvl1pPr>
          </a:lstStyle>
          <a:p>
            <a:pPr>
              <a:defRPr/>
            </a:pPr>
            <a:fld id="{09B3D87E-D2B3-47A9-A020-DD99D3B10C1F}" type="slidenum">
              <a:rPr lang="en-US" altLang="en-US"/>
              <a:pPr>
                <a:defRPr/>
              </a:pPr>
              <a:t>‹#›</a:t>
            </a:fld>
            <a:endParaRPr lang="en-US" altLang="en-US"/>
          </a:p>
        </p:txBody>
      </p:sp>
    </p:spTree>
    <p:extLst>
      <p:ext uri="{BB962C8B-B14F-4D97-AF65-F5344CB8AC3E}">
        <p14:creationId xmlns:p14="http://schemas.microsoft.com/office/powerpoint/2010/main" val="158775403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14572F82-2DA1-496C-99BE-D59A43EDDAFF}"/>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4AED84FE-CB5B-4BEA-9314-C0ED7010854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C9A50057-CD77-4F02-A25B-4583583B0EBE}"/>
              </a:ext>
            </a:extLst>
          </p:cNvPr>
          <p:cNvSpPr>
            <a:spLocks noGrp="1"/>
          </p:cNvSpPr>
          <p:nvPr>
            <p:ph type="sldNum" sz="quarter" idx="12"/>
          </p:nvPr>
        </p:nvSpPr>
        <p:spPr/>
        <p:txBody>
          <a:bodyPr/>
          <a:lstStyle>
            <a:lvl1pPr>
              <a:defRPr smtClean="0"/>
            </a:lvl1pPr>
          </a:lstStyle>
          <a:p>
            <a:pPr>
              <a:defRPr/>
            </a:pPr>
            <a:fld id="{F6AFCF3C-FCED-426F-B872-AEFE6A685C7B}" type="slidenum">
              <a:rPr lang="en-US" altLang="en-US"/>
              <a:pPr>
                <a:defRPr/>
              </a:pPr>
              <a:t>‹#›</a:t>
            </a:fld>
            <a:endParaRPr lang="en-US" altLang="en-US"/>
          </a:p>
        </p:txBody>
      </p:sp>
    </p:spTree>
    <p:extLst>
      <p:ext uri="{BB962C8B-B14F-4D97-AF65-F5344CB8AC3E}">
        <p14:creationId xmlns:p14="http://schemas.microsoft.com/office/powerpoint/2010/main" val="234737929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912EDBC9-DB7C-44E6-96D7-D515D391F8FB}"/>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941B9EF8-4BD7-4096-B679-6515A55B2F90}"/>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6FB42802-DF0F-4F68-B688-90342DD7BF4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7CAA829C-775B-4B9C-A5A3-C2FF21235599}"/>
              </a:ext>
            </a:extLst>
          </p:cNvPr>
          <p:cNvSpPr>
            <a:spLocks noGrp="1"/>
          </p:cNvSpPr>
          <p:nvPr>
            <p:ph type="sldNum" sz="quarter" idx="12"/>
          </p:nvPr>
        </p:nvSpPr>
        <p:spPr/>
        <p:txBody>
          <a:bodyPr/>
          <a:lstStyle>
            <a:lvl1pPr>
              <a:defRPr smtClean="0"/>
            </a:lvl1pPr>
          </a:lstStyle>
          <a:p>
            <a:pPr>
              <a:defRPr/>
            </a:pPr>
            <a:fld id="{D8E9AA46-FBEC-40DA-AB25-351D546519A4}" type="slidenum">
              <a:rPr lang="en-US" altLang="en-US"/>
              <a:pPr>
                <a:defRPr/>
              </a:pPr>
              <a:t>‹#›</a:t>
            </a:fld>
            <a:endParaRPr lang="en-US" altLang="en-US"/>
          </a:p>
        </p:txBody>
      </p:sp>
    </p:spTree>
    <p:extLst>
      <p:ext uri="{BB962C8B-B14F-4D97-AF65-F5344CB8AC3E}">
        <p14:creationId xmlns:p14="http://schemas.microsoft.com/office/powerpoint/2010/main" val="324943410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01558529-49A8-4425-B160-28365A1CDEB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BBE0004-5B48-4BC9-85DE-D7D53AB7A3A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4E41A427-19E7-4022-B8C2-B51BD8FE22F6}"/>
              </a:ext>
            </a:extLst>
          </p:cNvPr>
          <p:cNvSpPr>
            <a:spLocks noGrp="1"/>
          </p:cNvSpPr>
          <p:nvPr>
            <p:ph type="sldNum" sz="quarter" idx="12"/>
          </p:nvPr>
        </p:nvSpPr>
        <p:spPr/>
        <p:txBody>
          <a:bodyPr/>
          <a:lstStyle>
            <a:lvl1pPr>
              <a:defRPr smtClean="0"/>
            </a:lvl1pPr>
          </a:lstStyle>
          <a:p>
            <a:pPr>
              <a:defRPr/>
            </a:pPr>
            <a:fld id="{BE39087E-F4FE-41C2-8F8B-B25746F2765E}" type="slidenum">
              <a:rPr lang="en-US" altLang="en-US"/>
              <a:pPr>
                <a:defRPr/>
              </a:pPr>
              <a:t>‹#›</a:t>
            </a:fld>
            <a:endParaRPr lang="en-US" altLang="en-US"/>
          </a:p>
        </p:txBody>
      </p:sp>
    </p:spTree>
    <p:extLst>
      <p:ext uri="{BB962C8B-B14F-4D97-AF65-F5344CB8AC3E}">
        <p14:creationId xmlns:p14="http://schemas.microsoft.com/office/powerpoint/2010/main" val="2906944173"/>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C56FE308-662B-48AA-927A-4F5695987D0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134773E3-735A-495A-9841-7C4248516CCF}"/>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96D3269C-8B16-4C82-9065-A32E4B10ED49}"/>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D5428277-0DC9-4591-99C9-CC13EFB0D9A0}"/>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B1C30CE5-34E7-4033-8123-2D948E5ED10C}"/>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684BD99F-C29F-4F2A-9B9E-A3BFC80FC81E}"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023D3782-DF16-4F03-B254-406FD4F7CA14}"/>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06AFD53B-2DA0-4488-A09F-E80ABCE080E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0B088F60-6C0D-409D-B1F9-F20805B2935D}"/>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393" r:id="rId1"/>
    <p:sldLayoutId id="2147486394" r:id="rId2"/>
    <p:sldLayoutId id="2147486395" r:id="rId3"/>
    <p:sldLayoutId id="2147486390" r:id="rId4"/>
    <p:sldLayoutId id="2147486396" r:id="rId5"/>
    <p:sldLayoutId id="2147486391" r:id="rId6"/>
    <p:sldLayoutId id="2147486397" r:id="rId7"/>
    <p:sldLayoutId id="2147486398" r:id="rId8"/>
    <p:sldLayoutId id="2147486399" r:id="rId9"/>
    <p:sldLayoutId id="2147486392" r:id="rId10"/>
    <p:sldLayoutId id="2147486400"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30DF95FE-2530-4532-A1BD-A35DF9B232A9}"/>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how  can  you be  angry  &amp;  not  sin?</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1417CE-B50D-446F-AEDC-9CF220A515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14EE23-2CE3-49F1-A8EA-DBE2197E29FF}"/>
              </a:ext>
            </a:extLst>
          </p:cNvPr>
          <p:cNvSpPr>
            <a:spLocks noGrp="1" noChangeArrowheads="1"/>
          </p:cNvSpPr>
          <p:nvPr>
            <p:ph idx="1"/>
          </p:nvPr>
        </p:nvSpPr>
        <p:spPr>
          <a:xfrm>
            <a:off x="381000" y="1066800"/>
            <a:ext cx="8382000" cy="5638800"/>
          </a:xfrm>
        </p:spPr>
        <p:txBody>
          <a:bodyPr>
            <a:normAutofit/>
          </a:bodyPr>
          <a:lstStyle/>
          <a:p>
            <a:pPr algn="r">
              <a:buFontTx/>
              <a:buChar char="-"/>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algn="ctr">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So </a:t>
            </a:r>
            <a:r>
              <a:rPr lang="en-US" sz="4400" b="1" dirty="0">
                <a:solidFill>
                  <a:srgbClr val="990033"/>
                </a:solidFill>
                <a:effectLst>
                  <a:outerShdw blurRad="38100" dist="38100" dir="2700000" algn="tl">
                    <a:srgbClr val="000000">
                      <a:alpha val="43137"/>
                    </a:srgbClr>
                  </a:outerShdw>
                </a:effectLst>
                <a:latin typeface="Arial Narrow" pitchFamily="34" charset="0"/>
              </a:rPr>
              <a:t>- can you be angry &amp; not sin?</a:t>
            </a:r>
          </a:p>
          <a:p>
            <a:pPr algn="r">
              <a:buFontTx/>
              <a:buChar char="-"/>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C34CE51-1FEF-4886-8776-94E1B540AFA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119A62D-43C9-4CD4-908A-50E7355A26EB}"/>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Anger is Normally Wrong.</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5CA4FD-EEFC-48B8-BEFE-1F4DD6E585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0733AC-C4E6-464D-937A-B07285C61DB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What are you to do with anger &amp; rage?</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Galatians 5:19-21 - The acts of the sinful nature</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are obvious: sexual immorality, impurity and debauchery; idolatry and witchcraft; hatred, discord, jealousy,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fits of rage</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selfish ambition, dissensions, factions</a:t>
            </a:r>
            <a:r>
              <a:rPr lang="en-US" sz="2800" b="1" baseline="3000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and envy; drunkenness, orgies, and the like.</a:t>
            </a:r>
            <a:endParaRPr lang="en-US" sz="280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02D2B31-2BB2-4901-BD6C-66E5F8CCE9D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Anger is Normally Wrong.</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5CA4FD-EEFC-48B8-BEFE-1F4DD6E585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0733AC-C4E6-464D-937A-B07285C61DB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What are you to do with anger &amp; rage?</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Galatians 5:19-21 -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The acts of the sinful nature </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are obvious: sexual immorality, impurity and debauchery; idolatry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witchcraft</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hatred, discord, jealousy,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fits of rage</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selfish ambition, dissensions, factions</a:t>
            </a:r>
            <a:r>
              <a:rPr lang="en-US" sz="2800" b="1" baseline="3000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and envy; drunkenness,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orgies</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and the like.</a:t>
            </a:r>
            <a:endParaRPr lang="en-US" sz="280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02D2B31-2BB2-4901-BD6C-66E5F8CCE9D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Anger is Normally Wrong.</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08788139"/>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5CA4FD-EEFC-48B8-BEFE-1F4DD6E585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0733AC-C4E6-464D-937A-B07285C61DB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What are you to do with anger &amp; rage?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3:8 - But now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must rid yourselves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all such things as these: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anger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rage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malice, slander, and filthy language from your lips.</a:t>
            </a:r>
          </a:p>
        </p:txBody>
      </p:sp>
      <p:sp>
        <p:nvSpPr>
          <p:cNvPr id="4" name="Rectangle 3">
            <a:extLst>
              <a:ext uri="{FF2B5EF4-FFF2-40B4-BE49-F238E27FC236}">
                <a16:creationId xmlns:a16="http://schemas.microsoft.com/office/drawing/2014/main" id="{402D2B31-2BB2-4901-BD6C-66E5F8CCE9D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Anger is Normally Wrong.</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9754586"/>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F84372-05D3-4C14-8E05-BDF46A3309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2D222A-2222-4967-B1B8-590E3BF411C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What are you to do with anger &amp; rage?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3:8 - But now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must rid yourselves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all such things as these: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anger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rage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malice, slander, and filthy language from your lips.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Psalm 37:8 - Refrain from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anger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turn from wrath; do not fret — it leads only to evil.</a:t>
            </a:r>
          </a:p>
        </p:txBody>
      </p:sp>
      <p:sp>
        <p:nvSpPr>
          <p:cNvPr id="4" name="Rectangle 3">
            <a:extLst>
              <a:ext uri="{FF2B5EF4-FFF2-40B4-BE49-F238E27FC236}">
                <a16:creationId xmlns:a16="http://schemas.microsoft.com/office/drawing/2014/main" id="{6F4DF327-3105-40A6-8728-6AF8C8AA936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Anger is Normally Wrong.</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AC1604-8128-4921-BEAA-0F43935E585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BBA958-4F55-476B-B75D-4C9E076B1D1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We are to </a:t>
            </a:r>
            <a:r>
              <a:rPr lang="en-US" sz="4400" b="1" u="sng" dirty="0">
                <a:solidFill>
                  <a:srgbClr val="990033"/>
                </a:solidFill>
                <a:effectLst>
                  <a:outerShdw blurRad="38100" dist="38100" dir="2700000" algn="tl">
                    <a:srgbClr val="000000">
                      <a:alpha val="43137"/>
                    </a:srgbClr>
                  </a:outerShdw>
                </a:effectLst>
                <a:latin typeface="Arial Narrow" pitchFamily="34" charset="0"/>
              </a:rPr>
              <a:t>pray</a:t>
            </a:r>
            <a:r>
              <a:rPr lang="en-US" sz="4400" b="1" dirty="0">
                <a:solidFill>
                  <a:srgbClr val="990033"/>
                </a:solidFill>
                <a:effectLst>
                  <a:outerShdw blurRad="38100" dist="38100" dir="2700000" algn="tl">
                    <a:srgbClr val="000000">
                      <a:alpha val="43137"/>
                    </a:srgbClr>
                  </a:outerShdw>
                </a:effectLst>
                <a:latin typeface="Arial Narrow" pitchFamily="34" charset="0"/>
              </a:rPr>
              <a:t> without getting angry.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2:8 - I want men everywhere to lift up holy hands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prayer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without anger or disputing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188A394-9E26-4A5B-9DC1-2592EFD458A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Anger is Normally Wrong.</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1CC197F-72E5-4B36-A4C3-FFF0008F734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6528A7-B7A1-455F-9695-3EE1C101E9FC}"/>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Anger is Normally Wrong.</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Anger isn’t Always Wrong.</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1CC8D4-4874-4D05-8D0B-547ED977BB1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98BC01-4884-4FC8-BF61-4EE12D466F9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Lord Jesus was angry when He </a:t>
            </a:r>
            <a:r>
              <a:rPr lang="en-US" sz="4400" b="1" u="sng" dirty="0">
                <a:solidFill>
                  <a:srgbClr val="990033"/>
                </a:solidFill>
                <a:effectLst>
                  <a:outerShdw blurRad="38100" dist="38100" dir="2700000" algn="tl">
                    <a:srgbClr val="000000">
                      <a:alpha val="43137"/>
                    </a:srgbClr>
                  </a:outerShdw>
                </a:effectLst>
                <a:latin typeface="Arial Narrow" pitchFamily="34" charset="0"/>
              </a:rPr>
              <a:t>cleansed</a:t>
            </a:r>
            <a:r>
              <a:rPr lang="en-US" sz="4400" b="1" dirty="0">
                <a:solidFill>
                  <a:srgbClr val="990033"/>
                </a:solidFill>
                <a:effectLst>
                  <a:outerShdw blurRad="38100" dist="38100" dir="2700000" algn="tl">
                    <a:srgbClr val="000000">
                      <a:alpha val="43137"/>
                    </a:srgbClr>
                  </a:outerShdw>
                </a:effectLst>
                <a:latin typeface="Arial Narrow"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rPr>
              <a:t>Temple</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6C2C091-F633-4013-964D-C29AD9047A5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Anger isn’t Always Wrong.</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B44CDBC-8047-4714-AC38-D549D7C8153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2B13D5-CECB-412D-BBD8-110066A41E9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Lord Jesus was angry when He </a:t>
            </a:r>
            <a:r>
              <a:rPr lang="en-US" sz="4400" b="1" u="sng" dirty="0">
                <a:solidFill>
                  <a:srgbClr val="990033"/>
                </a:solidFill>
                <a:effectLst>
                  <a:outerShdw blurRad="38100" dist="38100" dir="2700000" algn="tl">
                    <a:srgbClr val="000000">
                      <a:alpha val="43137"/>
                    </a:srgbClr>
                  </a:outerShdw>
                </a:effectLst>
                <a:latin typeface="Arial Narrow" pitchFamily="34" charset="0"/>
              </a:rPr>
              <a:t>cleansed</a:t>
            </a:r>
            <a:r>
              <a:rPr lang="en-US" sz="4400" b="1" dirty="0">
                <a:solidFill>
                  <a:srgbClr val="990033"/>
                </a:solidFill>
                <a:effectLst>
                  <a:outerShdw blurRad="38100" dist="38100" dir="2700000" algn="tl">
                    <a:srgbClr val="000000">
                      <a:alpha val="43137"/>
                    </a:srgbClr>
                  </a:outerShdw>
                </a:effectLst>
                <a:latin typeface="Arial Narrow"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rPr>
              <a:t>Temple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21:12-13 - Jesus entered the temple area and drove out all who were buying and selling there.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overturned the tables of the money changers and the benches of those selling doves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“It is written,” he said to them, ”‘My house will be called a house of prayer,’ but you are making it a den of robbers.”</a:t>
            </a:r>
          </a:p>
        </p:txBody>
      </p:sp>
      <p:sp>
        <p:nvSpPr>
          <p:cNvPr id="4" name="Rectangle 3">
            <a:extLst>
              <a:ext uri="{FF2B5EF4-FFF2-40B4-BE49-F238E27FC236}">
                <a16:creationId xmlns:a16="http://schemas.microsoft.com/office/drawing/2014/main" id="{77206066-CD45-4067-8334-B47DF65693C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Anger isn’t Always Wrong.</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EE3A96-A711-4ED4-A183-37E8C2D050E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D1CD14-E9DE-4AE2-AA15-6503D2A6A9A9}"/>
              </a:ext>
            </a:extLst>
          </p:cNvPr>
          <p:cNvSpPr>
            <a:spLocks noGrp="1" noChangeArrowheads="1"/>
          </p:cNvSpPr>
          <p:nvPr>
            <p:ph idx="1"/>
          </p:nvPr>
        </p:nvSpPr>
        <p:spPr>
          <a:xfrm>
            <a:off x="381000" y="1066800"/>
            <a:ext cx="8382000" cy="5638800"/>
          </a:xfrm>
        </p:spPr>
        <p:txBody>
          <a:bodyPr>
            <a:normAutofit/>
          </a:bodyPr>
          <a:lstStyle/>
          <a:p>
            <a:pPr marL="609600" indent="-609600" algn="ctr"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What is anger?</a:t>
            </a:r>
          </a:p>
          <a:p>
            <a:pPr marL="609600" indent="-609600" algn="just" eaLnBrk="1" hangingPunct="1">
              <a:buFont typeface="Wingdings 2" panose="05020102010507070707" pitchFamily="18" charset="2"/>
              <a:buNone/>
            </a:pP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Anger</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to have a strong feeling of displeasure as a result of some supposed wrong.</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ὀργίζομαι</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653627-BD96-4554-A83D-B6B3A658EE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80A80B-D612-4298-A6C7-B659242D9227}"/>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2:13-17 - When it was almost time for the Jewish Passover, Jesus went up to Jerusalem. In the temple courts he found men selling cattle,  sheep and doves, and others sitting at tables exchanging money.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he made a whip out of cords, and drove all from the temple area, both sheep and cattle; he scattered the coins of the money changers and overturned their tables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To those who sold doves he said, “Get these out of here! How dare you turn my Father’s house into a market!” His disciples remembered that it is written: “Zeal for your house will consume me.” </a:t>
            </a:r>
          </a:p>
        </p:txBody>
      </p:sp>
      <p:sp>
        <p:nvSpPr>
          <p:cNvPr id="4" name="Rectangle 3">
            <a:extLst>
              <a:ext uri="{FF2B5EF4-FFF2-40B4-BE49-F238E27FC236}">
                <a16:creationId xmlns:a16="http://schemas.microsoft.com/office/drawing/2014/main" id="{2863A097-7BB7-4E6D-8DCD-EB6CD3CDE34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Anger isn’t Always Wrong.</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86A5DD-298A-4360-A678-2E809E0189E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3AEEE4-FE89-40BB-A011-9F1F3897201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Lord Jesus never committed sin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4:15 - For we do not have a high priest who is unable to sympathize with our weaknesses, but we have one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has been tempted in every way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just as we are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yet was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but was very angry here!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made the difference?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1372FA9-BB14-48E9-A029-20C3C064A6B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Anger isn’t Always Wrong.</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7CEC92-06BB-44B9-8F58-C7BDBF461C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555537-0569-4F1B-91F9-E283478B277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made the difference?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Lord Jesus is God in flesh!</a:t>
            </a:r>
          </a:p>
        </p:txBody>
      </p:sp>
      <p:sp>
        <p:nvSpPr>
          <p:cNvPr id="4" name="Rectangle 3">
            <a:extLst>
              <a:ext uri="{FF2B5EF4-FFF2-40B4-BE49-F238E27FC236}">
                <a16:creationId xmlns:a16="http://schemas.microsoft.com/office/drawing/2014/main" id="{C0C5CCB2-E23F-49D7-BB6A-3FA98FFCBAA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Anger isn’t Always Wrong.</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D618AD-EF22-4205-9E61-C1E42FFCBAF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24E1E3-8C40-4C5B-8B5C-605EAE561FE0}"/>
              </a:ext>
            </a:extLst>
          </p:cNvPr>
          <p:cNvSpPr>
            <a:spLocks noGrp="1" noChangeArrowheads="1"/>
          </p:cNvSpPr>
          <p:nvPr>
            <p:ph idx="1"/>
          </p:nvPr>
        </p:nvSpPr>
        <p:spPr>
          <a:xfrm>
            <a:off x="457200" y="1219200"/>
            <a:ext cx="8229600" cy="56388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made the difference?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Lord Jesus is God in flesh!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2:18-19 - Then the Jews demanded of him, “What miraculous sign can you show us to prove your authority to do all this?” Jesus answered them,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Destroy this temple, and I will raise it again in three days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resurrection was proof that Jesus is God!</a:t>
            </a:r>
          </a:p>
        </p:txBody>
      </p:sp>
      <p:sp>
        <p:nvSpPr>
          <p:cNvPr id="4" name="Rectangle 3">
            <a:extLst>
              <a:ext uri="{FF2B5EF4-FFF2-40B4-BE49-F238E27FC236}">
                <a16:creationId xmlns:a16="http://schemas.microsoft.com/office/drawing/2014/main" id="{D649E5A8-F7D8-4BB3-8840-7A16C1D2C7F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Anger isn’t Always Wrong.</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B33E00-E149-461A-BB75-3FACC4BA27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15117C-A484-44C9-A8BD-B9B22810BF97}"/>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made the difference?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Lord Jesus is God in flesh!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1:15-16 -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is  the  image  of  the  invisible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firstborn over all creation.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by him all things were created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things in heaven and on earth, visible and invisible, whether thrones or powers or rulers or authorities;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things were created by him and for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68BB5C3C-8365-4FC6-BE9D-83EB5D9867F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Anger isn’t Always Wrong.</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69ED9A-780D-4F32-85E3-4A123C96C7B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16672B-8F73-4709-9E96-61C79D6234A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made the difference?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Lord Jesus is God in flesh!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2:9 - For in Christ all the fullness of the Deity lives in bodily form . . .</a:t>
            </a:r>
          </a:p>
        </p:txBody>
      </p:sp>
      <p:sp>
        <p:nvSpPr>
          <p:cNvPr id="4" name="Rectangle 3">
            <a:extLst>
              <a:ext uri="{FF2B5EF4-FFF2-40B4-BE49-F238E27FC236}">
                <a16:creationId xmlns:a16="http://schemas.microsoft.com/office/drawing/2014/main" id="{42862CC3-D2BE-4A39-A44C-459FF487DBE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Anger isn’t Always Wrong.</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DBEF5F-15E4-45C6-8073-FC435104D3A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AD066D8-CB70-44BB-91D3-E4EBB578C82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made the difference?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Lord Jesus is God in flesh!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As God, the Temple was His 	property!</a:t>
            </a:r>
          </a:p>
          <a:p>
            <a:pPr marL="609600" indent="-609600" algn="ctr" eaLnBrk="1" fontAlgn="auto" hangingPunct="1">
              <a:spcAft>
                <a:spcPts val="0"/>
              </a:spcAft>
              <a:buFont typeface="Wingdings 2" panose="05020102010507070707" pitchFamily="18" charset="2"/>
              <a:buNone/>
              <a:defRPr/>
            </a:pP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The Jews were making</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a mockery out of it!</a:t>
            </a:r>
          </a:p>
        </p:txBody>
      </p:sp>
      <p:sp>
        <p:nvSpPr>
          <p:cNvPr id="4" name="Rectangle 3">
            <a:extLst>
              <a:ext uri="{FF2B5EF4-FFF2-40B4-BE49-F238E27FC236}">
                <a16:creationId xmlns:a16="http://schemas.microsoft.com/office/drawing/2014/main" id="{0C2D6E24-ED2A-440A-AF43-84CA7DC34CB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Anger isn’t Always Wrong.</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84419A-6EDE-4FE5-B637-1827AF96AF9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0B4ED13-F3AD-4728-A62F-902183DEC1D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made the difference?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Lord Jesus is God in flesh!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As God, the Temple was His 	property!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Isaiah 56:7 - My house will be called a house of prayer. </a:t>
            </a:r>
            <a:r>
              <a:rPr lang="en-US" sz="2800" b="1" dirty="0">
                <a:solidFill>
                  <a:srgbClr val="006600"/>
                </a:solidFill>
                <a:effectLst>
                  <a:outerShdw blurRad="38100" dist="38100" dir="2700000" algn="tl">
                    <a:srgbClr val="000000">
                      <a:alpha val="43137"/>
                    </a:srgbClr>
                  </a:outerShdw>
                </a:effectLst>
                <a:latin typeface="Arial" pitchFamily="34" charset="0"/>
                <a:cs typeface="Arial" pitchFamily="34" charset="0"/>
              </a:rPr>
              <a:t>This is God speaking!</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Jeremiah 7:11 - . . . You are making it a den of robbers. </a:t>
            </a:r>
            <a:r>
              <a:rPr lang="en-US" sz="2800" b="1" dirty="0">
                <a:solidFill>
                  <a:srgbClr val="006600"/>
                </a:solidFill>
                <a:effectLst>
                  <a:outerShdw blurRad="38100" dist="38100" dir="2700000" algn="tl">
                    <a:srgbClr val="000000">
                      <a:alpha val="43137"/>
                    </a:srgbClr>
                  </a:outerShdw>
                </a:effectLst>
                <a:latin typeface="Arial" pitchFamily="34" charset="0"/>
                <a:cs typeface="Arial" pitchFamily="34" charset="0"/>
              </a:rPr>
              <a:t>This is God speaking!</a:t>
            </a:r>
          </a:p>
          <a:p>
            <a:pPr marL="609600" indent="-609600" algn="just" eaLnBrk="1" fontAlgn="auto" hangingPunct="1">
              <a:spcAft>
                <a:spcPts val="0"/>
              </a:spcAft>
              <a:buFont typeface="Wingdings 2" panose="05020102010507070707" pitchFamily="18" charset="2"/>
              <a:buNone/>
              <a:defRPr/>
            </a:pP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13A3F4F-9DDD-4FC2-82CD-C7E2F546C29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Anger isn’t Always Wrong.</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9A73AF-2D78-457C-96E3-882631F618C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9308A63-DF62-4E51-B613-1C837AF7B2A7}"/>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Anger is Normally Wrong.</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Anger isn’t Always Wrong.</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So How Can We Keep from Our Anger Becoming Sin?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C58121-434E-4E48-9BC6-CBEE6E589CF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9FB10DD-53FD-4031-8381-E9C870B88CC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u="sng" dirty="0">
                <a:solidFill>
                  <a:srgbClr val="990033"/>
                </a:solidFill>
                <a:effectLst>
                  <a:outerShdw blurRad="38100" dist="38100" dir="2700000" algn="tl">
                    <a:srgbClr val="000000">
                      <a:alpha val="43137"/>
                    </a:srgbClr>
                  </a:outerShdw>
                </a:effectLst>
                <a:latin typeface="Arial Narrow" pitchFamily="34" charset="0"/>
              </a:rPr>
              <a:t>Overlook</a:t>
            </a:r>
            <a:r>
              <a:rPr lang="en-US" sz="4400" b="1" dirty="0">
                <a:solidFill>
                  <a:srgbClr val="990033"/>
                </a:solidFill>
                <a:effectLst>
                  <a:outerShdw blurRad="38100" dist="38100" dir="2700000" algn="tl">
                    <a:srgbClr val="000000">
                      <a:alpha val="43137"/>
                    </a:srgbClr>
                  </a:outerShdw>
                </a:effectLst>
                <a:latin typeface="Arial Narrow" pitchFamily="34" charset="0"/>
              </a:rPr>
              <a:t> an insult or offense.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12:16 - A fool shows his annoyance at once, but a prudent man overlooks an insult.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19:11 - A man’s wisdom gives him patience; it is to his glory to overlook an offense.</a:t>
            </a:r>
          </a:p>
        </p:txBody>
      </p:sp>
      <p:sp>
        <p:nvSpPr>
          <p:cNvPr id="4" name="Rectangle 3">
            <a:extLst>
              <a:ext uri="{FF2B5EF4-FFF2-40B4-BE49-F238E27FC236}">
                <a16:creationId xmlns:a16="http://schemas.microsoft.com/office/drawing/2014/main" id="{78969F3B-A07C-4068-AC2B-D269B74E6997}"/>
              </a:ext>
            </a:extLst>
          </p:cNvPr>
          <p:cNvSpPr/>
          <p:nvPr/>
        </p:nvSpPr>
        <p:spPr>
          <a:xfrm>
            <a:off x="762000" y="152400"/>
            <a:ext cx="7848600" cy="138430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III.  So How Can We Keep from Our Anger</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Becoming Sin?</a:t>
            </a:r>
            <a:endParaRPr lang="en-US" sz="16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eaLnBrk="1" hangingPunct="1">
              <a:defRPr/>
            </a:pP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878DA5-6C0C-49B8-97B9-3E9303EFFD5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D61054-297D-4FDA-A1C0-4757C25EB6ED}"/>
              </a:ext>
            </a:extLst>
          </p:cNvPr>
          <p:cNvSpPr>
            <a:spLocks noGrp="1" noChangeArrowheads="1"/>
          </p:cNvSpPr>
          <p:nvPr>
            <p:ph idx="1"/>
          </p:nvPr>
        </p:nvSpPr>
        <p:spPr>
          <a:xfrm>
            <a:off x="381000" y="1066800"/>
            <a:ext cx="8382000" cy="56388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“Respiration deepens; the heart beats more rapidly; the arterial pressure rises; the blood is shifted from the stomach &amp; intestines to the heart, central nervous system &amp; the muscles; the processes of the alimentary canal cease; sugar is freed from the reserves in the liver; the spleen contracts &amp; discharges its contents of concentrated corpuscles &amp; adrenalin is secreted.”</a:t>
            </a:r>
          </a:p>
          <a:p>
            <a:pPr algn="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Dr. Walter Cannon</a:t>
            </a:r>
          </a:p>
          <a:p>
            <a:pPr>
              <a:buFont typeface="Wingdings 2" panose="05020102010507070707" pitchFamily="18" charset="2"/>
              <a:buNone/>
              <a:defRPr/>
            </a:pPr>
            <a:endParaRPr lang="en-US" sz="2800" dirty="0"/>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66C804-30C4-49BB-9E02-EBD9A17F32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A09126-7C72-4ECD-874E-6278BC566AD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Don’t be </a:t>
            </a:r>
            <a:r>
              <a:rPr lang="en-US" sz="4400" b="1" u="sng" dirty="0">
                <a:solidFill>
                  <a:srgbClr val="990033"/>
                </a:solidFill>
                <a:effectLst>
                  <a:outerShdw blurRad="38100" dist="38100" dir="2700000" algn="tl">
                    <a:srgbClr val="000000">
                      <a:alpha val="43137"/>
                    </a:srgbClr>
                  </a:outerShdw>
                </a:effectLst>
                <a:latin typeface="Arial Narrow" pitchFamily="34" charset="0"/>
              </a:rPr>
              <a:t>quick</a:t>
            </a:r>
            <a:r>
              <a:rPr lang="en-US" sz="4400" b="1" dirty="0">
                <a:solidFill>
                  <a:srgbClr val="990033"/>
                </a:solidFill>
                <a:effectLst>
                  <a:outerShdw blurRad="38100" dist="38100" dir="2700000" algn="tl">
                    <a:srgbClr val="000000">
                      <a:alpha val="43137"/>
                    </a:srgbClr>
                  </a:outerShdw>
                </a:effectLst>
                <a:latin typeface="Arial Narrow" pitchFamily="34" charset="0"/>
              </a:rPr>
              <a:t> to be provoked.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Ecclesiastes 7:9 - Do not be quickly provoked in your spirit, for anger resides in the lap of fools.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14:17 - A quick-tempered man does foolish things, and a crafty man is hated.</a:t>
            </a:r>
          </a:p>
        </p:txBody>
      </p:sp>
      <p:sp>
        <p:nvSpPr>
          <p:cNvPr id="4" name="Rectangle 3">
            <a:extLst>
              <a:ext uri="{FF2B5EF4-FFF2-40B4-BE49-F238E27FC236}">
                <a16:creationId xmlns:a16="http://schemas.microsoft.com/office/drawing/2014/main" id="{9105B0AF-E840-4F0C-B884-EF38FE86B355}"/>
              </a:ext>
            </a:extLst>
          </p:cNvPr>
          <p:cNvSpPr/>
          <p:nvPr/>
        </p:nvSpPr>
        <p:spPr>
          <a:xfrm>
            <a:off x="762000" y="152400"/>
            <a:ext cx="7848600" cy="138430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III.  So How Can We Keep from Our Anger</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Becoming Sin?</a:t>
            </a:r>
            <a:endParaRPr lang="en-US" sz="16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eaLnBrk="1" hangingPunct="1">
              <a:defRPr/>
            </a:pP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ED77EE-9460-4C83-A4AC-E094BFEF09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85E5AC-6C93-46C3-A675-562D290D027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Respond to an insult with a </a:t>
            </a:r>
            <a:r>
              <a:rPr lang="en-US" sz="4400" b="1" u="sng" dirty="0">
                <a:solidFill>
                  <a:srgbClr val="990033"/>
                </a:solidFill>
                <a:effectLst>
                  <a:outerShdw blurRad="38100" dist="38100" dir="2700000" algn="tl">
                    <a:srgbClr val="000000">
                      <a:alpha val="43137"/>
                    </a:srgbClr>
                  </a:outerShdw>
                </a:effectLst>
                <a:latin typeface="Arial Narrow" pitchFamily="34" charset="0"/>
              </a:rPr>
              <a:t>gentle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answer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15:1 -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 gentle answer turns away wrath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a harsh word stirs up anger.</a:t>
            </a:r>
          </a:p>
        </p:txBody>
      </p:sp>
      <p:sp>
        <p:nvSpPr>
          <p:cNvPr id="4" name="Rectangle 3">
            <a:extLst>
              <a:ext uri="{FF2B5EF4-FFF2-40B4-BE49-F238E27FC236}">
                <a16:creationId xmlns:a16="http://schemas.microsoft.com/office/drawing/2014/main" id="{654E5EA8-34E3-4CE8-9C06-AC6B23EF74C8}"/>
              </a:ext>
            </a:extLst>
          </p:cNvPr>
          <p:cNvSpPr/>
          <p:nvPr/>
        </p:nvSpPr>
        <p:spPr>
          <a:xfrm>
            <a:off x="762000" y="152400"/>
            <a:ext cx="7848600" cy="138430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III.  So How Can We Keep from Our Anger</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Becoming Sin?</a:t>
            </a:r>
            <a:endParaRPr lang="en-US" sz="16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eaLnBrk="1" hangingPunct="1">
              <a:defRPr/>
            </a:pP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199548-945A-4783-A36E-3D75C0FD5C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B56D12-0B92-480D-855F-8D66B37B625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Keep your </a:t>
            </a:r>
            <a:r>
              <a:rPr lang="en-US" sz="4400" b="1" u="sng" dirty="0">
                <a:solidFill>
                  <a:srgbClr val="990033"/>
                </a:solidFill>
                <a:effectLst>
                  <a:outerShdw blurRad="38100" dist="38100" dir="2700000" algn="tl">
                    <a:srgbClr val="000000">
                      <a:alpha val="43137"/>
                    </a:srgbClr>
                  </a:outerShdw>
                </a:effectLst>
                <a:latin typeface="Arial Narrow" pitchFamily="34" charset="0"/>
              </a:rPr>
              <a:t>emotions</a:t>
            </a:r>
            <a:r>
              <a:rPr lang="en-US" sz="4400" b="1" dirty="0">
                <a:solidFill>
                  <a:srgbClr val="990033"/>
                </a:solidFill>
                <a:effectLst>
                  <a:outerShdw blurRad="38100" dist="38100" dir="2700000" algn="tl">
                    <a:srgbClr val="000000">
                      <a:alpha val="43137"/>
                    </a:srgbClr>
                  </a:outerShdw>
                </a:effectLst>
                <a:latin typeface="Arial Narrow" pitchFamily="34" charset="0"/>
              </a:rPr>
              <a:t> under control.</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29:11 - A fool gives full vent to his anger,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 wise man keeps himself under control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46BF630D-65C1-4555-BB13-21485CCBDBCD}"/>
              </a:ext>
            </a:extLst>
          </p:cNvPr>
          <p:cNvSpPr/>
          <p:nvPr/>
        </p:nvSpPr>
        <p:spPr>
          <a:xfrm>
            <a:off x="762000" y="152400"/>
            <a:ext cx="7848600" cy="138430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III.  So How Can We Keep from Our Anger</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Becoming Sin?</a:t>
            </a:r>
            <a:endParaRPr lang="en-US" sz="16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eaLnBrk="1" hangingPunct="1">
              <a:defRPr/>
            </a:pP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06A54C-E7C7-4FD6-8187-C5D6B088EB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335ED57-9FA3-45F8-8ECD-4F0E68FCFA7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Don’t </a:t>
            </a:r>
            <a:r>
              <a:rPr lang="en-US" sz="4400" b="1" u="sng" dirty="0">
                <a:solidFill>
                  <a:srgbClr val="990033"/>
                </a:solidFill>
                <a:effectLst>
                  <a:outerShdw blurRad="38100" dist="38100" dir="2700000" algn="tl">
                    <a:srgbClr val="000000">
                      <a:alpha val="43137"/>
                    </a:srgbClr>
                  </a:outerShdw>
                </a:effectLst>
                <a:latin typeface="Arial Narrow" pitchFamily="34" charset="0"/>
              </a:rPr>
              <a:t>associate</a:t>
            </a:r>
            <a:r>
              <a:rPr lang="en-US" sz="4400" b="1" dirty="0">
                <a:solidFill>
                  <a:srgbClr val="990033"/>
                </a:solidFill>
                <a:effectLst>
                  <a:outerShdw blurRad="38100" dist="38100" dir="2700000" algn="tl">
                    <a:srgbClr val="000000">
                      <a:alpha val="43137"/>
                    </a:srgbClr>
                  </a:outerShdw>
                </a:effectLst>
                <a:latin typeface="Arial Narrow" pitchFamily="34" charset="0"/>
              </a:rPr>
              <a:t> with hot tempered people.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22:24 -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make friends with a hot-tempered man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do not associate with one easily angered . . .</a:t>
            </a:r>
          </a:p>
        </p:txBody>
      </p:sp>
      <p:sp>
        <p:nvSpPr>
          <p:cNvPr id="4" name="Rectangle 3">
            <a:extLst>
              <a:ext uri="{FF2B5EF4-FFF2-40B4-BE49-F238E27FC236}">
                <a16:creationId xmlns:a16="http://schemas.microsoft.com/office/drawing/2014/main" id="{62EE5CFD-8480-4350-8692-E56CC3C4C12D}"/>
              </a:ext>
            </a:extLst>
          </p:cNvPr>
          <p:cNvSpPr/>
          <p:nvPr/>
        </p:nvSpPr>
        <p:spPr>
          <a:xfrm>
            <a:off x="762000" y="152400"/>
            <a:ext cx="7848600" cy="138430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III.  So How Can We Keep from Our Anger</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Becoming Sin?</a:t>
            </a:r>
            <a:endParaRPr lang="en-US" sz="16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eaLnBrk="1" hangingPunct="1">
              <a:defRPr/>
            </a:pP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8591F6-17A1-4167-8BD1-932C69910F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A53526-66FE-4B46-AC58-B696878F37F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F.  Don’t go to </a:t>
            </a:r>
            <a:r>
              <a:rPr lang="en-US" sz="4400" b="1" u="sng" dirty="0">
                <a:solidFill>
                  <a:srgbClr val="990033"/>
                </a:solidFill>
                <a:effectLst>
                  <a:outerShdw blurRad="38100" dist="38100" dir="2700000" algn="tl">
                    <a:srgbClr val="000000">
                      <a:alpha val="43137"/>
                    </a:srgbClr>
                  </a:outerShdw>
                </a:effectLst>
                <a:latin typeface="Arial Narrow" pitchFamily="34" charset="0"/>
              </a:rPr>
              <a:t>bed</a:t>
            </a:r>
            <a:r>
              <a:rPr lang="en-US" sz="4400" b="1" dirty="0">
                <a:solidFill>
                  <a:srgbClr val="990033"/>
                </a:solidFill>
                <a:effectLst>
                  <a:outerShdw blurRad="38100" dist="38100" dir="2700000" algn="tl">
                    <a:srgbClr val="000000">
                      <a:alpha val="43137"/>
                    </a:srgbClr>
                  </a:outerShdw>
                </a:effectLst>
                <a:latin typeface="Arial Narrow" pitchFamily="34" charset="0"/>
              </a:rPr>
              <a:t> angry!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your anger do not sin: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let the sun go down while you are still angry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do not give the devil a foothold.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v26-27</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562AD56-4708-485F-9EC4-8000BED92C32}"/>
              </a:ext>
            </a:extLst>
          </p:cNvPr>
          <p:cNvSpPr/>
          <p:nvPr/>
        </p:nvSpPr>
        <p:spPr>
          <a:xfrm>
            <a:off x="762000" y="152400"/>
            <a:ext cx="7848600" cy="138430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III.  So How Can We Keep from Our Anger</a:t>
            </a:r>
          </a:p>
          <a:p>
            <a:pPr algn="ctr" eaLnBrk="1" hangingPunct="1">
              <a:defRPr/>
            </a:pPr>
            <a:r>
              <a:rPr lang="en-US" dirty="0">
                <a:solidFill>
                  <a:srgbClr val="002060"/>
                </a:solidFill>
                <a:effectLst>
                  <a:outerShdw blurRad="38100" dist="38100" dir="2700000" algn="tl">
                    <a:srgbClr val="000000">
                      <a:alpha val="43137"/>
                    </a:srgbClr>
                  </a:outerShdw>
                </a:effectLst>
                <a:cs typeface="Arial" pitchFamily="34" charset="0"/>
              </a:rPr>
              <a:t>Becoming Sin?</a:t>
            </a:r>
            <a:endParaRPr lang="en-US" sz="16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eaLnBrk="1" hangingPunct="1">
              <a:defRPr/>
            </a:pPr>
            <a:endParaRPr lang="en-US"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0A37A7D-2CE8-498B-9D2C-3F183CAA7D3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4140F8-F067-4644-9AC3-43D014CA2CCA}"/>
              </a:ext>
            </a:extLst>
          </p:cNvPr>
          <p:cNvSpPr>
            <a:spLocks noGrp="1" noChangeArrowheads="1"/>
          </p:cNvSpPr>
          <p:nvPr>
            <p:ph idx="1"/>
          </p:nvPr>
        </p:nvSpPr>
        <p:spPr>
          <a:xfrm>
            <a:off x="457200" y="1143000"/>
            <a:ext cx="8229600" cy="5410200"/>
          </a:xfrm>
        </p:spPr>
        <p:txBody>
          <a:bodyPr>
            <a:normAutofit/>
          </a:bodyPr>
          <a:lstStyle/>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Remember - you have the power of the Holy Spirit to do this!</a:t>
            </a:r>
          </a:p>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ct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the fruit of the Spirit is love, joy, peace, patience, kindness, goodness, faithfulness, gentleness and self-control.</a:t>
            </a:r>
          </a:p>
          <a:p>
            <a:pPr algn="ctr">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Galatians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5:22-23</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400694-D4B3-4BFD-A6FA-9E788C2A44B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75183D4-DACE-46F3-804B-27CCA80738B1}"/>
              </a:ext>
            </a:extLst>
          </p:cNvPr>
          <p:cNvSpPr>
            <a:spLocks noGrp="1" noChangeArrowheads="1"/>
          </p:cNvSpPr>
          <p:nvPr>
            <p:ph idx="1"/>
          </p:nvPr>
        </p:nvSpPr>
        <p:spPr>
          <a:xfrm>
            <a:off x="381000" y="1066800"/>
            <a:ext cx="8382000" cy="56388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30:33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as churning the milk produces butter, &amp; as twisting the nose produces blood, so stirring up anger produces strife.</a:t>
            </a:r>
            <a:endParaRPr lang="en-US" sz="2800" b="1"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F151FC-8023-4C1B-9BE2-D621C913DE5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D5301D-882D-4FA1-A330-A48A0E9A70A7}"/>
              </a:ext>
            </a:extLst>
          </p:cNvPr>
          <p:cNvSpPr>
            <a:spLocks noGrp="1" noChangeArrowheads="1"/>
          </p:cNvSpPr>
          <p:nvPr>
            <p:ph idx="1"/>
          </p:nvPr>
        </p:nvSpPr>
        <p:spPr>
          <a:xfrm>
            <a:off x="381000" y="1066800"/>
            <a:ext cx="8382000" cy="5638800"/>
          </a:xfrm>
        </p:spPr>
        <p:txBody>
          <a:bodyPr>
            <a:normAutofit/>
          </a:bodyPr>
          <a:lstStyle/>
          <a:p>
            <a:pPr algn="just">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itchFamily="34" charset="0"/>
                <a:cs typeface="Arial" pitchFamily="34" charset="0"/>
              </a:rPr>
              <a:t>“He who goes to bed angry has the devil for a bedfellow. Never take your enemies to bed with you!”</a:t>
            </a:r>
          </a:p>
          <a:p>
            <a:pPr algn="r">
              <a:buFont typeface="Wingdings 2" panose="05020102010507070707" pitchFamily="18" charset="2"/>
              <a:buNone/>
              <a:defRPr/>
            </a:pPr>
            <a:r>
              <a:rPr lang="en-US" sz="2800" b="1" dirty="0">
                <a:effectLst>
                  <a:outerShdw blurRad="38100" dist="38100" dir="2700000" algn="tl">
                    <a:srgbClr val="000000">
                      <a:alpha val="43137"/>
                    </a:srgbClr>
                  </a:outerShdw>
                </a:effectLst>
                <a:latin typeface="Arial" pitchFamily="34" charset="0"/>
                <a:cs typeface="Arial" pitchFamily="34" charset="0"/>
              </a:rPr>
              <a:t>- Latin Proverb</a:t>
            </a:r>
            <a:r>
              <a:rPr lang="en-US" sz="2800" dirty="0"/>
              <a:t> </a:t>
            </a:r>
          </a:p>
          <a:p>
            <a:pPr algn="just">
              <a:buFont typeface="Wingdings 2" panose="05020102010507070707" pitchFamily="18" charset="2"/>
              <a:buNone/>
              <a:defRPr/>
            </a:pPr>
            <a:endParaRPr lang="en-US" sz="2800" b="1"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3ABA483-33B5-45D3-80D2-26D5C931A09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15555A-77CB-4C17-99DA-9D12A4E438AB}"/>
              </a:ext>
            </a:extLst>
          </p:cNvPr>
          <p:cNvSpPr>
            <a:spLocks noGrp="1" noChangeArrowheads="1"/>
          </p:cNvSpPr>
          <p:nvPr>
            <p:ph idx="1"/>
          </p:nvPr>
        </p:nvSpPr>
        <p:spPr>
          <a:xfrm>
            <a:off x="381000" y="1066800"/>
            <a:ext cx="8382000" cy="5638800"/>
          </a:xfrm>
        </p:spPr>
        <p:txBody>
          <a:bodyPr>
            <a:normAutofit/>
          </a:bodyPr>
          <a:lstStyle/>
          <a:p>
            <a:pP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“People who fly into a rage always make a bad landing.”</a:t>
            </a:r>
          </a:p>
          <a:p>
            <a:pPr algn="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Will Rogers</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2B2A1A-D540-4BA4-9A22-C1837B47C5A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32FBB8-0586-4222-AF0B-DB0A608FD6E9}"/>
              </a:ext>
            </a:extLst>
          </p:cNvPr>
          <p:cNvSpPr>
            <a:spLocks noGrp="1" noChangeArrowheads="1"/>
          </p:cNvSpPr>
          <p:nvPr>
            <p:ph idx="1"/>
          </p:nvPr>
        </p:nvSpPr>
        <p:spPr>
          <a:xfrm>
            <a:off x="381000" y="1066800"/>
            <a:ext cx="8382000" cy="56388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“Swallowing angry words before you say them is better than having to eat them afterwards.”</a:t>
            </a:r>
          </a:p>
          <a:p>
            <a:pPr algn="r">
              <a:buFontTx/>
              <a:buChar char="-"/>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Daniel Webster</a:t>
            </a:r>
          </a:p>
          <a:p>
            <a:pPr algn="r">
              <a:buFontTx/>
              <a:buChar char="-"/>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r">
              <a:buFontTx/>
              <a:buChar char="-"/>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2D3AC3-4CF9-4F76-9AA9-6B97BBE1C2D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5C4921-F261-4829-B1E7-39F01D77AA7C}"/>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4:25-28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each of you must put off falsehood and speak truthfully to his neighbor, for we are all members of one body.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your anger do not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let the sun go down while you are still angry, and do not give the devil a foothold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who has been stealing must steal no longer, but must work, doing something useful with his own hands, that he may have something to share with those in need. </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578BABE-347A-410A-AF4E-80C7F193A35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3F617F-E430-4848-81A5-6FBCD0E62700}"/>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4:29-32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not let any unwholesome talk come out of your mouths, but only what is helpful for building others up according to their needs, that it may benefit those who listen. And do not grieve the Holy Spirit of God, with whom you were sealed for the day of redemption.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Get rid of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all bitterness,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rage and anger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brawling and slander, along with every form of malice. Be kind and compassionate to one another, forgiving each other, just as in Christ God forgave you.</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30295</TotalTime>
  <Words>1794</Words>
  <Application>Microsoft Office PowerPoint</Application>
  <PresentationFormat>On-screen Show (4:3)</PresentationFormat>
  <Paragraphs>186</Paragraphs>
  <Slides>35</Slides>
  <Notes>35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Arial Narrow</vt:lpstr>
      <vt:lpstr>Calibri</vt:lpstr>
      <vt:lpstr>Franklin Gothic Medium</vt:lpstr>
      <vt:lpstr>Lucida Sans Unicode</vt:lpstr>
      <vt:lpstr>Segoe UI Symbol</vt:lpstr>
      <vt:lpstr>Times New Roman</vt:lpstr>
      <vt:lpstr>Wingdings 2</vt:lpstr>
      <vt:lpstr>Trek</vt:lpstr>
      <vt:lpstr>how  can  you be  angry  &amp;  not  sin?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1674</cp:revision>
  <dcterms:created xsi:type="dcterms:W3CDTF">2005-04-23T22:37:40Z</dcterms:created>
  <dcterms:modified xsi:type="dcterms:W3CDTF">2023-04-19T23:10:37Z</dcterms:modified>
</cp:coreProperties>
</file>