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2334" r:id="rId3"/>
    <p:sldId id="2496" r:id="rId4"/>
    <p:sldId id="1362" r:id="rId5"/>
    <p:sldId id="2078" r:id="rId6"/>
    <p:sldId id="2580" r:id="rId7"/>
    <p:sldId id="2581" r:id="rId8"/>
    <p:sldId id="2582" r:id="rId9"/>
    <p:sldId id="2583" r:id="rId10"/>
    <p:sldId id="2584" r:id="rId11"/>
    <p:sldId id="2585" r:id="rId12"/>
    <p:sldId id="2586" r:id="rId13"/>
    <p:sldId id="2587" r:id="rId14"/>
    <p:sldId id="2588" r:id="rId15"/>
    <p:sldId id="2589" r:id="rId16"/>
    <p:sldId id="2590" r:id="rId17"/>
    <p:sldId id="2591" r:id="rId18"/>
    <p:sldId id="2592" r:id="rId19"/>
    <p:sldId id="2593" r:id="rId20"/>
    <p:sldId id="2594" r:id="rId21"/>
    <p:sldId id="2595" r:id="rId22"/>
    <p:sldId id="2596" r:id="rId23"/>
    <p:sldId id="2597" r:id="rId24"/>
    <p:sldId id="2598" r:id="rId25"/>
    <p:sldId id="2599" r:id="rId26"/>
    <p:sldId id="2600" r:id="rId27"/>
    <p:sldId id="2601" r:id="rId28"/>
    <p:sldId id="2602" r:id="rId29"/>
    <p:sldId id="2603" r:id="rId30"/>
    <p:sldId id="2604" r:id="rId31"/>
    <p:sldId id="2605" r:id="rId32"/>
    <p:sldId id="2606" r:id="rId33"/>
    <p:sldId id="2607" r:id="rId34"/>
    <p:sldId id="2346" r:id="rId35"/>
    <p:sldId id="2608" r:id="rId36"/>
    <p:sldId id="2609" r:id="rId37"/>
    <p:sldId id="2610" r:id="rId38"/>
    <p:sldId id="2611" r:id="rId39"/>
    <p:sldId id="2612" r:id="rId40"/>
    <p:sldId id="2613" r:id="rId41"/>
    <p:sldId id="2614" r:id="rId42"/>
    <p:sldId id="2615" r:id="rId43"/>
    <p:sldId id="1708" r:id="rId44"/>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46F951E-1144-48F4-9608-6AFDD35451C6}"/>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8F0D80D2-98FE-4229-87D1-FB67C0DDDC60}"/>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571124B0-38B9-4D8B-AF2A-561FCEAE74C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9545706-9FA4-4752-9082-3DDD0F42727E}"/>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0B05D84-499E-4703-9F3D-3F46A03B519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A2249D-F6DD-414F-B6D8-D6EB77E5F809}"/>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EE57696B-F00D-47A0-97DF-77274936D35A}"/>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8F91212E-ADBA-4925-A71A-11AFC929B1C6}"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8E0858B6-6ACC-46FB-A455-032D15BCBB8B}"/>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0343C6F-B2F0-44D4-B03C-3D5E18FBA29B}"/>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1983CE4-1648-4999-9F00-38C5850E31FE}"/>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B352EBF2-7A7A-411E-8B7D-9559D3CA545B}"/>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F3E4E3-3A91-4FE0-8820-945160D6EB1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FA77F04-B3B5-492B-A5FA-11EB3FB0FF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A5B7A96-D417-456C-8D5D-C462980C0D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66CFBABA-EFE4-4080-ACF6-BD4D8B468E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27CC32-1E8E-408A-BFF0-2611C2BF546E}"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735B156-A225-4D2F-8371-7F65DAAEB9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1DA664A-8707-41B7-9D17-40521C46D5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4438C2EA-80A4-4962-AA58-C42E268199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EB08FA-0B4D-4A0B-B1C0-28052FC14369}"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ECE25A3-A992-4869-87F0-3D1633AE30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99E9F74-2947-4C72-83F3-E6620C5649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138E7285-90BC-4EE5-95D3-2F900AA3AC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08E9C9-A881-4A62-AFE2-96F37AEA90CA}"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706582A-E25C-4AA0-9777-A48EADBF62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813C233-FB43-4C6D-8CA6-FA2E7082D9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BA244FA9-4347-4456-80FA-7504C8E4D2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A470E4-5170-431E-8790-26CCD2D9C762}"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107B767-AB0D-4C05-8D88-20D859965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6E392CE-0B4D-48CC-B92A-C153650A34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7FD248AC-FD6E-43DB-8266-2698F16DD4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227B86-C450-4A4D-A489-C753E4A036BC}"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30D35024-C790-432A-9B3A-0B2BAF6921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5F076E0-A8E0-4A32-88C8-CE14ABAA4B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42E27EA4-F305-4CE8-B305-762AD52A19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74D3EF-95AE-47FA-9530-2BE3D458A398}"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3A4AB1A-6932-4EE9-AE8E-A18551CE07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58B2277-BA29-433A-B3CF-D37A6F8F0A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E004965-7CFC-49E8-B1FC-BF91704819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FF4185-4A49-42A5-B6D0-7E21391138F3}"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59D965C-6C36-4641-A641-D1DE664F3B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40EF4DA2-5D1E-4484-9021-1D8C918804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1D541772-AD81-4290-B6CC-0DBAC4EC4E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7D7A09-39EC-438D-B969-B598C9D33080}"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34BC45C-ACED-4D4C-9C3D-C1965AA026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73F8D69-EB3E-445E-BFA8-C0C91F1BA9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4A5BFAD-8BED-4814-8795-E7CB47B82B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18F5AF-5593-45EE-B421-8AAF3181597E}"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F4D9F2E-EBAF-4B11-B870-9E30083496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FA8C388-5534-4E1D-94FF-F93B9CDADE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DBD9D694-29C7-40B4-8EEA-F0146359E2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696D22-E3EE-4333-A3CD-B1D993C9C01A}"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E7E3659C-5002-4F5D-96A6-4205B0B014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9C2D484-96DA-481F-B7CC-6E237A2746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3E15B57-AB7E-4FA9-8F48-D85AC7236B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A9ED7B-86DE-4545-B492-5F7A2E02A787}"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24D90F4-EA81-4492-BB1F-D215D28159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64DD8F4-D4F0-46B1-8B8A-602D8E2313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61955C83-637C-478B-AD2D-48DD61C374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44845D-D989-443F-B98E-51E4B150F388}"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98E82C76-EDF4-4C5A-826D-188633FB41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67B2791-B10F-43C3-98E4-CECD8F0DA1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B915D82-1346-46CB-95FA-32C9E15076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2EDAF2-EA4E-4197-AEC4-ED7C5F64896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4D60723-6D9D-4635-9AC4-6F310BC93C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0265C3C7-2EBF-4A8A-8AD2-87C840D18E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752FF4E9-F585-4F89-9F9C-0DFC5B9D0A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503D0D-8B60-4277-8BD8-83B316A13809}"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5DC1A9C8-5CAA-4FAA-A920-CE01128BC2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346C294-8FF3-45AD-98A7-BBDE3EAD44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899EC524-878E-4E29-B7CA-E498ED8E85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E43A53-B007-4C99-81CE-819412E398F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D8D3BB8-D108-4B79-9252-F80460026B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BD3592B-9C1D-447B-84D0-8D0A81DE94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91F60AFC-3C67-4A1A-9D57-C600B7625E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BF8C32-A200-4639-ABD0-AB74359418B9}"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6125122-E0C6-4876-9788-9EC38B740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4A67F9B1-E008-4C84-92BB-4CBE74DF07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34D50EA8-F7FF-4EAC-AF44-7066187102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3BCF0C-4866-4E8D-8DE9-EDBA2EC55B2D}"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13B4080-C1E3-4B21-BEBC-8DE207D881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BF4E78A8-CA5C-444D-806F-40713D54CE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DD84B679-B222-438D-984A-FD16280885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ACF682-EA73-4DD2-A01D-8E7262E55958}"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B017AD03-9DF9-4B2B-9BE4-F1E804C684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15F79614-2106-4CC1-9CBA-47B190D67E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65555507-4D07-4EC4-B7A5-797CF96AF3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50A932-BACA-42C6-92B0-50250CA720D0}"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B3DD0C5-A950-447E-BA8F-2BC6C593C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134551E5-4A24-40FB-BAE9-3BDC11EA42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888BA22-10C9-43A1-8C31-3D2932E2F4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23E56A-CDF3-4D96-A209-276DB3A47983}"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DE2D1FE1-24C3-479A-BDCA-0ECCEBED8A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FB9C7D5-5E1D-4F9C-A0BF-0B8C6724C4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23FF54B-2F28-47E9-BAA0-933D389340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6ACCE0-9989-4061-B210-7609157388F0}"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F18B798-C94C-41F1-B4B4-F2CE3E3F7D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1455023-6E3B-4E5A-B2E0-74C165A27A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C9CC8C7-85FC-4B4C-BE4E-BA6BC0C21F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9405E6-0246-4197-9D00-214FE33E3D7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88F7D56-39CF-48A3-8734-157DAB1D56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86C2DE1-7233-4500-AF4F-E1F64CB7A2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0433819F-731E-4BF4-930F-A6E1D41E9B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93A11D-4C00-48B5-A0BD-3185D2EA4DE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ECFEA3C-CA9C-4AF7-9A46-7C9980C553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FE36E89D-C67A-4781-A115-45BD95F544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B946887-66D8-43A9-A3F9-4B0EE44243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9777CF-9915-424F-AAE9-2EDF424D7E19}"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A74B0EE4-11D9-4232-B72D-198A3643D8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B4B6D44-CD38-4F77-9603-7B56E4FF77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A4D8F778-7842-4287-A73E-18CFB44A6D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8D79FC-6BE2-48F0-A83D-D22CE0AD68F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7F5E1DA4-8475-4AC4-A697-EC3E972623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9A49C7BB-34C4-437E-869F-43FF4186FB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C72F85CC-125E-4B8E-BB13-D9C1861029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5B98B6-E6FA-4167-9A8B-8C038961E163}"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E41DFE2A-3CA3-47ED-835A-04D7371E2A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2D042C9A-A054-4AC2-9CF3-F01553D6F3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BB8391F-EED1-441F-8230-C7226EE583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D2D024-7A04-43BB-9125-FA1B55F63969}"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94BFDB2-F7C6-4136-B8D8-D1F3878ACF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C2D2398D-B5C8-4504-A03C-866E439CC1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33218584-C8E3-431D-9BCC-A4D8F6A099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0C89B0-D927-4C50-95EF-76DC54389173}"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D8D44F9F-12D7-4A22-B5CC-6313110ED1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D3154C1-7AC3-40C1-82FD-84E7950BDE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BE94E1D-A8F1-41B8-BEF7-63029A795D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4A252A-E64E-4BCA-AB94-F078A8C3B92C}"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FC2598C-8BCE-48F5-931A-EB26C8D581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8D65D5C1-4B9A-40DA-83E3-D8AD7E25A2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0024536D-9DD2-4A26-A327-6DCE152F79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1D5DDF-85D0-4A93-8411-506DFF5ABEA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6C762668-B5A9-446F-9712-8DD15BDE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F9A9A3EE-347B-43AB-B764-DE31411867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CEB3BA14-DD8E-493A-8BFF-D5DB3E7E71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18ED0E-49CC-4BE0-BA16-3190B0956C71}"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D420723-33D5-4E43-8098-246D4CADD2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0D89F5A9-0105-472E-A0D8-ED8BC91AF2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5BA2B45D-3304-4578-A1B7-3F880A6C89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A50BE2-5099-4699-9570-33157EE8E8A8}"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A242A1CB-15EF-40C5-9A22-01FA8D0A3D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47D034C3-0112-4794-9A77-A0CED7B4B9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4D8EBAA-4A42-4D50-8777-C5CE316514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C05AE0-1E67-46BB-B31F-7275A74EB92F}"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84123CF-2DCE-415F-A407-80FE6E4BAB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B75B6FC-4B9B-49EE-B4B6-48239636DE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6142435B-2787-4BAE-9BED-B8CD7D0152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CFFF2D-E2A1-4006-B7D5-A793EFC0DAC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B7BBE2C-B391-44C1-AE0A-653EC33DE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EC4164C-9F2D-443F-BF67-74610CE58B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9E4ABC44-2070-4044-A50E-5287D1B2F9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59AD27-83AE-4BC2-875B-5BCEF2A882A5}"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480095C-314A-419B-8C91-2AB25CCCA1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007E780D-D3A0-4347-837A-53EB498B81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AE20E823-9AD9-4E34-85A0-0A85185288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D75532-9E64-4187-A2D1-832906D7D2AE}"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01AED2C9-4A46-42E3-9741-31558033C3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E7DB6F07-7FEA-4EF0-9914-E136FE0A11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6C9A4E68-478C-483B-8349-F31FACA1DA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0F1A20-5D96-4189-A6DC-3EAAD980E176}"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48B6B038-4E1B-482F-8F2D-63946DADD0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89D43CC-9AD7-4772-964B-4CE27877B3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CEB89EA7-7404-45FD-9E40-7AFB1A7AF4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1E115D-0033-40F5-BC50-FBEAA943C5F9}"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8050181A-06F5-4645-BE0B-C81C81543A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330D3E7-D650-4F45-A756-5FA82CBD28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620E395-BCF4-4A7A-8F00-18F4E19ED8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23F7CD-E407-4B4C-A136-4E9DF13D8A5F}"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A96B862-F5B6-4D59-BCE8-3B2479C02F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B60A792-F0CA-4AEB-8139-B4E2B3C1B0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A211B68D-F0D1-409D-A006-EB1A5E8488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197AC2-6317-49EF-A6A8-F07BACE83B8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8D9AA69-497F-4082-BCBF-E9DD9143D8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9BACA26-E1E9-45EB-BBA3-D3E518CDD6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27863F9D-79DC-4254-9BB5-C3A0667E64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271E72-D5C9-4431-A2A6-C1D1A6B0B3B9}"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F3800FF-71A6-4660-93F0-4087B41B7C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2FE62BA5-3C7E-4957-A7AA-7F9DFD8FBC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26D09B0C-5CD9-47A2-B7F4-BF14904E65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0AC937-2CE2-4B82-9DFA-B0004413F50D}"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A23D644-6B7F-4793-8BD0-059B81C5DE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5B49FB7-F138-43BD-AF8D-82AA4D7DC9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CF51F51-FE51-4C04-9F52-F84DF02DA0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6D9AC4-0DC9-4788-A510-848ABDEC545A}"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6009957-6BC1-4218-B53E-5C538E6D564D}"/>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6840408-D1DA-4B95-B06E-A8AFE3F065FA}"/>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7987DE3-6BAA-4E67-BB43-94CFEA1AAD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7D5FB3B-B1C5-4DAE-B7D5-D2E12C021E24}"/>
              </a:ext>
            </a:extLst>
          </p:cNvPr>
          <p:cNvSpPr>
            <a:spLocks noGrp="1"/>
          </p:cNvSpPr>
          <p:nvPr>
            <p:ph type="sldNum" sz="quarter" idx="12"/>
          </p:nvPr>
        </p:nvSpPr>
        <p:spPr>
          <a:xfrm>
            <a:off x="8229600" y="6473825"/>
            <a:ext cx="758825" cy="247650"/>
          </a:xfrm>
        </p:spPr>
        <p:txBody>
          <a:bodyPr/>
          <a:lstStyle>
            <a:lvl1pPr>
              <a:defRPr smtClean="0"/>
            </a:lvl1pPr>
          </a:lstStyle>
          <a:p>
            <a:pPr>
              <a:defRPr/>
            </a:pPr>
            <a:fld id="{47806BC3-3439-440C-A596-0B15122CF4F8}" type="slidenum">
              <a:rPr lang="en-US" altLang="en-US"/>
              <a:pPr>
                <a:defRPr/>
              </a:pPr>
              <a:t>‹#›</a:t>
            </a:fld>
            <a:endParaRPr lang="en-US" altLang="en-US"/>
          </a:p>
        </p:txBody>
      </p:sp>
    </p:spTree>
    <p:extLst>
      <p:ext uri="{BB962C8B-B14F-4D97-AF65-F5344CB8AC3E}">
        <p14:creationId xmlns:p14="http://schemas.microsoft.com/office/powerpoint/2010/main" val="336948105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BD9868A-25FA-4EB1-A882-615989393CA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9E107F4-2EED-4A04-A57E-AF97FD7F2D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8032E34-89E5-4E73-931A-25A68E82236A}"/>
              </a:ext>
            </a:extLst>
          </p:cNvPr>
          <p:cNvSpPr>
            <a:spLocks noGrp="1"/>
          </p:cNvSpPr>
          <p:nvPr>
            <p:ph type="sldNum" sz="quarter" idx="12"/>
          </p:nvPr>
        </p:nvSpPr>
        <p:spPr/>
        <p:txBody>
          <a:bodyPr/>
          <a:lstStyle>
            <a:lvl1pPr>
              <a:defRPr/>
            </a:lvl1pPr>
          </a:lstStyle>
          <a:p>
            <a:pPr>
              <a:defRPr/>
            </a:pPr>
            <a:fld id="{6634D019-07FB-4FF5-991A-B0DC104BCFAF}" type="slidenum">
              <a:rPr lang="en-US" altLang="en-US"/>
              <a:pPr>
                <a:defRPr/>
              </a:pPr>
              <a:t>‹#›</a:t>
            </a:fld>
            <a:endParaRPr lang="en-US" altLang="en-US"/>
          </a:p>
        </p:txBody>
      </p:sp>
    </p:spTree>
    <p:extLst>
      <p:ext uri="{BB962C8B-B14F-4D97-AF65-F5344CB8AC3E}">
        <p14:creationId xmlns:p14="http://schemas.microsoft.com/office/powerpoint/2010/main" val="368172478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E8CB92-E529-4A60-9591-5221AD8DE80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33D3AC5-299B-4667-B369-5D35AB17BE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03A29FC-828B-4277-B62F-0FA1F4BB8C1E}"/>
              </a:ext>
            </a:extLst>
          </p:cNvPr>
          <p:cNvSpPr>
            <a:spLocks noGrp="1"/>
          </p:cNvSpPr>
          <p:nvPr>
            <p:ph type="sldNum" sz="quarter" idx="12"/>
          </p:nvPr>
        </p:nvSpPr>
        <p:spPr/>
        <p:txBody>
          <a:bodyPr/>
          <a:lstStyle>
            <a:lvl1pPr>
              <a:defRPr smtClean="0"/>
            </a:lvl1pPr>
          </a:lstStyle>
          <a:p>
            <a:pPr>
              <a:defRPr/>
            </a:pPr>
            <a:fld id="{436432CB-3AAC-49E3-88F7-992F4B8F681F}" type="slidenum">
              <a:rPr lang="en-US" altLang="en-US"/>
              <a:pPr>
                <a:defRPr/>
              </a:pPr>
              <a:t>‹#›</a:t>
            </a:fld>
            <a:endParaRPr lang="en-US" altLang="en-US"/>
          </a:p>
        </p:txBody>
      </p:sp>
    </p:spTree>
    <p:extLst>
      <p:ext uri="{BB962C8B-B14F-4D97-AF65-F5344CB8AC3E}">
        <p14:creationId xmlns:p14="http://schemas.microsoft.com/office/powerpoint/2010/main" val="204192900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F1A62B5-A7AC-4B8E-978D-826695CAD9E9}"/>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AEC678E6-AD67-4CAF-8E6D-932E58BE782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0A5331B-64EC-40A9-A864-DB6BE1F78E7A}"/>
              </a:ext>
            </a:extLst>
          </p:cNvPr>
          <p:cNvSpPr>
            <a:spLocks noGrp="1"/>
          </p:cNvSpPr>
          <p:nvPr>
            <p:ph type="sldNum" sz="quarter" idx="12"/>
          </p:nvPr>
        </p:nvSpPr>
        <p:spPr>
          <a:xfrm>
            <a:off x="8229600" y="6473825"/>
            <a:ext cx="758825" cy="247650"/>
          </a:xfrm>
        </p:spPr>
        <p:txBody>
          <a:bodyPr/>
          <a:lstStyle>
            <a:lvl1pPr>
              <a:defRPr smtClean="0"/>
            </a:lvl1pPr>
          </a:lstStyle>
          <a:p>
            <a:pPr>
              <a:defRPr/>
            </a:pPr>
            <a:fld id="{C1D839CA-7CE0-4986-868B-B70FBFF92CAD}" type="slidenum">
              <a:rPr lang="en-US" altLang="en-US"/>
              <a:pPr>
                <a:defRPr/>
              </a:pPr>
              <a:t>‹#›</a:t>
            </a:fld>
            <a:endParaRPr lang="en-US" altLang="en-US"/>
          </a:p>
        </p:txBody>
      </p:sp>
    </p:spTree>
    <p:extLst>
      <p:ext uri="{BB962C8B-B14F-4D97-AF65-F5344CB8AC3E}">
        <p14:creationId xmlns:p14="http://schemas.microsoft.com/office/powerpoint/2010/main" val="382700628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E585BF9-B967-404D-8E54-BAB65650055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6608D99F-A2C0-411C-9A28-F92210D454E2}"/>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C952BBB7-93D5-4054-89B4-7D4703F0A02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1AB311C2-4630-4FC6-B56D-B3A3267EFDB4}"/>
              </a:ext>
            </a:extLst>
          </p:cNvPr>
          <p:cNvSpPr>
            <a:spLocks noGrp="1"/>
          </p:cNvSpPr>
          <p:nvPr>
            <p:ph type="sldNum" sz="quarter" idx="12"/>
          </p:nvPr>
        </p:nvSpPr>
        <p:spPr/>
        <p:txBody>
          <a:bodyPr/>
          <a:lstStyle>
            <a:lvl1pPr>
              <a:defRPr smtClean="0"/>
            </a:lvl1pPr>
          </a:lstStyle>
          <a:p>
            <a:pPr>
              <a:defRPr/>
            </a:pPr>
            <a:fld id="{1D066114-D744-4A9A-8116-5D527CF95AE0}" type="slidenum">
              <a:rPr lang="en-US" altLang="en-US"/>
              <a:pPr>
                <a:defRPr/>
              </a:pPr>
              <a:t>‹#›</a:t>
            </a:fld>
            <a:endParaRPr lang="en-US" altLang="en-US"/>
          </a:p>
        </p:txBody>
      </p:sp>
    </p:spTree>
    <p:extLst>
      <p:ext uri="{BB962C8B-B14F-4D97-AF65-F5344CB8AC3E}">
        <p14:creationId xmlns:p14="http://schemas.microsoft.com/office/powerpoint/2010/main" val="198142734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9694FA4C-7D4B-4171-82D9-3B748D57811E}"/>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50D4268-2368-49F7-8EB4-78A35DB534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E4B70653-7083-4EAD-9E02-7C3118BA95B5}"/>
              </a:ext>
            </a:extLst>
          </p:cNvPr>
          <p:cNvSpPr>
            <a:spLocks noGrp="1"/>
          </p:cNvSpPr>
          <p:nvPr>
            <p:ph type="sldNum" sz="quarter" idx="12"/>
          </p:nvPr>
        </p:nvSpPr>
        <p:spPr/>
        <p:txBody>
          <a:bodyPr/>
          <a:lstStyle>
            <a:lvl1pPr>
              <a:defRPr/>
            </a:lvl1pPr>
          </a:lstStyle>
          <a:p>
            <a:pPr>
              <a:defRPr/>
            </a:pPr>
            <a:fld id="{8C80B21E-B921-4623-81C3-7DDD605CEFB8}" type="slidenum">
              <a:rPr lang="en-US" altLang="en-US"/>
              <a:pPr>
                <a:defRPr/>
              </a:pPr>
              <a:t>‹#›</a:t>
            </a:fld>
            <a:endParaRPr lang="en-US" altLang="en-US"/>
          </a:p>
        </p:txBody>
      </p:sp>
    </p:spTree>
    <p:extLst>
      <p:ext uri="{BB962C8B-B14F-4D97-AF65-F5344CB8AC3E}">
        <p14:creationId xmlns:p14="http://schemas.microsoft.com/office/powerpoint/2010/main" val="301309373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E6070C6-A713-4B7A-B7F1-AB994D56602D}"/>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33A5E1AD-B12E-4661-998C-13E0935725C2}"/>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F79CB58F-92BD-4BC1-B7C8-F4745FE02B5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002D01D-0003-4E23-9E00-6E7823529FD0}"/>
              </a:ext>
            </a:extLst>
          </p:cNvPr>
          <p:cNvSpPr>
            <a:spLocks noGrp="1"/>
          </p:cNvSpPr>
          <p:nvPr>
            <p:ph type="sldNum" sz="quarter" idx="12"/>
          </p:nvPr>
        </p:nvSpPr>
        <p:spPr>
          <a:xfrm>
            <a:off x="8229600" y="6477000"/>
            <a:ext cx="762000" cy="247650"/>
          </a:xfrm>
        </p:spPr>
        <p:txBody>
          <a:bodyPr/>
          <a:lstStyle>
            <a:lvl1pPr>
              <a:defRPr smtClean="0"/>
            </a:lvl1pPr>
          </a:lstStyle>
          <a:p>
            <a:pPr>
              <a:defRPr/>
            </a:pPr>
            <a:fld id="{7AA32EFB-980F-4BD9-9566-F0A740BA048C}" type="slidenum">
              <a:rPr lang="en-US" altLang="en-US"/>
              <a:pPr>
                <a:defRPr/>
              </a:pPr>
              <a:t>‹#›</a:t>
            </a:fld>
            <a:endParaRPr lang="en-US" altLang="en-US"/>
          </a:p>
        </p:txBody>
      </p:sp>
    </p:spTree>
    <p:extLst>
      <p:ext uri="{BB962C8B-B14F-4D97-AF65-F5344CB8AC3E}">
        <p14:creationId xmlns:p14="http://schemas.microsoft.com/office/powerpoint/2010/main" val="400289963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E38E54F8-39B1-47CF-8F46-716F0A40B913}"/>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F41D931-E959-4559-A168-B7AFBAAD704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94BAEF73-36A1-46B1-B1D5-FA656BBF2DC3}"/>
              </a:ext>
            </a:extLst>
          </p:cNvPr>
          <p:cNvSpPr>
            <a:spLocks noGrp="1"/>
          </p:cNvSpPr>
          <p:nvPr>
            <p:ph type="sldNum" sz="quarter" idx="12"/>
          </p:nvPr>
        </p:nvSpPr>
        <p:spPr/>
        <p:txBody>
          <a:bodyPr/>
          <a:lstStyle>
            <a:lvl1pPr>
              <a:defRPr/>
            </a:lvl1pPr>
          </a:lstStyle>
          <a:p>
            <a:pPr>
              <a:defRPr/>
            </a:pPr>
            <a:fld id="{101EA384-3F73-46AD-869F-E321EB6F46BD}" type="slidenum">
              <a:rPr lang="en-US" altLang="en-US"/>
              <a:pPr>
                <a:defRPr/>
              </a:pPr>
              <a:t>‹#›</a:t>
            </a:fld>
            <a:endParaRPr lang="en-US" altLang="en-US"/>
          </a:p>
        </p:txBody>
      </p:sp>
    </p:spTree>
    <p:extLst>
      <p:ext uri="{BB962C8B-B14F-4D97-AF65-F5344CB8AC3E}">
        <p14:creationId xmlns:p14="http://schemas.microsoft.com/office/powerpoint/2010/main" val="357794929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E10D75D-7ECC-4B2D-BACB-0150446958C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225A6D15-0688-4A88-98E0-D166F95C567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9F934EA-3996-4E55-8788-A08804594778}"/>
              </a:ext>
            </a:extLst>
          </p:cNvPr>
          <p:cNvSpPr>
            <a:spLocks noGrp="1"/>
          </p:cNvSpPr>
          <p:nvPr>
            <p:ph type="sldNum" sz="quarter" idx="12"/>
          </p:nvPr>
        </p:nvSpPr>
        <p:spPr/>
        <p:txBody>
          <a:bodyPr/>
          <a:lstStyle>
            <a:lvl1pPr>
              <a:defRPr smtClean="0"/>
            </a:lvl1pPr>
          </a:lstStyle>
          <a:p>
            <a:pPr>
              <a:defRPr/>
            </a:pPr>
            <a:fld id="{5C19C55E-04E4-4CDF-BECE-B08DA95FD1BE}" type="slidenum">
              <a:rPr lang="en-US" altLang="en-US"/>
              <a:pPr>
                <a:defRPr/>
              </a:pPr>
              <a:t>‹#›</a:t>
            </a:fld>
            <a:endParaRPr lang="en-US" altLang="en-US"/>
          </a:p>
        </p:txBody>
      </p:sp>
    </p:spTree>
    <p:extLst>
      <p:ext uri="{BB962C8B-B14F-4D97-AF65-F5344CB8AC3E}">
        <p14:creationId xmlns:p14="http://schemas.microsoft.com/office/powerpoint/2010/main" val="44575596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2E1B3BE-7B55-4FDE-8D61-9911C965400C}"/>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87069EC7-789A-4A0B-8D82-F544076CA1F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14C7C1F-5B00-4370-AF2A-BB66ACB0E16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930E019-94A0-431F-B15B-1B02F3BAA90D}"/>
              </a:ext>
            </a:extLst>
          </p:cNvPr>
          <p:cNvSpPr>
            <a:spLocks noGrp="1"/>
          </p:cNvSpPr>
          <p:nvPr>
            <p:ph type="sldNum" sz="quarter" idx="12"/>
          </p:nvPr>
        </p:nvSpPr>
        <p:spPr/>
        <p:txBody>
          <a:bodyPr/>
          <a:lstStyle>
            <a:lvl1pPr>
              <a:defRPr smtClean="0"/>
            </a:lvl1pPr>
          </a:lstStyle>
          <a:p>
            <a:pPr>
              <a:defRPr/>
            </a:pPr>
            <a:fld id="{8C66FDDB-42DA-4436-94E8-8E0FFCD0D228}" type="slidenum">
              <a:rPr lang="en-US" altLang="en-US"/>
              <a:pPr>
                <a:defRPr/>
              </a:pPr>
              <a:t>‹#›</a:t>
            </a:fld>
            <a:endParaRPr lang="en-US" altLang="en-US"/>
          </a:p>
        </p:txBody>
      </p:sp>
    </p:spTree>
    <p:extLst>
      <p:ext uri="{BB962C8B-B14F-4D97-AF65-F5344CB8AC3E}">
        <p14:creationId xmlns:p14="http://schemas.microsoft.com/office/powerpoint/2010/main" val="295928092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55449D4-637C-4BCE-948B-DEF5921630F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CF40854-35B5-4B9E-9900-BCC4794C02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1296CBB-20BF-4B75-B6AC-E01F1D59FDE4}"/>
              </a:ext>
            </a:extLst>
          </p:cNvPr>
          <p:cNvSpPr>
            <a:spLocks noGrp="1"/>
          </p:cNvSpPr>
          <p:nvPr>
            <p:ph type="sldNum" sz="quarter" idx="12"/>
          </p:nvPr>
        </p:nvSpPr>
        <p:spPr/>
        <p:txBody>
          <a:bodyPr/>
          <a:lstStyle>
            <a:lvl1pPr>
              <a:defRPr smtClean="0"/>
            </a:lvl1pPr>
          </a:lstStyle>
          <a:p>
            <a:pPr>
              <a:defRPr/>
            </a:pPr>
            <a:fld id="{20733152-CE27-436B-8B4E-B30649DFCF28}" type="slidenum">
              <a:rPr lang="en-US" altLang="en-US"/>
              <a:pPr>
                <a:defRPr/>
              </a:pPr>
              <a:t>‹#›</a:t>
            </a:fld>
            <a:endParaRPr lang="en-US" altLang="en-US"/>
          </a:p>
        </p:txBody>
      </p:sp>
    </p:spTree>
    <p:extLst>
      <p:ext uri="{BB962C8B-B14F-4D97-AF65-F5344CB8AC3E}">
        <p14:creationId xmlns:p14="http://schemas.microsoft.com/office/powerpoint/2010/main" val="75207564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D29A9EC-F001-4301-A66E-317B08FAF0B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2E3D322D-DF0F-4D0F-B5FA-928B4B86964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66CFB05-D57D-4FFA-A2E9-7B840D6FF13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6FB51EC-E3F4-41DC-A001-88529019F73F}"/>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A419771F-37E5-45B9-BDA7-2E7431350FA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A6EFBC31-2E7E-4FF7-BF67-8215381D096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E7619191-26D0-4763-B431-8E20DD909F8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E7391E61-4F70-4646-B6A4-3CE5B91903F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02D2A605-82DF-46E0-B826-7E5C3523DC1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412" r:id="rId1"/>
    <p:sldLayoutId id="2147486413" r:id="rId2"/>
    <p:sldLayoutId id="2147486414" r:id="rId3"/>
    <p:sldLayoutId id="2147486409" r:id="rId4"/>
    <p:sldLayoutId id="2147486415" r:id="rId5"/>
    <p:sldLayoutId id="2147486410" r:id="rId6"/>
    <p:sldLayoutId id="2147486416" r:id="rId7"/>
    <p:sldLayoutId id="2147486417" r:id="rId8"/>
    <p:sldLayoutId id="2147486418" r:id="rId9"/>
    <p:sldLayoutId id="2147486411" r:id="rId10"/>
    <p:sldLayoutId id="214748641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1D37E30A-6E97-487C-90A0-465EC284781D}"/>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live the  heavenly lifestyle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21C46B-034E-4815-91A8-1B1BA42436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3432DA-2B19-4B6F-B601-9AD334B6F01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must be honest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in your speech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to please God!</a:t>
            </a:r>
          </a:p>
        </p:txBody>
      </p:sp>
      <p:sp>
        <p:nvSpPr>
          <p:cNvPr id="4" name="Rectangle 3">
            <a:extLst>
              <a:ext uri="{FF2B5EF4-FFF2-40B4-BE49-F238E27FC236}">
                <a16:creationId xmlns:a16="http://schemas.microsoft.com/office/drawing/2014/main" id="{9C4C0DA8-705D-4650-9EBC-B41C4678BE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82504E-CF19-4B26-82BE-23CD512B7B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F0CB53-7289-489E-85C4-EBC40309DBD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 it possible to be angry &amp; not sin?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your anger do not sin”: Do not let the sun go down while you are still angry, and do not give the devil a foothold. - v26-27</a:t>
            </a:r>
          </a:p>
        </p:txBody>
      </p:sp>
      <p:sp>
        <p:nvSpPr>
          <p:cNvPr id="4" name="Rectangle 3">
            <a:extLst>
              <a:ext uri="{FF2B5EF4-FFF2-40B4-BE49-F238E27FC236}">
                <a16:creationId xmlns:a16="http://schemas.microsoft.com/office/drawing/2014/main" id="{0DC11BD9-4993-4CE0-A783-3C8388A9AE4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5337F6-D7BA-4B94-B2D3-7BBCF46E4F5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F06719-8A91-409C-A0EB-42A293FE245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 it possible to be angry &amp; not 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There’s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place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it.</a:t>
            </a:r>
          </a:p>
          <a:p>
            <a:pPr marL="609600" indent="-609600" algn="just" eaLnBrk="1" fontAlgn="auto" hangingPunct="1">
              <a:spcAft>
                <a:spcPts val="0"/>
              </a:spcAf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“In your anger do not sin”: Do not let the sun go down while you are still angry, and do not give the devil a foothold. - v26-27</a:t>
            </a:r>
          </a:p>
        </p:txBody>
      </p:sp>
      <p:sp>
        <p:nvSpPr>
          <p:cNvPr id="4" name="Rectangle 3">
            <a:extLst>
              <a:ext uri="{FF2B5EF4-FFF2-40B4-BE49-F238E27FC236}">
                <a16:creationId xmlns:a16="http://schemas.microsoft.com/office/drawing/2014/main" id="{2E030B2A-10CE-4570-97BB-02C09CAE435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C3A73F-E6DB-4973-916E-78DD4822F3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D3329C-C46E-449E-A795-0EE582EB615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 it possible to be angry &amp; not 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There’s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time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your anger do not sin”: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let the sun go down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while you are still angry, and do not give the devil a foothold. - v26-27</a:t>
            </a:r>
          </a:p>
        </p:txBody>
      </p:sp>
      <p:sp>
        <p:nvSpPr>
          <p:cNvPr id="4" name="Rectangle 3">
            <a:extLst>
              <a:ext uri="{FF2B5EF4-FFF2-40B4-BE49-F238E27FC236}">
                <a16:creationId xmlns:a16="http://schemas.microsoft.com/office/drawing/2014/main" id="{A2ED777D-29FE-4848-9F97-4B1B367D900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A23005-FD94-4672-B309-FDA421CEB6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A77A82-F423-4D53-A86C-9E42F8727E10}"/>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 it possible to be angry &amp; not 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There’s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way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express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your anger do not sin”: Do not let the sun go down while you are still angry,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give the devil a foothold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v26-27</a:t>
            </a:r>
          </a:p>
        </p:txBody>
      </p:sp>
      <p:sp>
        <p:nvSpPr>
          <p:cNvPr id="4" name="Rectangle 3">
            <a:extLst>
              <a:ext uri="{FF2B5EF4-FFF2-40B4-BE49-F238E27FC236}">
                <a16:creationId xmlns:a16="http://schemas.microsoft.com/office/drawing/2014/main" id="{A2341E9F-1A25-4597-80EB-105AF243ED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4508A6-2508-41DA-89D8-978D22A80A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F9D780-3564-4957-9D31-8421AC337E35}"/>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Moses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32:19 - When Moses approached the camp and saw the calf and the dancing,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anger burned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threw the tablets out of his hands, breaking them to pieces at the foot of the mountain.</a:t>
            </a:r>
          </a:p>
        </p:txBody>
      </p:sp>
      <p:sp>
        <p:nvSpPr>
          <p:cNvPr id="4" name="Rectangle 3">
            <a:extLst>
              <a:ext uri="{FF2B5EF4-FFF2-40B4-BE49-F238E27FC236}">
                <a16:creationId xmlns:a16="http://schemas.microsoft.com/office/drawing/2014/main" id="{5B18F947-658E-4D01-AD4B-C6F98EB7D7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D53C2E-58F3-41CF-B580-0E10CD89E3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E51788-B1EA-4622-AA5C-922AE671105D}"/>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Jonathan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Samuel 20:34 - Jonathan got up from the table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fierce anger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that second day of the month he did not eat, because he was grieved at his father’s shameful treatment of David.</a:t>
            </a:r>
          </a:p>
        </p:txBody>
      </p:sp>
      <p:sp>
        <p:nvSpPr>
          <p:cNvPr id="4" name="Rectangle 3">
            <a:extLst>
              <a:ext uri="{FF2B5EF4-FFF2-40B4-BE49-F238E27FC236}">
                <a16:creationId xmlns:a16="http://schemas.microsoft.com/office/drawing/2014/main" id="{93A1689E-2B0B-4F2B-8D6A-56A78E734F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9E9A4F-FBBC-45C4-8E47-D9348181FBF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9E8A48-DE30-4F85-A72E-60093E2CB679}"/>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Nehemiah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Nehemiah 5:5-6 - . . . we have to subject our sons and daughters to slavery. Some of our daughters have already been enslaved, but we are powerless, because our fields and our vineyards belong to others.” When I heard their outcry and these charges,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was very angry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9C04947E-07BE-47BD-96A3-F1629958F68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88A737-48F1-4912-9928-B2A2F94A9D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2786DC-B35B-4669-9A89-3C276CD4AA39}"/>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a:t>
            </a:r>
            <a:r>
              <a:rPr lang="en-US" sz="4400" b="1" dirty="0" err="1">
                <a:solidFill>
                  <a:srgbClr val="990033"/>
                </a:solidFill>
                <a:effectLst>
                  <a:outerShdw blurRad="38100" dist="38100" dir="2700000" algn="tl">
                    <a:srgbClr val="000000">
                      <a:alpha val="43137"/>
                    </a:srgbClr>
                  </a:outerShdw>
                </a:effectLst>
                <a:latin typeface="Arial Narrow" pitchFamily="34" charset="0"/>
              </a:rPr>
              <a:t>Elihu</a:t>
            </a:r>
            <a:r>
              <a:rPr lang="en-US" sz="4400" b="1" dirty="0">
                <a:solidFill>
                  <a:srgbClr val="990033"/>
                </a:solidFill>
                <a:effectLst>
                  <a:outerShdw blurRad="38100" dist="38100" dir="2700000" algn="tl">
                    <a:srgbClr val="000000">
                      <a:alpha val="43137"/>
                    </a:srgbClr>
                  </a:outerShdw>
                </a:effectLst>
                <a:latin typeface="Arial Narrow" pitchFamily="34" charset="0"/>
              </a:rPr>
              <a:t>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Job 32:2-3 - But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Elihu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was also angry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the three friends, because they had found no way to refute Job, and yet had condemned him.</a:t>
            </a:r>
          </a:p>
        </p:txBody>
      </p:sp>
      <p:sp>
        <p:nvSpPr>
          <p:cNvPr id="4" name="Rectangle 3">
            <a:extLst>
              <a:ext uri="{FF2B5EF4-FFF2-40B4-BE49-F238E27FC236}">
                <a16:creationId xmlns:a16="http://schemas.microsoft.com/office/drawing/2014/main" id="{0E521DB9-0D60-4693-8A73-EE0B901BC54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06DD15-2662-423A-8211-5220E089F4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D9486B-4609-4576-8C99-9F61909E76ED}"/>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5.  Jeremiah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Jeremiah 6:10-11 - Their ears are closed so they cannot hear. The word of the LORD is offensive to them; they find no pleasure in it.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full of the wrath of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 cannot hold it in.</a:t>
            </a:r>
          </a:p>
        </p:txBody>
      </p:sp>
      <p:sp>
        <p:nvSpPr>
          <p:cNvPr id="4" name="Rectangle 3">
            <a:extLst>
              <a:ext uri="{FF2B5EF4-FFF2-40B4-BE49-F238E27FC236}">
                <a16:creationId xmlns:a16="http://schemas.microsoft.com/office/drawing/2014/main" id="{3FBDF9F6-90B5-4890-A533-F7180F85F8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63CAA3-F18C-43F0-9006-E6C0EE6717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4E7F57-FF49-4C51-978F-10C3CC61A54D}"/>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4:25-28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each of you must put off falsehood and speak truthfully to his neighbor, for we are all members of one body. “In your anger do not sin”: Do not let the sun go down while you are still angry, and do not give the devil a foothold. He who has been stealing must steal no longer, but must work, doing something useful with his own hands, that he may have something to share with those in need.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7E5F81-03AB-4441-85CE-78EF3954F9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860E49-8D3B-42BF-BE5E-FBF098160151}"/>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6.  Jesus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3:4-5 - Then Jesus asked them, “Which is lawful on the Sabbath: to do good or to do evil, to save life or to kill?” But they remained silent.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looked around at them in anger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deeply distressed at their stubborn hearts, said to the man, “Stretch out your hand.” He stretched it out, and his hand was completely restored.</a:t>
            </a:r>
          </a:p>
        </p:txBody>
      </p:sp>
      <p:sp>
        <p:nvSpPr>
          <p:cNvPr id="4" name="Rectangle 3">
            <a:extLst>
              <a:ext uri="{FF2B5EF4-FFF2-40B4-BE49-F238E27FC236}">
                <a16:creationId xmlns:a16="http://schemas.microsoft.com/office/drawing/2014/main" id="{09BAB52F-4789-4B18-B512-2D5399A2CE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75EC58-4C29-4456-9762-52DE5A30B1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61FC9C-1937-4340-BF8D-2C9A5D3D2AC7}"/>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7.  Jesus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2:15-16 - So he made a whip out of cords, and drove all from the temple area, both sheep and cattle; he scattered the coins of the money changers and overturned their tables. To those who sold doves he said, “Get these out of here! How dare you turn my Father’s house into a market!”</a:t>
            </a:r>
          </a:p>
        </p:txBody>
      </p:sp>
      <p:sp>
        <p:nvSpPr>
          <p:cNvPr id="4" name="Rectangle 3">
            <a:extLst>
              <a:ext uri="{FF2B5EF4-FFF2-40B4-BE49-F238E27FC236}">
                <a16:creationId xmlns:a16="http://schemas.microsoft.com/office/drawing/2014/main" id="{125799FD-C3A3-4A1B-8853-500D18168C5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36BD21-3483-4D52-90E2-6D33448BD5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F28232-D1EC-481C-BA11-07F37D489777}"/>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8.  Paul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13:9-11 - Then Saul, who was also called Paul, filled with the Holy Spirit, looked straight 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Elymas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said, “You are a child of the devil . . . Will you never stop perverting the right ways of the Lord? Now the hand of the Lord is against you. You are going to be blind, and for a time you will be unable to see the light of the sun.”</a:t>
            </a:r>
          </a:p>
        </p:txBody>
      </p:sp>
      <p:sp>
        <p:nvSpPr>
          <p:cNvPr id="4" name="Rectangle 3">
            <a:extLst>
              <a:ext uri="{FF2B5EF4-FFF2-40B4-BE49-F238E27FC236}">
                <a16:creationId xmlns:a16="http://schemas.microsoft.com/office/drawing/2014/main" id="{09A693B4-5598-4FF9-A185-949D9E84575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E8D467-975E-4D35-8575-044E3548BB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D4FC0B-59B0-4503-82AF-A135043124CB}"/>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9.  Jesus was angry.</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Revelation 2:15-16 - Likewise you also have those who hold to the teaching of the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Nicolaitans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Repent therefore! Otherwise,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soon come to you and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fight against them with the sword of my mouth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ABB027B-0809-443D-9B59-E0E3E787B2F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F38B3D-F056-4245-B19D-A140489B30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F18705-2E70-4DF9-A935-F4B29D4758D9}"/>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Notice - anger was </a:t>
            </a:r>
            <a:r>
              <a:rPr lang="en-US" sz="4400" b="1" u="sng" dirty="0">
                <a:solidFill>
                  <a:srgbClr val="990033"/>
                </a:solidFill>
                <a:effectLst>
                  <a:outerShdw blurRad="38100" dist="38100" dir="2700000" algn="tl">
                    <a:srgbClr val="000000">
                      <a:alpha val="43137"/>
                    </a:srgbClr>
                  </a:outerShdw>
                </a:effectLst>
                <a:latin typeface="Arial Narrow"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C0BFAB4-F121-4519-8DEA-2C7F97473E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AD86FE-8366-4A07-A274-E9F503AE8F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A7D4AF-751D-4719-AC8F-5536A420EA4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Is it possible to curb your tongue?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let any unwholesome talk come out of your mouths, but only what is helpful for building others up according to their needs, that it may benefit those who listen. - v29</a:t>
            </a:r>
          </a:p>
        </p:txBody>
      </p:sp>
      <p:sp>
        <p:nvSpPr>
          <p:cNvPr id="4" name="Rectangle 3">
            <a:extLst>
              <a:ext uri="{FF2B5EF4-FFF2-40B4-BE49-F238E27FC236}">
                <a16:creationId xmlns:a16="http://schemas.microsoft.com/office/drawing/2014/main" id="{59432C16-0F57-45FF-93D5-6D80467343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BCE433-4169-4F77-BBF8-B1DA371D38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CBCD82-4218-4D6B-9EB8-C552DB7A30B1}"/>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Is it possible to curb your tongue?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Do not let any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unwholesome talk</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come out of your mouths, but only what is helpful for building others up according to their needs, that it may benefit those who listen. - v29</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Unwholesome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rotten, vile, 	decayed, having no value.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σαπρός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342A7A60-26E9-40AE-9E5F-865C5EA28A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3EA838-05E5-4411-A2BD-A8986B32C5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D43175-520E-47AB-9EF3-4A3958B0FE9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else is unwholesome?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Get rid of all bitterness, rage and anger, brawling and slander, along with every form of malice. - v31</a:t>
            </a:r>
          </a:p>
        </p:txBody>
      </p:sp>
      <p:sp>
        <p:nvSpPr>
          <p:cNvPr id="4" name="Rectangle 3">
            <a:extLst>
              <a:ext uri="{FF2B5EF4-FFF2-40B4-BE49-F238E27FC236}">
                <a16:creationId xmlns:a16="http://schemas.microsoft.com/office/drawing/2014/main" id="{F2F32FD9-2686-4BB9-B547-BC51C2B8717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3C508A-7B85-464C-B7AA-0D750C614F6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A73AF7-F6FB-4BFF-A8B6-5120EBF95797}"/>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Get rid of all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bitterness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rage and anger, brawling and slander, along with every form of malice. - v31</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Bitterness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long standing 		resentment.</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πικρία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75D6D3D-1ED6-4CAE-9686-3EE20D9BDC5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2BA748-DFBB-442C-AA3B-1B53B70DEC8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DADF3E-F6C3-44BF-B0AD-3250CC0BC2F6}"/>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Get rid of all bitterness,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rage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anger, brawling and slander, along with every form of malice. - v31</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Bitterness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long standing 		resentment.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b.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Rage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setting fire to straw, 		quick but destructive, fury.</a:t>
            </a: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πικρία</a:t>
            </a: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θυμός</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9D260CFC-6F71-4BC1-B4D2-15319D98AA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4672FF-2295-4417-B19F-953ED8B1B0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FD9D63-E179-4DEF-82BD-5C33D1FADAB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4:29-32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let any unwholesome talk come out of your mouths, but only what is helpful for building others up according to their needs, that it may benefit those who listen. And do not grieve the Holy Spirit of God, with whom you were sealed for the day of redemption. Get rid of all bitterness, rage and anger, brawling and slander, along with every form of malice. Be kind and compassionate to one another, forgiving each other, just as in Christ God forgave you.</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E9BB4E-066E-4B5E-869D-4408FB01CF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D90B46-5C79-4DEF-891E-C5C14A81B67A}"/>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Get rid of all bitterness, rage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anger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brawling and slander, along with every form of malice. - v31</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c.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Anger</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setting fire but slow 		burning &amp; long lasting.</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ὀργή</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8811CF58-2CD7-46DE-8C97-B429242260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70096-14F5-4ACD-BFB8-C97009010C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032988-55EA-4B42-93B8-61F81A5A9869}"/>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Get rid of all bitterness, rage and anger,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brawling</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slander, along with every form of malice. - v31</a:t>
            </a: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c.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Anger</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setting fire but slow 		burning &amp; long lasting.</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d.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Brawling</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loud shouting 		in an argument.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ὀργή</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κραυγή</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794EBE18-9773-477E-9177-5CDEC47534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6DDA15-C4C2-49AA-ACFF-5952C55695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CFA23D-2FCB-4F69-B66C-EFC985A5601E}"/>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Get rid of all bitterness, rage and anger, brawling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slander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along with every form of malice. - v31</a:t>
            </a: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e.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Slander</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(blasphemy), in-		sulting, lowering someone’s 		esteem.</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βλασφημία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4105F538-5245-43DA-ACB2-9DF2FEB2512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10EE77-B7A3-4142-93AD-7FA90D66971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18DC8B-7076-4567-8481-08490C8F219E}"/>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Have to be Different in Your Thoughts &amp; Speech.</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You Have to be Different in Your Actions.</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B24EDF-4134-4737-9B77-C8B88285FC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2F40B8-9875-46C1-BB57-89534C8D71C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Toward those who are </a:t>
            </a:r>
            <a:r>
              <a:rPr lang="en-US" sz="4400" b="1" u="sng" dirty="0">
                <a:solidFill>
                  <a:srgbClr val="990033"/>
                </a:solidFill>
                <a:effectLst>
                  <a:outerShdw blurRad="38100" dist="38100" dir="2700000" algn="tl">
                    <a:srgbClr val="000000">
                      <a:alpha val="43137"/>
                    </a:srgbClr>
                  </a:outerShdw>
                </a:effectLst>
                <a:latin typeface="Arial Narrow" pitchFamily="34" charset="0"/>
              </a:rPr>
              <a:t>outside</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who has been stealing must steal no longer, but must work, doing something useful with his own hands, that he may have something to share with those in need. - v28</a:t>
            </a:r>
          </a:p>
        </p:txBody>
      </p:sp>
      <p:sp>
        <p:nvSpPr>
          <p:cNvPr id="4" name="Rectangle 3">
            <a:extLst>
              <a:ext uri="{FF2B5EF4-FFF2-40B4-BE49-F238E27FC236}">
                <a16:creationId xmlns:a16="http://schemas.microsoft.com/office/drawing/2014/main" id="{872AB00C-526F-4CD5-9521-A3C79401039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093393-44A2-4C8D-8625-F527C10E12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B356F0-42C0-40A4-8313-CFD00DCF858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Toward those who are </a:t>
            </a:r>
            <a:r>
              <a:rPr lang="en-US" sz="4400" b="1" u="sng" dirty="0">
                <a:solidFill>
                  <a:srgbClr val="990033"/>
                </a:solidFill>
                <a:effectLst>
                  <a:outerShdw blurRad="38100" dist="38100" dir="2700000" algn="tl">
                    <a:srgbClr val="000000">
                      <a:alpha val="43137"/>
                    </a:srgbClr>
                  </a:outerShdw>
                </a:effectLst>
                <a:latin typeface="Arial Narrow" pitchFamily="34" charset="0"/>
              </a:rPr>
              <a:t>outside</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who has been stealing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steal no longer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must work, doing something useful with his own hands, that he may have something to share with those in need. - v28</a:t>
            </a:r>
          </a:p>
        </p:txBody>
      </p:sp>
      <p:sp>
        <p:nvSpPr>
          <p:cNvPr id="4" name="Rectangle 3">
            <a:extLst>
              <a:ext uri="{FF2B5EF4-FFF2-40B4-BE49-F238E27FC236}">
                <a16:creationId xmlns:a16="http://schemas.microsoft.com/office/drawing/2014/main" id="{C042F44B-29BF-4651-A26A-466064ACAD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46D0B9-12AC-4F4F-BD35-100544371D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826395-A3A4-4DDB-B8F6-D7D4FCC5AEB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Toward those who are </a:t>
            </a:r>
            <a:r>
              <a:rPr lang="en-US" sz="4400" b="1" u="sng" dirty="0">
                <a:solidFill>
                  <a:srgbClr val="990033"/>
                </a:solidFill>
                <a:effectLst>
                  <a:outerShdw blurRad="38100" dist="38100" dir="2700000" algn="tl">
                    <a:srgbClr val="000000">
                      <a:alpha val="43137"/>
                    </a:srgbClr>
                  </a:outerShdw>
                </a:effectLst>
                <a:latin typeface="Arial Narrow" pitchFamily="34" charset="0"/>
              </a:rPr>
              <a:t>outside</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who has been stealing must steal no longer, but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doing something useful with his own hands,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he may have something to share with those in need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v28</a:t>
            </a:r>
          </a:p>
        </p:txBody>
      </p:sp>
      <p:sp>
        <p:nvSpPr>
          <p:cNvPr id="4" name="Rectangle 3">
            <a:extLst>
              <a:ext uri="{FF2B5EF4-FFF2-40B4-BE49-F238E27FC236}">
                <a16:creationId xmlns:a16="http://schemas.microsoft.com/office/drawing/2014/main" id="{4AA92B6A-AE5B-4844-8BAB-BF7BAAB3E8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D7BC2B-2444-4D0D-9A0B-375FAF67DE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311103-B156-4BD2-9685-2632C063E8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Toward the </a:t>
            </a:r>
            <a:r>
              <a:rPr lang="en-US" sz="4400" b="1" u="sng" dirty="0">
                <a:solidFill>
                  <a:srgbClr val="990033"/>
                </a:solidFill>
                <a:effectLst>
                  <a:outerShdw blurRad="38100" dist="38100" dir="2700000" algn="tl">
                    <a:srgbClr val="000000">
                      <a:alpha val="43137"/>
                    </a:srgbClr>
                  </a:outerShdw>
                </a:effectLst>
                <a:latin typeface="Arial Narrow"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do not grieve the Holy Spirit of God, with whom you were sealed for the day of redemption. - v30</a:t>
            </a:r>
          </a:p>
        </p:txBody>
      </p:sp>
      <p:sp>
        <p:nvSpPr>
          <p:cNvPr id="4" name="Rectangle 3">
            <a:extLst>
              <a:ext uri="{FF2B5EF4-FFF2-40B4-BE49-F238E27FC236}">
                <a16:creationId xmlns:a16="http://schemas.microsoft.com/office/drawing/2014/main" id="{DE7C7DE2-4505-483C-81FD-4BDC380B3D6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FC45D6-F907-4E28-81E3-9EE3A0F1F8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898534-0EA4-4AE6-A886-54FFD39FC83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Toward the </a:t>
            </a:r>
            <a:r>
              <a:rPr lang="en-US" sz="4400" b="1" u="sng" dirty="0">
                <a:solidFill>
                  <a:srgbClr val="990033"/>
                </a:solidFill>
                <a:effectLst>
                  <a:outerShdw blurRad="38100" dist="38100" dir="2700000" algn="tl">
                    <a:srgbClr val="000000">
                      <a:alpha val="43137"/>
                    </a:srgbClr>
                  </a:outerShdw>
                </a:effectLst>
                <a:latin typeface="Arial Narrow"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grieve the Holy Spirit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whom you were sealed for the day of redemption. - v30</a:t>
            </a:r>
          </a:p>
        </p:txBody>
      </p:sp>
      <p:sp>
        <p:nvSpPr>
          <p:cNvPr id="4" name="Rectangle 3">
            <a:extLst>
              <a:ext uri="{FF2B5EF4-FFF2-40B4-BE49-F238E27FC236}">
                <a16:creationId xmlns:a16="http://schemas.microsoft.com/office/drawing/2014/main" id="{47EEF9B1-93BF-4D66-935D-232DB8703F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FA519B-C4A4-4031-AB5F-016C8926E98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389036-0E59-46C8-9F18-691DDB80C1C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Toward your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Christian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brother</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sister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kind and compassionate to one another, forgiving each other, just as in Christ God forgave you. - v32</a:t>
            </a:r>
          </a:p>
        </p:txBody>
      </p:sp>
      <p:sp>
        <p:nvSpPr>
          <p:cNvPr id="4" name="Rectangle 3">
            <a:extLst>
              <a:ext uri="{FF2B5EF4-FFF2-40B4-BE49-F238E27FC236}">
                <a16:creationId xmlns:a16="http://schemas.microsoft.com/office/drawing/2014/main" id="{38C841ED-18CB-4A7D-AB79-F43713A4A10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6A7F59-8984-4712-8956-5A5617A4627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72A79C-9ABD-4B32-9232-1FF08DE75D1A}"/>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You Have to be Different in Your Thoughts &amp; Speech.</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2B825D-6BE4-41D3-B388-79170DB57D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450948-66E9-4D51-804B-10DD68B701F6}"/>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 kind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compassionate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one another, forgiving each other, just as in Christ God forgave you. - v32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3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3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Compassionate</a:t>
            </a:r>
            <a:r>
              <a:rPr lang="en-US" altLang="en-US" sz="43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3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3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feel special 	inside, having such a deep 	strong affection that your insides 	ache.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εὔσπλαγχνος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F5E5AD8-0436-4276-A407-CD98AC7171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1B19B8-7644-45BA-9144-F8FCBBC9CE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C74D88-E8AA-475A-B2A8-2AF51F1EF2C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kind and compassionate to one another,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forgiving each other, just as in Christ God forgave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Christian Law for Personal 	Relationships.</a:t>
            </a:r>
          </a:p>
        </p:txBody>
      </p:sp>
      <p:sp>
        <p:nvSpPr>
          <p:cNvPr id="4" name="Rectangle 3">
            <a:extLst>
              <a:ext uri="{FF2B5EF4-FFF2-40B4-BE49-F238E27FC236}">
                <a16:creationId xmlns:a16="http://schemas.microsoft.com/office/drawing/2014/main" id="{3BB8A548-17FE-48B2-87DB-88A1DDF363E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FE2CA9-808F-4EAE-88F0-711707DF83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5707D5-A5A1-4339-9BB5-B04FBB820F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kind and compassionate to one another,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forgiving each other, just as in Christ God forgave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The Christian Law for Personal 	Relationships.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5:6-8 - You see, at just the right time, when we were still powerless,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died for the ungodly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God demonstrates his own love for us in this: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While we were still sinners, Christ died for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6D877A3A-5802-4A6D-B61A-6DF4C4777E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Have to be Different in Your Actions.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4ACD74-28C3-43AF-B4E5-FF021BAA0D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A8C959-5F27-4070-8DFE-F6F25F40ED96}"/>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to live a victorious life?</a:t>
            </a: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Conform your thoughts,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speech &amp; actions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the Lord’s will &amp;</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see what happens!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668F64-1853-45B0-A43B-5F0E322993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2CAF36-6256-432D-B078-CAF11E0A1CAB}"/>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possible to put off all falsehood?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each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must put off falsehood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speak truthfully to his neighbor, for we are all members of one body. - v25</a:t>
            </a:r>
          </a:p>
        </p:txBody>
      </p:sp>
      <p:sp>
        <p:nvSpPr>
          <p:cNvPr id="4" name="Rectangle 3">
            <a:extLst>
              <a:ext uri="{FF2B5EF4-FFF2-40B4-BE49-F238E27FC236}">
                <a16:creationId xmlns:a16="http://schemas.microsoft.com/office/drawing/2014/main" id="{4578C221-3483-42DF-947E-E303D42B5D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C73198-659D-49DE-8020-1E61E082AF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5170DE-D5B8-43EB-9D94-9575B163782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are some of the ways you can be false?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Downright lying.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282B773-CD39-4325-9CC8-D676353182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62A2DF-0446-43FE-941D-39655AFA03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64CDD3-E80B-4BFC-9C11-2F08574B5F4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are some of the ways you can be false?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Downright lying.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Finesse.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EB68CEB-D0BC-4ED9-B7AC-9E050FFD0C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B33007-A8A7-4924-99BE-89AC8C6B7F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75EEB7-D71E-4EB7-971C-F936A8F8805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are some of the ways you can be false?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Downright lying.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Finesse.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Remaining silent when you 	should be speaking.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63061EF-7FBE-4C0A-9AA9-9C991B518F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5834EA-6F06-4922-9ABC-579FE51989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C35B8F-675D-4308-BD1B-630BB7006C77}"/>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are some of the ways you can be false?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Downright lying.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Finesse.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Remaining silent when you 	should be speaking.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Tone of voice.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377093F-124D-4715-9B0C-5A8731B2E9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Have to be Different in Your Thoughts &amp; Speech.</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30474</TotalTime>
  <Words>2498</Words>
  <Application>Microsoft Office PowerPoint</Application>
  <PresentationFormat>On-screen Show (4:3)</PresentationFormat>
  <Paragraphs>253</Paragraphs>
  <Slides>43</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 Narrow</vt:lpstr>
      <vt:lpstr>Arial</vt:lpstr>
      <vt:lpstr>Lucida Sans Unicode</vt:lpstr>
      <vt:lpstr>Wingdings 2</vt:lpstr>
      <vt:lpstr>Calibri</vt:lpstr>
      <vt:lpstr>Times New Roman</vt:lpstr>
      <vt:lpstr>Segoe UI Symbol</vt:lpstr>
      <vt:lpstr>Trek</vt:lpstr>
      <vt:lpstr>how  to  live the  heavenly lifestyle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1676</cp:revision>
  <dcterms:created xsi:type="dcterms:W3CDTF">2005-04-23T22:37:40Z</dcterms:created>
  <dcterms:modified xsi:type="dcterms:W3CDTF">2021-02-10T01:27:03Z</dcterms:modified>
</cp:coreProperties>
</file>