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98" r:id="rId2"/>
    <p:sldId id="2334" r:id="rId3"/>
    <p:sldId id="2496" r:id="rId4"/>
    <p:sldId id="2497" r:id="rId5"/>
    <p:sldId id="1362" r:id="rId6"/>
    <p:sldId id="2078" r:id="rId7"/>
    <p:sldId id="2534" r:id="rId8"/>
    <p:sldId id="2535" r:id="rId9"/>
    <p:sldId id="2536" r:id="rId10"/>
    <p:sldId id="2537" r:id="rId11"/>
    <p:sldId id="2538" r:id="rId12"/>
    <p:sldId id="2539" r:id="rId13"/>
    <p:sldId id="2540" r:id="rId14"/>
    <p:sldId id="2541" r:id="rId15"/>
    <p:sldId id="2542" r:id="rId16"/>
    <p:sldId id="2543" r:id="rId17"/>
    <p:sldId id="2544" r:id="rId18"/>
    <p:sldId id="2545" r:id="rId19"/>
    <p:sldId id="2546" r:id="rId20"/>
    <p:sldId id="2547" r:id="rId21"/>
    <p:sldId id="2346" r:id="rId22"/>
    <p:sldId id="2548" r:id="rId23"/>
    <p:sldId id="2549" r:id="rId24"/>
    <p:sldId id="2550" r:id="rId25"/>
    <p:sldId id="2551" r:id="rId26"/>
    <p:sldId id="2552" r:id="rId27"/>
    <p:sldId id="2553" r:id="rId28"/>
    <p:sldId id="2554" r:id="rId29"/>
    <p:sldId id="2555" r:id="rId30"/>
    <p:sldId id="2556" r:id="rId31"/>
    <p:sldId id="2557" r:id="rId32"/>
    <p:sldId id="2558" r:id="rId33"/>
    <p:sldId id="1708" r:id="rId34"/>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66"/>
    <a:srgbClr val="006600"/>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CA3BFE5-4EEE-4067-BAE5-6D0492ED44C0}"/>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914EFDC5-AB34-4461-A5D0-6DA5D7F8D905}"/>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EF93636-EBD9-4D6C-8E30-7D23E7873CE0}"/>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5D68846-491D-49BE-B224-5633E1A5A402}"/>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932B9DD-8B88-4B8D-9420-73BC44BBC89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B97B15-3D92-4296-BC32-A4F57FD72A2F}"/>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869CB4A-720F-49C8-BD0A-B00153BE1E23}"/>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C943BB99-5922-4796-9DD6-B8A8F5863974}"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E0B0B211-3BA0-4F6D-AB1E-0B999CB917BE}"/>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B5ACFB4-F81F-4483-A755-77507D72BDEC}"/>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B51E96F-F663-410A-BA14-F291BCA15958}"/>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9E462A1-C414-4FA5-BE2E-108F9C4160A1}"/>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252A3C-BE08-4587-A398-885057EF23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5296042-ACDB-4E6D-8A54-0120F00FAB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B84C7ED-C722-4A26-85A1-A8F0138F72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E75C2F5B-9148-46CA-9F4E-6F1CB66366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9481E6-4076-4C0E-AEA3-80C58C73EDC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A5171BA-F8EC-4608-8747-CABAB92B47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923972B-DA47-4056-A448-1EB573AD61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7F0EEE2-7327-434A-BC22-E8F7BE61D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CF391F-241D-419E-A951-7D2247720C0B}"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EC6ABB0-9878-4DD8-8020-E6821288DE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22E7D69-E780-469A-A4E1-51C58CE36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86EA28D-EF08-4D6B-B649-DD42800D81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877EC0-D7F9-4889-AC61-7EA1A31AE12E}"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D9D37F30-0A95-4012-AF25-BB6A152907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79C1247-A694-4EE0-A5BB-7994F9BF49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4A961EB6-CE1C-4AE6-9ADB-88B79CE76E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945CE6-9FF8-4E71-A5B9-505E7880865E}"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9F042CE-F859-4FE5-AF1C-C38351E5AF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1E641DF-1DDA-496A-8611-E180D2CF0D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9622619-C6E8-4C71-8D0C-094370DE21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9D2DAA-8E30-41A2-ACC2-4624EAC85AEB}"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EE4B1F0-2139-42DC-BC58-4A3AB68FE2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045B033-AC49-426A-A7D6-86EA3E4DE4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41F35F8A-8923-440F-BF33-D79C3E521E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BDB06C-FADA-4ED9-86B8-F77C36C1D2AB}"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0DA6161-079A-497C-A210-8B529CD451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F4D3C37-2343-4B77-930F-9343F9B00D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AB2CC93F-8B5E-48FC-A0D3-429E47CBDA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FE7EB9-9C84-4848-A12D-B218B825FD0B}"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3844A66-AAFE-4774-A077-26FB66439B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4FDCBB0-CA5B-4826-955E-C0E3F0AB7F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F1F7955-6065-4368-BBBA-C33794A105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2C8332-2F9F-4E56-BDA8-1FCAD734528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CDCB9A8-C88A-4E64-A053-B5000F665C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58F452E-CF18-44F9-BFB3-F591999F4C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FF1219E-58F9-4059-8620-36CC77C20A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943084-610B-4DF7-A5E1-9D23087A9BA5}"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47BCD20-2B3C-40B4-A982-A64D5D182E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C6C86FB2-4C10-4001-8BE6-2D0C5165E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E24A8CB-4B8B-45C6-A44F-FA17ADED3C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4D1AEC-5F4B-4719-A85D-88F0451E45BD}"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7F5F884-5D10-468F-988E-8C6828134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D9628AA-9CB7-41B9-9444-BA9C4D9F9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1A6D233-77EC-4C57-B7CF-F898BEC669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102B8F-B626-438C-9F72-80A576FEC666}"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D6C3505-9FE6-4512-A21C-07CC3A73BC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22556A2-EE7B-4309-B050-9D09B85D1F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1AD91FF-5B62-41AB-8FBA-B5AA8AA4BB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A2BC7C-0036-4352-933A-B42143CC6936}"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1B93A7B-82E9-424B-A070-0E83CBB9BF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3628934-2590-4404-9ACB-E37718171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99F78CA-926F-44AB-8813-45B8A4EE3F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9DF13E-D62D-43EF-8064-AEB6379A407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DCBB007-7E5D-4855-AD33-EF31327363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50F61D9-54D1-4B79-9E6A-82570B94DA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E718516-3D42-4647-85E4-FAD46FAE83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A5E61C-5DE8-4603-A4CE-8FD183DAAB75}"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962C150-89B2-409B-B13B-0D84D9549D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849DC42-6A84-4023-A21E-A02CFEE211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6C6DC608-34CC-4E87-8BF1-18426A58BA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9E75DB-2D04-479A-AA5A-EEE6DC1D23B8}"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DAC39F5-0565-4344-837A-5EF362EFAD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83BCE6D-9163-46B9-B12D-C68325C4A2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4D475906-EE08-404A-B907-E34FF436D8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84EA5A-08F4-4C28-BE16-56E922AC6F5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408B0B3-D486-4B70-9828-A7F65BEC49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A33D95C-2C34-4931-85FB-1A47F10B5B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10ECEE09-A867-4052-9107-DC50268B27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910BF3-09BB-4176-9471-5E729C210D31}"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C7935FC-C9BB-4653-807F-2AC21BA4D9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28A329E-1AD8-4C4A-9D59-76CB4D4D67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DB55955-592E-4AD9-BBDC-75FB5B475E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B87041-FEEF-43F9-A49A-9A909A86F20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4199466-D578-4ECB-A105-EA052C67CE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634A43E5-2C04-4260-9479-CBA5A6C619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A66BB46-03E2-45C0-9E5C-F0FB9C1062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D55EE1-66C8-46F4-93B9-4D0C9DE67376}"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9037151-8397-476D-A1B4-B3AD570884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1BF80A0-C268-42D3-80C4-367CE8A2B9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527809A8-A9E1-4880-A62D-ADD836AED4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9C96B3-BE87-43C7-BC1B-BDEB95D87BE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3468024-1FD5-4660-B72E-8D97877974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CF756F7-E40C-4415-BD3B-BAA2F39A4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90E8503-AC85-42AB-8D1E-D851EFAEBF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47F56B-E065-46DB-BBF9-17E64DE801F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8C7FB3F-26B4-47FB-A2AA-25584C3A20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82B46010-4129-4644-976A-7335C4EF35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6E89F26-A722-4C6A-A630-E00C4C39B7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22B35D-2E3E-4418-8B08-1A3F0084B498}"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FBA4E3E-2A36-4A27-B22F-3DB9890492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EA901EC-D19F-4ACE-8374-892AB66BD1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9712312-BEE5-469B-A9E4-EE8D80D63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BB70F1-836E-47FB-97A5-5B4F65BBF50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DAE183D-CAC4-4047-8940-EA2F969BC4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B45F104-D93B-4D9D-9D42-3D95EDA3D3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8FE831E-B7D9-424E-BBA7-EABBDE194E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9600A6-EC80-43CF-A225-6FCF3DB7798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5BCAAD4-F2CB-4F7A-B5CB-9DCED19C55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AD78516-070E-4894-86F8-18F97238C6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8B56E35F-A3F3-41BF-9EC2-869E6030E6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ECD8A1-6398-481B-A462-79EF3FBBBEBF}"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CA5E18D-2D8A-4BA9-905C-94C61077BE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DA2DE75-47CC-4EFA-89E9-CCFFB203F6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4A33274C-B719-4E38-B8C4-F6EDB4276B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0B3A93-9062-4AD5-ADC5-66CBBE8F782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B8682FE-3700-49D8-BCFF-85D145FD55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2E92954-0EDA-42F4-B2BD-E7EA1B4341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F422C58-BBC5-4D91-8265-A6B4FD542E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8123B7-C222-47BF-B868-B690EBF21DA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DD74CE2-BDEE-4ACA-BC28-C53D7B0788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09D0796-D8C6-4B43-8175-0189C4BB0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24A2B6D-A26A-4867-B355-D1E7247EB3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6D83A7-D2BD-40DF-8214-3BE5A6147438}"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E61D9B9-612F-4316-8230-6B8AE4A479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340788A-82FB-42F5-A14D-52602BB2D8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ADE6511D-7886-432A-B407-CFDDC5C95D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BD8D3E-6F64-486B-B424-7CDA7A82C66F}"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B8E9170-C14E-4080-8FD4-C25293C807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0F727C1-E396-4506-95D4-4C73A31D19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AF2C765A-5B5F-4454-AE2D-E701EB2003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E188A5-A8DE-407C-A1E5-3D3FDEB82D1D}"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C273DCA-59F5-4C38-AFE0-AE4E82B65E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19FA1A6-153D-4E20-BD24-60020528F3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8890A9F-B991-4C00-90B1-9E2FF7DFCC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7EB288-C3BF-4D47-BFAC-DF1DD2AB008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EE40CFCC-F87C-4D9C-8B43-47B581C4A4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2EB6B10-E4BD-4F03-A062-8CAB692E7D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953493DD-7386-43C6-84F9-26A0A78270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9B22F0-4DBD-4A1C-B32B-7940069E64C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272025F-8A0F-4590-B6DE-40FE1C3521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96B59F7-BBBD-496C-9BD7-F52CC4EC6E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8FCAE33C-B2D4-4F9D-87F5-37470DB7C4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CEB2EA-26A9-40EE-91E4-DA5243FE9BC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65B57C4-4B2B-4B7B-A07B-F7338BB2A5C8}"/>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AC7D452-DA5F-4F62-ACB6-E29623B509AC}"/>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766DDDF-AE0D-46FF-AE52-B76DA129987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32437DC-5012-4752-99C6-9F69F7B122EC}"/>
              </a:ext>
            </a:extLst>
          </p:cNvPr>
          <p:cNvSpPr>
            <a:spLocks noGrp="1"/>
          </p:cNvSpPr>
          <p:nvPr>
            <p:ph type="sldNum" sz="quarter" idx="12"/>
          </p:nvPr>
        </p:nvSpPr>
        <p:spPr>
          <a:xfrm>
            <a:off x="8229600" y="6473825"/>
            <a:ext cx="758825" cy="247650"/>
          </a:xfrm>
        </p:spPr>
        <p:txBody>
          <a:bodyPr/>
          <a:lstStyle>
            <a:lvl1pPr>
              <a:defRPr smtClean="0"/>
            </a:lvl1pPr>
          </a:lstStyle>
          <a:p>
            <a:pPr>
              <a:defRPr/>
            </a:pPr>
            <a:fld id="{6680D84D-84AF-4969-9812-1CD3A46E72BF}" type="slidenum">
              <a:rPr lang="en-US" altLang="en-US"/>
              <a:pPr>
                <a:defRPr/>
              </a:pPr>
              <a:t>‹#›</a:t>
            </a:fld>
            <a:endParaRPr lang="en-US" altLang="en-US"/>
          </a:p>
        </p:txBody>
      </p:sp>
    </p:spTree>
    <p:extLst>
      <p:ext uri="{BB962C8B-B14F-4D97-AF65-F5344CB8AC3E}">
        <p14:creationId xmlns:p14="http://schemas.microsoft.com/office/powerpoint/2010/main" val="169904196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BBD3C82-B3DA-47B8-B9F8-FDE3FFDA04C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37F1D88-188C-4C9A-AFDA-198D8E0850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EBFB58A-142B-4FE5-9D34-11083846A22E}"/>
              </a:ext>
            </a:extLst>
          </p:cNvPr>
          <p:cNvSpPr>
            <a:spLocks noGrp="1"/>
          </p:cNvSpPr>
          <p:nvPr>
            <p:ph type="sldNum" sz="quarter" idx="12"/>
          </p:nvPr>
        </p:nvSpPr>
        <p:spPr/>
        <p:txBody>
          <a:bodyPr/>
          <a:lstStyle>
            <a:lvl1pPr>
              <a:defRPr/>
            </a:lvl1pPr>
          </a:lstStyle>
          <a:p>
            <a:pPr>
              <a:defRPr/>
            </a:pPr>
            <a:fld id="{FB632689-C546-4152-B6E9-D53F63AE0FC8}" type="slidenum">
              <a:rPr lang="en-US" altLang="en-US"/>
              <a:pPr>
                <a:defRPr/>
              </a:pPr>
              <a:t>‹#›</a:t>
            </a:fld>
            <a:endParaRPr lang="en-US" altLang="en-US"/>
          </a:p>
        </p:txBody>
      </p:sp>
    </p:spTree>
    <p:extLst>
      <p:ext uri="{BB962C8B-B14F-4D97-AF65-F5344CB8AC3E}">
        <p14:creationId xmlns:p14="http://schemas.microsoft.com/office/powerpoint/2010/main" val="25104037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5C24DD-42A0-4935-A4A8-CF499CFA88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8EDCC84-0969-4338-B8D2-73020795E3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0A924D-3C8A-493B-A9D2-B003CE0EF3BF}"/>
              </a:ext>
            </a:extLst>
          </p:cNvPr>
          <p:cNvSpPr>
            <a:spLocks noGrp="1"/>
          </p:cNvSpPr>
          <p:nvPr>
            <p:ph type="sldNum" sz="quarter" idx="12"/>
          </p:nvPr>
        </p:nvSpPr>
        <p:spPr/>
        <p:txBody>
          <a:bodyPr/>
          <a:lstStyle>
            <a:lvl1pPr>
              <a:defRPr smtClean="0"/>
            </a:lvl1pPr>
          </a:lstStyle>
          <a:p>
            <a:pPr>
              <a:defRPr/>
            </a:pPr>
            <a:fld id="{9AFD61AD-2730-40F0-91DB-55E53FB915AE}" type="slidenum">
              <a:rPr lang="en-US" altLang="en-US"/>
              <a:pPr>
                <a:defRPr/>
              </a:pPr>
              <a:t>‹#›</a:t>
            </a:fld>
            <a:endParaRPr lang="en-US" altLang="en-US"/>
          </a:p>
        </p:txBody>
      </p:sp>
    </p:spTree>
    <p:extLst>
      <p:ext uri="{BB962C8B-B14F-4D97-AF65-F5344CB8AC3E}">
        <p14:creationId xmlns:p14="http://schemas.microsoft.com/office/powerpoint/2010/main" val="131246002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D1F42F5-B3D3-4B8B-B92A-E52BEAA06AC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593C643-21F4-44B1-9EE1-A8737739115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F072C5D-F8B4-48FC-99C0-5F7137FF2DDC}"/>
              </a:ext>
            </a:extLst>
          </p:cNvPr>
          <p:cNvSpPr>
            <a:spLocks noGrp="1"/>
          </p:cNvSpPr>
          <p:nvPr>
            <p:ph type="sldNum" sz="quarter" idx="12"/>
          </p:nvPr>
        </p:nvSpPr>
        <p:spPr>
          <a:xfrm>
            <a:off x="8229600" y="6473825"/>
            <a:ext cx="758825" cy="247650"/>
          </a:xfrm>
        </p:spPr>
        <p:txBody>
          <a:bodyPr/>
          <a:lstStyle>
            <a:lvl1pPr>
              <a:defRPr smtClean="0"/>
            </a:lvl1pPr>
          </a:lstStyle>
          <a:p>
            <a:pPr>
              <a:defRPr/>
            </a:pPr>
            <a:fld id="{BD657123-4B69-48A0-9E18-6CEC6B0C500A}" type="slidenum">
              <a:rPr lang="en-US" altLang="en-US"/>
              <a:pPr>
                <a:defRPr/>
              </a:pPr>
              <a:t>‹#›</a:t>
            </a:fld>
            <a:endParaRPr lang="en-US" altLang="en-US"/>
          </a:p>
        </p:txBody>
      </p:sp>
    </p:spTree>
    <p:extLst>
      <p:ext uri="{BB962C8B-B14F-4D97-AF65-F5344CB8AC3E}">
        <p14:creationId xmlns:p14="http://schemas.microsoft.com/office/powerpoint/2010/main" val="280792912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810F638-C8E9-4EE4-A163-B845BEFC2EA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F33F030-C338-4AD4-8246-EA209462D0A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F4448B5-0621-48E5-8596-FB067A57607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BE936BD-3BFD-44DB-B96D-7AB8B06B28C3}"/>
              </a:ext>
            </a:extLst>
          </p:cNvPr>
          <p:cNvSpPr>
            <a:spLocks noGrp="1"/>
          </p:cNvSpPr>
          <p:nvPr>
            <p:ph type="sldNum" sz="quarter" idx="12"/>
          </p:nvPr>
        </p:nvSpPr>
        <p:spPr/>
        <p:txBody>
          <a:bodyPr/>
          <a:lstStyle>
            <a:lvl1pPr>
              <a:defRPr smtClean="0"/>
            </a:lvl1pPr>
          </a:lstStyle>
          <a:p>
            <a:pPr>
              <a:defRPr/>
            </a:pPr>
            <a:fld id="{87622A52-BC47-4ABC-9F5F-6A97C426C626}" type="slidenum">
              <a:rPr lang="en-US" altLang="en-US"/>
              <a:pPr>
                <a:defRPr/>
              </a:pPr>
              <a:t>‹#›</a:t>
            </a:fld>
            <a:endParaRPr lang="en-US" altLang="en-US"/>
          </a:p>
        </p:txBody>
      </p:sp>
    </p:spTree>
    <p:extLst>
      <p:ext uri="{BB962C8B-B14F-4D97-AF65-F5344CB8AC3E}">
        <p14:creationId xmlns:p14="http://schemas.microsoft.com/office/powerpoint/2010/main" val="62529721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D98DE87-B884-4184-B911-F8830A77B57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2E3210E-5CBB-4DE1-88AB-079559F1B5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EFAFC7F-AF95-4876-BB5E-8246210FA37C}"/>
              </a:ext>
            </a:extLst>
          </p:cNvPr>
          <p:cNvSpPr>
            <a:spLocks noGrp="1"/>
          </p:cNvSpPr>
          <p:nvPr>
            <p:ph type="sldNum" sz="quarter" idx="12"/>
          </p:nvPr>
        </p:nvSpPr>
        <p:spPr/>
        <p:txBody>
          <a:bodyPr/>
          <a:lstStyle>
            <a:lvl1pPr>
              <a:defRPr/>
            </a:lvl1pPr>
          </a:lstStyle>
          <a:p>
            <a:pPr>
              <a:defRPr/>
            </a:pPr>
            <a:fld id="{F3629CF7-D5C4-47CA-BB85-30A033E679A5}" type="slidenum">
              <a:rPr lang="en-US" altLang="en-US"/>
              <a:pPr>
                <a:defRPr/>
              </a:pPr>
              <a:t>‹#›</a:t>
            </a:fld>
            <a:endParaRPr lang="en-US" altLang="en-US"/>
          </a:p>
        </p:txBody>
      </p:sp>
    </p:spTree>
    <p:extLst>
      <p:ext uri="{BB962C8B-B14F-4D97-AF65-F5344CB8AC3E}">
        <p14:creationId xmlns:p14="http://schemas.microsoft.com/office/powerpoint/2010/main" val="284413261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A95497F-EF8C-4D6F-9844-4B9A0305043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D76A9E5-0F62-48C6-BE2C-3126FD56053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B7A277C-B610-4343-9259-2636EA6339F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6678DB2-10B7-416C-9228-E2D0814D699B}"/>
              </a:ext>
            </a:extLst>
          </p:cNvPr>
          <p:cNvSpPr>
            <a:spLocks noGrp="1"/>
          </p:cNvSpPr>
          <p:nvPr>
            <p:ph type="sldNum" sz="quarter" idx="12"/>
          </p:nvPr>
        </p:nvSpPr>
        <p:spPr>
          <a:xfrm>
            <a:off x="8229600" y="6477000"/>
            <a:ext cx="762000" cy="247650"/>
          </a:xfrm>
        </p:spPr>
        <p:txBody>
          <a:bodyPr/>
          <a:lstStyle>
            <a:lvl1pPr>
              <a:defRPr smtClean="0"/>
            </a:lvl1pPr>
          </a:lstStyle>
          <a:p>
            <a:pPr>
              <a:defRPr/>
            </a:pPr>
            <a:fld id="{96668AF3-FD15-46A8-ADEE-1E4B31B0CD99}" type="slidenum">
              <a:rPr lang="en-US" altLang="en-US"/>
              <a:pPr>
                <a:defRPr/>
              </a:pPr>
              <a:t>‹#›</a:t>
            </a:fld>
            <a:endParaRPr lang="en-US" altLang="en-US"/>
          </a:p>
        </p:txBody>
      </p:sp>
    </p:spTree>
    <p:extLst>
      <p:ext uri="{BB962C8B-B14F-4D97-AF65-F5344CB8AC3E}">
        <p14:creationId xmlns:p14="http://schemas.microsoft.com/office/powerpoint/2010/main" val="91273800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4C21DB1-4EC9-4AEE-A528-991330F6E6E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AA1809F-A74B-4BD6-B2EE-E72A06916DC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D633C7F3-5CAE-48F3-ACD4-1EA6B7EBE293}"/>
              </a:ext>
            </a:extLst>
          </p:cNvPr>
          <p:cNvSpPr>
            <a:spLocks noGrp="1"/>
          </p:cNvSpPr>
          <p:nvPr>
            <p:ph type="sldNum" sz="quarter" idx="12"/>
          </p:nvPr>
        </p:nvSpPr>
        <p:spPr/>
        <p:txBody>
          <a:bodyPr/>
          <a:lstStyle>
            <a:lvl1pPr>
              <a:defRPr/>
            </a:lvl1pPr>
          </a:lstStyle>
          <a:p>
            <a:pPr>
              <a:defRPr/>
            </a:pPr>
            <a:fld id="{8E9FB865-F1E4-4F43-A380-52DC9B750690}" type="slidenum">
              <a:rPr lang="en-US" altLang="en-US"/>
              <a:pPr>
                <a:defRPr/>
              </a:pPr>
              <a:t>‹#›</a:t>
            </a:fld>
            <a:endParaRPr lang="en-US" altLang="en-US"/>
          </a:p>
        </p:txBody>
      </p:sp>
    </p:spTree>
    <p:extLst>
      <p:ext uri="{BB962C8B-B14F-4D97-AF65-F5344CB8AC3E}">
        <p14:creationId xmlns:p14="http://schemas.microsoft.com/office/powerpoint/2010/main" val="674416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62B53EED-3E28-4C83-9ABA-807288D725A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F42D89B-12DF-488C-8CFC-C35F4636746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0442FD09-13E1-483C-B510-EDCA6B399209}"/>
              </a:ext>
            </a:extLst>
          </p:cNvPr>
          <p:cNvSpPr>
            <a:spLocks noGrp="1"/>
          </p:cNvSpPr>
          <p:nvPr>
            <p:ph type="sldNum" sz="quarter" idx="12"/>
          </p:nvPr>
        </p:nvSpPr>
        <p:spPr/>
        <p:txBody>
          <a:bodyPr/>
          <a:lstStyle>
            <a:lvl1pPr>
              <a:defRPr smtClean="0"/>
            </a:lvl1pPr>
          </a:lstStyle>
          <a:p>
            <a:pPr>
              <a:defRPr/>
            </a:pPr>
            <a:fld id="{043E8EC0-A0F9-42E7-BD42-80F31E2003BC}" type="slidenum">
              <a:rPr lang="en-US" altLang="en-US"/>
              <a:pPr>
                <a:defRPr/>
              </a:pPr>
              <a:t>‹#›</a:t>
            </a:fld>
            <a:endParaRPr lang="en-US" altLang="en-US"/>
          </a:p>
        </p:txBody>
      </p:sp>
    </p:spTree>
    <p:extLst>
      <p:ext uri="{BB962C8B-B14F-4D97-AF65-F5344CB8AC3E}">
        <p14:creationId xmlns:p14="http://schemas.microsoft.com/office/powerpoint/2010/main" val="14131598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C9D480C-B036-42C3-9F6D-84BACD93D9F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3A70938-02BD-4479-A5EF-FAEDA76D629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7D73714-86F3-478A-965D-DE4432D9AD3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CD1107A-6DFB-4733-B49E-536C0C3D700D}"/>
              </a:ext>
            </a:extLst>
          </p:cNvPr>
          <p:cNvSpPr>
            <a:spLocks noGrp="1"/>
          </p:cNvSpPr>
          <p:nvPr>
            <p:ph type="sldNum" sz="quarter" idx="12"/>
          </p:nvPr>
        </p:nvSpPr>
        <p:spPr/>
        <p:txBody>
          <a:bodyPr/>
          <a:lstStyle>
            <a:lvl1pPr>
              <a:defRPr smtClean="0"/>
            </a:lvl1pPr>
          </a:lstStyle>
          <a:p>
            <a:pPr>
              <a:defRPr/>
            </a:pPr>
            <a:fld id="{5ABE4378-8CC2-4BC1-BD33-9CFAF131351B}" type="slidenum">
              <a:rPr lang="en-US" altLang="en-US"/>
              <a:pPr>
                <a:defRPr/>
              </a:pPr>
              <a:t>‹#›</a:t>
            </a:fld>
            <a:endParaRPr lang="en-US" altLang="en-US"/>
          </a:p>
        </p:txBody>
      </p:sp>
    </p:spTree>
    <p:extLst>
      <p:ext uri="{BB962C8B-B14F-4D97-AF65-F5344CB8AC3E}">
        <p14:creationId xmlns:p14="http://schemas.microsoft.com/office/powerpoint/2010/main" val="150963345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C8EE098F-1C74-49AE-8E92-98CBCAD2F03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62D4939-FCD7-48EB-8C9A-9F307D1A9B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673D35E6-EB3B-4286-AEE6-8B0DED7572DE}"/>
              </a:ext>
            </a:extLst>
          </p:cNvPr>
          <p:cNvSpPr>
            <a:spLocks noGrp="1"/>
          </p:cNvSpPr>
          <p:nvPr>
            <p:ph type="sldNum" sz="quarter" idx="12"/>
          </p:nvPr>
        </p:nvSpPr>
        <p:spPr/>
        <p:txBody>
          <a:bodyPr/>
          <a:lstStyle>
            <a:lvl1pPr>
              <a:defRPr smtClean="0"/>
            </a:lvl1pPr>
          </a:lstStyle>
          <a:p>
            <a:pPr>
              <a:defRPr/>
            </a:pPr>
            <a:fld id="{14EF8B6B-11A1-4DB4-8783-A68ACB1D4E00}" type="slidenum">
              <a:rPr lang="en-US" altLang="en-US"/>
              <a:pPr>
                <a:defRPr/>
              </a:pPr>
              <a:t>‹#›</a:t>
            </a:fld>
            <a:endParaRPr lang="en-US" altLang="en-US"/>
          </a:p>
        </p:txBody>
      </p:sp>
    </p:spTree>
    <p:extLst>
      <p:ext uri="{BB962C8B-B14F-4D97-AF65-F5344CB8AC3E}">
        <p14:creationId xmlns:p14="http://schemas.microsoft.com/office/powerpoint/2010/main" val="237056460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E851C60-3B8F-4BDF-BDE6-C63686B74A5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44338EE-676F-471E-9306-3199FD6A602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343CAA10-3734-4ABD-976D-88E65AE79FD3}"/>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E681045-AAB2-491F-B292-62856C038A6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4BCE1B9-F57A-42BD-9E49-FB1D8BDE12B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9F4E53-B846-4EBD-8200-E4745D275868}"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E5756136-F586-4BB5-99A5-F05A58DBDCD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E50668B-14C3-434B-87E8-6D757CD62E8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10BF387-687C-4EE5-84D9-63B2AE064EA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279" r:id="rId1"/>
    <p:sldLayoutId id="2147486280" r:id="rId2"/>
    <p:sldLayoutId id="2147486281" r:id="rId3"/>
    <p:sldLayoutId id="2147486276" r:id="rId4"/>
    <p:sldLayoutId id="2147486282" r:id="rId5"/>
    <p:sldLayoutId id="2147486277" r:id="rId6"/>
    <p:sldLayoutId id="2147486283" r:id="rId7"/>
    <p:sldLayoutId id="2147486284" r:id="rId8"/>
    <p:sldLayoutId id="2147486285" r:id="rId9"/>
    <p:sldLayoutId id="2147486278" r:id="rId10"/>
    <p:sldLayoutId id="214748628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A53A2862-DEC1-4801-9924-4F17ACFB1711}"/>
              </a:ext>
            </a:extLst>
          </p:cNvPr>
          <p:cNvSpPr>
            <a:spLocks noGrp="1" noChangeArrowheads="1"/>
          </p:cNvSpPr>
          <p:nvPr>
            <p:ph type="title"/>
          </p:nvPr>
        </p:nvSpPr>
        <p:spPr>
          <a:xfrm>
            <a:off x="533400" y="1143000"/>
            <a:ext cx="7772400" cy="4800600"/>
          </a:xfrm>
        </p:spPr>
        <p:txBody>
          <a:bodyPr>
            <a:normAutofit fontScale="90000"/>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why  </a:t>
            </a:r>
            <a:r>
              <a:rPr lang="en-US" sz="6600" b="1">
                <a:solidFill>
                  <a:srgbClr val="002060"/>
                </a:solidFill>
                <a:effectLst>
                  <a:outerShdw blurRad="38100" dist="38100" dir="2700000" algn="tl">
                    <a:srgbClr val="000000">
                      <a:alpha val="43137"/>
                    </a:srgbClr>
                  </a:outerShdw>
                </a:effectLst>
              </a:rPr>
              <a:t>is  separation  from  the  </a:t>
            </a:r>
            <a:r>
              <a:rPr lang="en-US" sz="6600" b="1" dirty="0">
                <a:solidFill>
                  <a:srgbClr val="002060"/>
                </a:solidFill>
                <a:effectLst>
                  <a:outerShdw blurRad="38100" dist="38100" dir="2700000" algn="tl">
                    <a:srgbClr val="000000">
                      <a:alpha val="43137"/>
                    </a:srgbClr>
                  </a:outerShdw>
                </a:effectLst>
              </a:rPr>
              <a:t>world important?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2C85B4-B4FB-4019-9A1A-6CE092F98A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56AF76-C262-4398-AF34-007C3DD52F6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world’s lives are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the life of God.</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So I tell you this, and insist on it in the Lord, that you must no longer live as the Gentiles do, in the futility of their thinking. They are darkened in their understanding and separated from the life of God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the ignorance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is in them due to the hardening of their hearts. - v17-18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 you have a </a:t>
            </a:r>
            <a:r>
              <a:rPr lang="en-US" sz="4400" b="1" u="sng" dirty="0">
                <a:solidFill>
                  <a:srgbClr val="990033"/>
                </a:solidFill>
                <a:effectLst>
                  <a:outerShdw blurRad="38100" dist="38100" dir="2700000" algn="tl">
                    <a:srgbClr val="000000">
                      <a:alpha val="43137"/>
                    </a:srgbClr>
                  </a:outerShdw>
                </a:effectLst>
                <a:latin typeface="Arial Narrow" pitchFamily="34" charset="0"/>
              </a:rPr>
              <a:t>willful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ignorance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EAB9F94-3871-4420-AA07-A5F8738075A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E4D1D1-E96F-4726-A653-48E93EA3C4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B66FEC-D808-4EE3-B49A-AC28FD42D70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world’s lives are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the life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Do you hesitate to surrender to 	Him because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ashamed</a:t>
            </a:r>
            <a:r>
              <a:rPr lang="en-US" sz="4400" b="1" dirty="0">
                <a:solidFill>
                  <a:srgbClr val="990033"/>
                </a:solidFill>
                <a:effectLst>
                  <a:outerShdw blurRad="38100" dist="38100" dir="2700000" algn="tl">
                    <a:srgbClr val="000000">
                      <a:alpha val="43137"/>
                    </a:srgbClr>
                  </a:outerShdw>
                </a:effectLst>
                <a:latin typeface="Arial Narrow" pitchFamily="34" charset="0"/>
              </a:rPr>
              <a:t> 	of your past?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3:19-20 - This is the verdict: Light has come into the world, but men loved darkness instead of light because their deeds were evil.</a:t>
            </a:r>
          </a:p>
        </p:txBody>
      </p:sp>
      <p:sp>
        <p:nvSpPr>
          <p:cNvPr id="4" name="Rectangle 3">
            <a:extLst>
              <a:ext uri="{FF2B5EF4-FFF2-40B4-BE49-F238E27FC236}">
                <a16:creationId xmlns:a16="http://schemas.microsoft.com/office/drawing/2014/main" id="{4FE94C43-2871-41B1-8E42-BEC4E3724BB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331132-520A-4C11-BC80-291DD68310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349BC8-73BF-4C0D-A432-D724486CB8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world’s lives are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the life of God.</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So I tell you this, and insist on it in the Lord, that you must no longer live as the Gentiles do, in the futility of their thinking. They are darkened in their understanding and separated from the life of God because of the ignorance that is in them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due to the hardening of their hearts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v17-18</a:t>
            </a:r>
            <a:endPar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Do you have a </a:t>
            </a:r>
            <a:r>
              <a:rPr lang="en-US" sz="4400" b="1" u="sng" dirty="0">
                <a:solidFill>
                  <a:srgbClr val="990033"/>
                </a:solidFill>
                <a:effectLst>
                  <a:outerShdw blurRad="38100" dist="38100" dir="2700000" algn="tl">
                    <a:srgbClr val="000000">
                      <a:alpha val="43137"/>
                    </a:srgbClr>
                  </a:outerShdw>
                </a:effectLst>
                <a:latin typeface="Arial Narrow" pitchFamily="34" charset="0"/>
              </a:rPr>
              <a:t>hardening</a:t>
            </a:r>
            <a:r>
              <a:rPr lang="en-US" sz="4400" b="1" dirty="0">
                <a:solidFill>
                  <a:srgbClr val="990033"/>
                </a:solidFill>
                <a:effectLst>
                  <a:outerShdw blurRad="38100" dist="38100" dir="2700000" algn="tl">
                    <a:srgbClr val="000000">
                      <a:alpha val="43137"/>
                    </a:srgbClr>
                  </a:outerShdw>
                </a:effectLst>
                <a:latin typeface="Arial Narrow" pitchFamily="34" charset="0"/>
              </a:rPr>
              <a:t> of 	your heart?</a:t>
            </a:r>
          </a:p>
        </p:txBody>
      </p:sp>
      <p:sp>
        <p:nvSpPr>
          <p:cNvPr id="4" name="Rectangle 3">
            <a:extLst>
              <a:ext uri="{FF2B5EF4-FFF2-40B4-BE49-F238E27FC236}">
                <a16:creationId xmlns:a16="http://schemas.microsoft.com/office/drawing/2014/main" id="{D4EFA1C7-3554-40A2-AE59-AD46CF7CB5B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181197-3E2C-4A77-A640-0FF6B3A545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94A684-AF46-4CCF-BD48-36A0F77D20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world’s consciences have lost all </a:t>
            </a:r>
            <a:r>
              <a:rPr lang="en-US" sz="4400" b="1" u="sng" dirty="0">
                <a:solidFill>
                  <a:srgbClr val="990033"/>
                </a:solidFill>
                <a:effectLst>
                  <a:outerShdw blurRad="38100" dist="38100" dir="2700000" algn="tl">
                    <a:srgbClr val="000000">
                      <a:alpha val="43137"/>
                    </a:srgbClr>
                  </a:outerShdw>
                </a:effectLst>
                <a:latin typeface="Arial Narrow" pitchFamily="34" charset="0"/>
              </a:rPr>
              <a:t>sensitivity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Having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lost all sensitivity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have given themselves over to sensuality so as to indulge in every kind of impurity, with a continual lust for more. - v19</a:t>
            </a:r>
          </a:p>
        </p:txBody>
      </p:sp>
      <p:sp>
        <p:nvSpPr>
          <p:cNvPr id="4" name="Rectangle 3">
            <a:extLst>
              <a:ext uri="{FF2B5EF4-FFF2-40B4-BE49-F238E27FC236}">
                <a16:creationId xmlns:a16="http://schemas.microsoft.com/office/drawing/2014/main" id="{99F8C204-1995-4670-B5A7-9666D50E623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5DA4BE-CB20-40B4-A24E-07EA1C3FEA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CA2B22-241C-4E12-8BDE-70B1CD741C6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The world’s consciences have lost all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sensitivity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Having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lost all sensitivity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they have given themselves over to sensuality so as to indulge in every kind of impurity, with a continual lust for more. - v19</a:t>
            </a:r>
          </a:p>
          <a:p>
            <a:pPr marL="609600" indent="-609600" algn="just" eaLnBrk="1" hangingPunct="1">
              <a:buFont typeface="Wingdings 2" panose="05020102010507070707" pitchFamily="18" charset="2"/>
              <a:buNone/>
            </a:pP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Sensitivity</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cease to feel 	pain for, callous, petrified.</a:t>
            </a: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ἀπαλγέω</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C009D6A5-8663-46C7-B751-BCEA9F4C449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D88C29-A7AF-4835-82E6-19052E9065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20FE6D-3C3C-4052-806F-60B527A8DEE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world’s consciences have lost all </a:t>
            </a:r>
            <a:r>
              <a:rPr lang="en-US" sz="4400" b="1" u="sng" dirty="0">
                <a:solidFill>
                  <a:srgbClr val="990033"/>
                </a:solidFill>
                <a:effectLst>
                  <a:outerShdw blurRad="38100" dist="38100" dir="2700000" algn="tl">
                    <a:srgbClr val="000000">
                      <a:alpha val="43137"/>
                    </a:srgbClr>
                  </a:outerShdw>
                </a:effectLst>
                <a:latin typeface="Arial Narrow" pitchFamily="34" charset="0"/>
              </a:rPr>
              <a:t>sensitivity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Having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lost all sensitivity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have given themselves over to sensuality so as to indulge in every kind of impurity, with a continual lust for more. - v19</a:t>
            </a:r>
          </a:p>
          <a:p>
            <a:pPr marL="609600" indent="-609600" algn="just" eaLnBrk="1" fontAlgn="auto" hangingPunct="1">
              <a:spcAft>
                <a:spcPts val="0"/>
              </a:spcAft>
              <a:buFont typeface="Wingdings 2" panose="05020102010507070707" pitchFamily="18" charset="2"/>
              <a:buNone/>
              <a:defRPr/>
            </a:pPr>
            <a:r>
              <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Like the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Petrified Forest!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AF6CE724-FED0-472C-BD2E-7686B8CB971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pic>
        <p:nvPicPr>
          <p:cNvPr id="40965" name="Picture 4" descr="Petrifiedforest.jpg">
            <a:extLst>
              <a:ext uri="{FF2B5EF4-FFF2-40B4-BE49-F238E27FC236}">
                <a16:creationId xmlns:a16="http://schemas.microsoft.com/office/drawing/2014/main" id="{BE873632-1CD9-47D5-BD21-22C8CBDDFE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99163" y="4592638"/>
            <a:ext cx="26352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387C20-AED0-4639-A162-136EAE091A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E9ECD8-598E-4FCA-8836-83C68080C3E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world has given itself over to </a:t>
            </a:r>
            <a:r>
              <a:rPr lang="en-US" sz="4400" b="1" u="sng" dirty="0">
                <a:solidFill>
                  <a:srgbClr val="990033"/>
                </a:solidFill>
                <a:effectLst>
                  <a:outerShdw blurRad="38100" dist="38100" dir="2700000" algn="tl">
                    <a:srgbClr val="000000">
                      <a:alpha val="43137"/>
                    </a:srgbClr>
                  </a:outerShdw>
                </a:effectLst>
                <a:latin typeface="Arial Narrow" pitchFamily="34" charset="0"/>
              </a:rPr>
              <a:t>sensuality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Having lost all sensitivity, they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given themselves over to sensuality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as to indulge in every kind of impurity, with a continual lust for more. - v19</a:t>
            </a:r>
          </a:p>
        </p:txBody>
      </p:sp>
      <p:sp>
        <p:nvSpPr>
          <p:cNvPr id="4" name="Rectangle 3">
            <a:extLst>
              <a:ext uri="{FF2B5EF4-FFF2-40B4-BE49-F238E27FC236}">
                <a16:creationId xmlns:a16="http://schemas.microsoft.com/office/drawing/2014/main" id="{17B93E23-C3EE-42E8-A057-8A332A6503C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06A8C9-DBF1-4F53-93F7-50B529FE17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2AE484-27C2-489F-9C8B-1CE7F010DDF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world has given itself over to </a:t>
            </a:r>
            <a:r>
              <a:rPr lang="en-US" sz="4400" b="1" u="sng" dirty="0">
                <a:solidFill>
                  <a:srgbClr val="990033"/>
                </a:solidFill>
                <a:effectLst>
                  <a:outerShdw blurRad="38100" dist="38100" dir="2700000" algn="tl">
                    <a:srgbClr val="000000">
                      <a:alpha val="43137"/>
                    </a:srgbClr>
                  </a:outerShdw>
                </a:effectLst>
                <a:latin typeface="Arial Narrow" pitchFamily="34" charset="0"/>
              </a:rPr>
              <a:t>sensuality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Law of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7:14-15 - We know that the law is spiritual; but I am unspiritual, sold as a slave to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do not understand what I do. For what I want to do I do not do, but what I hate I do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75CAE8CD-E505-4076-B581-1F63C29FF2E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A4D58B-2B44-409D-846C-644F6827ED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2482D2-7A13-4ED7-AAE4-F852A3780E1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world has given itself over to </a:t>
            </a:r>
            <a:r>
              <a:rPr lang="en-US" sz="4400" b="1" u="sng" dirty="0">
                <a:solidFill>
                  <a:srgbClr val="990033"/>
                </a:solidFill>
                <a:effectLst>
                  <a:outerShdw blurRad="38100" dist="38100" dir="2700000" algn="tl">
                    <a:srgbClr val="000000">
                      <a:alpha val="43137"/>
                    </a:srgbClr>
                  </a:outerShdw>
                </a:effectLst>
                <a:latin typeface="Arial Narrow" pitchFamily="34" charset="0"/>
              </a:rPr>
              <a:t>sensuality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Law of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7:14-15 - We know that the law is spiritual; but I am unspiritual, sold as a slave to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do not understand what I do. For what I want to do I do not do, but what I hate I do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Demonstrated in drug addiction.</a:t>
            </a:r>
          </a:p>
        </p:txBody>
      </p:sp>
      <p:sp>
        <p:nvSpPr>
          <p:cNvPr id="4" name="Rectangle 3">
            <a:extLst>
              <a:ext uri="{FF2B5EF4-FFF2-40B4-BE49-F238E27FC236}">
                <a16:creationId xmlns:a16="http://schemas.microsoft.com/office/drawing/2014/main" id="{D10A208A-19B3-4CC5-80A2-3A0957D4069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EDFAAE-795C-4422-9475-404C0B759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A4AE1E-0B8B-41DD-A8C9-5026BA221A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world has given itself over to </a:t>
            </a:r>
            <a:r>
              <a:rPr lang="en-US" sz="4400" b="1" u="sng" dirty="0">
                <a:solidFill>
                  <a:srgbClr val="990033"/>
                </a:solidFill>
                <a:effectLst>
                  <a:outerShdw blurRad="38100" dist="38100" dir="2700000" algn="tl">
                    <a:srgbClr val="000000">
                      <a:alpha val="43137"/>
                    </a:srgbClr>
                  </a:outerShdw>
                </a:effectLst>
                <a:latin typeface="Arial Narrow" pitchFamily="34" charset="0"/>
              </a:rPr>
              <a:t>sensuality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Law of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7:14-15 - We know that the law is spiritual; but I am unspiritual, sold as a slave to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do not understand what I do. For what I want to do I do not do, but what I hate I do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Demonstrated in alcoholism.</a:t>
            </a:r>
          </a:p>
        </p:txBody>
      </p:sp>
      <p:sp>
        <p:nvSpPr>
          <p:cNvPr id="4" name="Rectangle 3">
            <a:extLst>
              <a:ext uri="{FF2B5EF4-FFF2-40B4-BE49-F238E27FC236}">
                <a16:creationId xmlns:a16="http://schemas.microsoft.com/office/drawing/2014/main" id="{4409F08A-AF8E-4187-A89D-3F58CCE6D54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4A2615-88A0-4346-9494-4293CE08E3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EBBD81-5A11-407C-ADA6-5D9D0FCCB28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4:17-19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I tell you this, and insist on it in the Lord, that you must no longer live as the Gentiles do, in the futility of their thinking. They are darkened in their understanding and separated from the life of God because of the ignorance that is in them due to the hardening of their hearts. Having lost all sensitivity, they have given themselves over to sensuality so as to indulge in every kind of impurity, with a continual lust for more.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344B4E-E248-49F8-AE45-9CCD54CC8E3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8FAD56-F33F-48F6-961B-BD192A05F8D3}"/>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World Really Looks Like from God’s Perspective.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v17-19</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God Expects His Redeemed Children to be Different.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v20-24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EF42AD-806D-4697-8021-BBED85EA96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26D698-3A55-43DE-9073-84FA0B35B0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you did not come to </a:t>
            </a:r>
            <a:r>
              <a:rPr lang="en-US" sz="4400" b="1" u="sng" dirty="0">
                <a:solidFill>
                  <a:srgbClr val="990033"/>
                </a:solidFill>
                <a:effectLst>
                  <a:outerShdw blurRad="38100" dist="38100" dir="2700000" algn="tl">
                    <a:srgbClr val="000000">
                      <a:alpha val="43137"/>
                    </a:srgbClr>
                  </a:outerShdw>
                </a:effectLst>
                <a:latin typeface="Arial Narrow" pitchFamily="34" charset="0"/>
              </a:rPr>
              <a:t>know</a:t>
            </a:r>
            <a:r>
              <a:rPr lang="en-US" sz="4400" b="1" dirty="0">
                <a:solidFill>
                  <a:srgbClr val="990033"/>
                </a:solidFill>
                <a:effectLst>
                  <a:outerShdw blurRad="38100" dist="38100" dir="2700000" algn="tl">
                    <a:srgbClr val="000000">
                      <a:alpha val="43137"/>
                    </a:srgbClr>
                  </a:outerShdw>
                </a:effectLst>
                <a:latin typeface="Arial Narrow" pitchFamily="34" charset="0"/>
              </a:rPr>
              <a:t> Christ that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however, did not come to know Christ that way. - v20</a:t>
            </a:r>
          </a:p>
        </p:txBody>
      </p:sp>
      <p:sp>
        <p:nvSpPr>
          <p:cNvPr id="4" name="Rectangle 3">
            <a:extLst>
              <a:ext uri="{FF2B5EF4-FFF2-40B4-BE49-F238E27FC236}">
                <a16:creationId xmlns:a16="http://schemas.microsoft.com/office/drawing/2014/main" id="{4CDC3805-E0B1-40B4-A2F0-F68D2CE594C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C52C40-4287-4767-9BC8-78597731B0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A6B054-D49F-49F1-AFB6-C9F13A77F42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you did not come to </a:t>
            </a:r>
            <a:r>
              <a:rPr lang="en-US" sz="4400" b="1" u="sng" dirty="0">
                <a:solidFill>
                  <a:srgbClr val="990033"/>
                </a:solidFill>
                <a:effectLst>
                  <a:outerShdw blurRad="38100" dist="38100" dir="2700000" algn="tl">
                    <a:srgbClr val="000000">
                      <a:alpha val="43137"/>
                    </a:srgbClr>
                  </a:outerShdw>
                </a:effectLst>
                <a:latin typeface="Arial Narrow" pitchFamily="34" charset="0"/>
              </a:rPr>
              <a:t>know</a:t>
            </a:r>
            <a:r>
              <a:rPr lang="en-US" sz="4400" b="1" dirty="0">
                <a:solidFill>
                  <a:srgbClr val="990033"/>
                </a:solidFill>
                <a:effectLst>
                  <a:outerShdw blurRad="38100" dist="38100" dir="2700000" algn="tl">
                    <a:srgbClr val="000000">
                      <a:alpha val="43137"/>
                    </a:srgbClr>
                  </a:outerShdw>
                </a:effectLst>
                <a:latin typeface="Arial Narrow" pitchFamily="34" charset="0"/>
              </a:rPr>
              <a:t> Christ that way.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way of the world is 	</a:t>
            </a:r>
            <a:r>
              <a:rPr lang="en-US" sz="4400" b="1" u="sng" dirty="0">
                <a:solidFill>
                  <a:srgbClr val="990033"/>
                </a:solidFill>
                <a:effectLst>
                  <a:outerShdw blurRad="38100" dist="38100" dir="2700000" algn="tl">
                    <a:srgbClr val="000000">
                      <a:alpha val="43137"/>
                    </a:srgbClr>
                  </a:outerShdw>
                </a:effectLst>
                <a:latin typeface="Arial Narrow" pitchFamily="34" charset="0"/>
              </a:rPr>
              <a:t>opposed</a:t>
            </a:r>
            <a:r>
              <a:rPr lang="en-US" sz="4400" b="1" dirty="0">
                <a:solidFill>
                  <a:srgbClr val="990033"/>
                </a:solidFill>
                <a:effectLst>
                  <a:outerShdw blurRad="38100" dist="38100" dir="2700000" algn="tl">
                    <a:srgbClr val="000000">
                      <a:alpha val="43137"/>
                    </a:srgbClr>
                  </a:outerShdw>
                </a:effectLst>
                <a:latin typeface="Arial Narrow" pitchFamily="34" charset="0"/>
              </a:rPr>
              <a:t> to the ways of God.</a:t>
            </a:r>
          </a:p>
        </p:txBody>
      </p:sp>
      <p:sp>
        <p:nvSpPr>
          <p:cNvPr id="4" name="Rectangle 3">
            <a:extLst>
              <a:ext uri="{FF2B5EF4-FFF2-40B4-BE49-F238E27FC236}">
                <a16:creationId xmlns:a16="http://schemas.microsoft.com/office/drawing/2014/main" id="{36AA76FD-4318-41B5-8E72-E9945C35BEF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836168-BD11-4DCB-B126-8D7C95090C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1DF575-8778-4A56-9CEA-C1D726A1DE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way of the world is 	</a:t>
            </a:r>
            <a:r>
              <a:rPr lang="en-US" sz="4400" b="1" u="sng" dirty="0">
                <a:solidFill>
                  <a:srgbClr val="990033"/>
                </a:solidFill>
                <a:effectLst>
                  <a:outerShdw blurRad="38100" dist="38100" dir="2700000" algn="tl">
                    <a:srgbClr val="000000">
                      <a:alpha val="43137"/>
                    </a:srgbClr>
                  </a:outerShdw>
                </a:effectLst>
                <a:latin typeface="Arial Narrow" pitchFamily="34" charset="0"/>
              </a:rPr>
              <a:t>opposed</a:t>
            </a:r>
            <a:r>
              <a:rPr lang="en-US" sz="4400" b="1" dirty="0">
                <a:solidFill>
                  <a:srgbClr val="990033"/>
                </a:solidFill>
                <a:effectLst>
                  <a:outerShdw blurRad="38100" dist="38100" dir="2700000" algn="tl">
                    <a:srgbClr val="000000">
                      <a:alpha val="43137"/>
                    </a:srgbClr>
                  </a:outerShdw>
                </a:effectLst>
                <a:latin typeface="Arial Narrow" pitchFamily="34" charset="0"/>
              </a:rPr>
              <a:t> to the way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In the Lord we have respect 		for human </a:t>
            </a:r>
            <a:r>
              <a:rPr lang="en-US" sz="4400" b="1" dirty="0">
                <a:solidFill>
                  <a:srgbClr val="339966"/>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25C9A0A-C84C-4E45-8305-AEB8BBB6709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ACF69B-8793-480A-9B50-0ED21CC9C0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8FB9D3-3C33-4E4A-8E85-7A3DEA3AF3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way of the world is 	</a:t>
            </a:r>
            <a:r>
              <a:rPr lang="en-US" sz="4400" b="1" u="sng" dirty="0">
                <a:solidFill>
                  <a:srgbClr val="990033"/>
                </a:solidFill>
                <a:effectLst>
                  <a:outerShdw blurRad="38100" dist="38100" dir="2700000" algn="tl">
                    <a:srgbClr val="000000">
                      <a:alpha val="43137"/>
                    </a:srgbClr>
                  </a:outerShdw>
                </a:effectLst>
                <a:latin typeface="Arial Narrow" pitchFamily="34" charset="0"/>
              </a:rPr>
              <a:t>opposed</a:t>
            </a:r>
            <a:r>
              <a:rPr lang="en-US" sz="4400" b="1" dirty="0">
                <a:solidFill>
                  <a:srgbClr val="990033"/>
                </a:solidFill>
                <a:effectLst>
                  <a:outerShdw blurRad="38100" dist="38100" dir="2700000" algn="tl">
                    <a:srgbClr val="000000">
                      <a:alpha val="43137"/>
                    </a:srgbClr>
                  </a:outerShdw>
                </a:effectLst>
                <a:latin typeface="Arial Narrow" pitchFamily="34" charset="0"/>
              </a:rPr>
              <a:t> to the way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In the Lord we have respect 		for human </a:t>
            </a:r>
            <a:r>
              <a:rPr lang="en-US" sz="4400" b="1" dirty="0">
                <a:solidFill>
                  <a:srgbClr val="339966"/>
                </a:solidFill>
                <a:effectLst>
                  <a:outerShdw blurRad="38100" dist="38100" dir="2700000" algn="tl">
                    <a:srgbClr val="000000">
                      <a:alpha val="43137"/>
                    </a:srgbClr>
                  </a:outerShdw>
                </a:effectLst>
                <a:latin typeface="Arial Narrow" pitchFamily="34" charset="0"/>
              </a:rPr>
              <a:t>dignity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D9ECEEC-117F-4B18-B677-FED8FB9840B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4F38B4-B845-4FE2-A90F-CEFB5EDF44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FE1B7F-B18D-4FC9-BBFA-421083AA222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did the Lord demonstrate 	His way?</a:t>
            </a:r>
          </a:p>
        </p:txBody>
      </p:sp>
      <p:sp>
        <p:nvSpPr>
          <p:cNvPr id="4" name="Rectangle 3">
            <a:extLst>
              <a:ext uri="{FF2B5EF4-FFF2-40B4-BE49-F238E27FC236}">
                <a16:creationId xmlns:a16="http://schemas.microsoft.com/office/drawing/2014/main" id="{B930191F-6CA1-4DBC-B527-889B59ECFCA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C8D8A7-4437-48A5-AE6E-CD87930273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E9783A-EC7A-464F-BF51-E4AC845D00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did the Lord demonstrate 	His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2:5 - Your attitude should be the same as that of Christ Jesus.</a:t>
            </a:r>
          </a:p>
        </p:txBody>
      </p:sp>
      <p:sp>
        <p:nvSpPr>
          <p:cNvPr id="4" name="Rectangle 3">
            <a:extLst>
              <a:ext uri="{FF2B5EF4-FFF2-40B4-BE49-F238E27FC236}">
                <a16:creationId xmlns:a16="http://schemas.microsoft.com/office/drawing/2014/main" id="{517EED35-CF8D-4EC5-A0BE-E2139FB803B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4CFA69-9CC8-495B-AC91-B544B12CA8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4AB17F-8698-4749-80E4-D8001FA9C4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being in Him involves a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conduct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were taught, with regard to your former way of life, to put off your old self, which is being corrupted by its deceitful desires; to be made new in the attitude of your minds; and to put on the new self, created to be like God in true righteousness and holiness. - v22-24</a:t>
            </a:r>
          </a:p>
        </p:txBody>
      </p:sp>
      <p:sp>
        <p:nvSpPr>
          <p:cNvPr id="4" name="Rectangle 3">
            <a:extLst>
              <a:ext uri="{FF2B5EF4-FFF2-40B4-BE49-F238E27FC236}">
                <a16:creationId xmlns:a16="http://schemas.microsoft.com/office/drawing/2014/main" id="{E8305030-EFE2-4E8D-8B33-82FC9FB7C60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119F1A-DBF1-4C08-BA97-1078A3CB00A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893293-F12D-44F0-A24A-80B9D3CE15E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being in Him involves a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conduct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off your old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being corrupted by its deceitful desires . . . - v22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Your former way of life must 	be laid aside.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6:1-2 - Shall we go on sinning so that grace may increase? By no means!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died to sin; how can we live in it any longer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65380B3-692B-4366-8612-52FD5540829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E50943-49BA-4DC5-A1F6-C1ABD9D21B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099B70-C82C-4B02-BD39-E12FCD10DAA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being in Him involves a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conduct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on the new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created to be like God. - v24</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Your new self must be put 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3:27 - all of you who were baptized into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clothed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Christ.</a:t>
            </a:r>
          </a:p>
        </p:txBody>
      </p:sp>
      <p:sp>
        <p:nvSpPr>
          <p:cNvPr id="4" name="Rectangle 3">
            <a:extLst>
              <a:ext uri="{FF2B5EF4-FFF2-40B4-BE49-F238E27FC236}">
                <a16:creationId xmlns:a16="http://schemas.microsoft.com/office/drawing/2014/main" id="{8881EAE2-E467-4E13-8560-DA148B540C8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8F68FF-586C-427B-9987-3D79F2982A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F25A96-D732-40EA-BE9B-680DDBAFAEA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4:20-24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however, did not come to know Christ that way. Surely you heard of him and were taught in him in accordance with the truth that is in Jesus. You were taught, with regard to your former way of life, to put off your old self, which is being corrupted by its deceitful desires; to be made new in the attitude of your minds; and to put on the new self, created to be like God in true righteousness and holiness.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57F3DC-6EBC-4EE2-912F-E22D94587D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2C1B9E-E05B-4236-A611-6E708167AA3B}"/>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Because being in Him involves a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change</a:t>
            </a:r>
            <a:r>
              <a:rPr lang="en-US" altLang="en-US" sz="4400" b="1">
                <a:solidFill>
                  <a:srgbClr val="990033"/>
                </a:solidFill>
                <a:effectLst>
                  <a:outerShdw blurRad="38100" dist="38100" dir="2700000" algn="tl">
                    <a:srgbClr val="C0C0C0"/>
                  </a:outerShdw>
                </a:effectLst>
                <a:latin typeface="Arial Narrow" panose="020B0606020202030204" pitchFamily="34" charset="0"/>
              </a:rPr>
              <a:t> of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conduct</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and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put on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the new self, created to be like God. - v24</a:t>
            </a:r>
          </a:p>
          <a:p>
            <a:pPr marL="609600" indent="-609600" algn="just" eaLnBrk="1" hangingPunct="1">
              <a:buFont typeface="Wingdings 2" panose="05020102010507070707" pitchFamily="18" charset="2"/>
              <a:buNone/>
            </a:pPr>
            <a:r>
              <a:rPr lang="en-US" altLang="en-US" sz="40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Your new self must be put on.</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3:27 - all of you who were baptized into Christ have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clothed yourselves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with Christ.</a:t>
            </a:r>
          </a:p>
          <a:p>
            <a:pPr marL="609600" indent="-609600" algn="ctr">
              <a:buFont typeface="Wingdings 2" panose="05020102010507070707" pitchFamily="18" charset="2"/>
              <a:buNone/>
            </a:pPr>
            <a:r>
              <a:rPr lang="en-US" altLang="en-US" sz="40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Put on &amp; clothe yourselves </a:t>
            </a:r>
            <a:r>
              <a:rPr lang="en-US" altLang="en-US" sz="40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ἐνδύω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B5B8272-B337-4974-BCBB-E717C20A0A6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C39DFD-3607-42DF-ACB2-E8D5E6538A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C0AD09-0CDF-4624-87CF-FDE568113DA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being in Him involves a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conduct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new self, created to be like God. - v24</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How is this accomplished?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to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made new in the attitude of your minds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a:t>
            </a:r>
          </a:p>
        </p:txBody>
      </p:sp>
      <p:sp>
        <p:nvSpPr>
          <p:cNvPr id="4" name="Rectangle 3">
            <a:extLst>
              <a:ext uri="{FF2B5EF4-FFF2-40B4-BE49-F238E27FC236}">
                <a16:creationId xmlns:a16="http://schemas.microsoft.com/office/drawing/2014/main" id="{8F73B5BF-22D7-4894-B12B-D6421C8A3E5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273B8F-F246-44CF-BE25-5D2D91B47A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CF9A08-BCB6-4592-A967-6A7D6E4B379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being in Him involves a </a:t>
            </a:r>
            <a:r>
              <a:rPr lang="en-US" sz="4400" b="1" u="sng" dirty="0">
                <a:solidFill>
                  <a:srgbClr val="990033"/>
                </a:solidFill>
                <a:effectLst>
                  <a:outerShdw blurRad="38100" dist="38100" dir="2700000" algn="tl">
                    <a:srgbClr val="000000">
                      <a:alpha val="43137"/>
                    </a:srgbClr>
                  </a:outerShdw>
                </a:effectLst>
                <a:latin typeface="Arial Narrow" pitchFamily="34" charset="0"/>
              </a:rPr>
              <a:t>change</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conduct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new self, created to be like God. - v24</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How is this accomplished?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to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made new in the attitude of your minds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12:2 - Do not conform any longer to the pattern of this world,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transformed by the renewing of your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4AF2917-AB87-4013-9A92-A4956AB6F27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God Expects His Redeemed Children</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to be Different.</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3E19F0-0B99-45F3-880B-EE7D795369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222D2E-90DA-4A7B-8B47-979591124E2C}"/>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time to get with it!</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the changed life that becomes the abundant life - </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not the life of the world!</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A146AF-EFFE-4C8E-B18D-F019E429B4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121D0A-6569-489D-8172-549E946C0912}"/>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Why is separation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from the world so important?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are in Christ - a new creature!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CAF4DD-ADA0-4DB9-847A-F3818832AD7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363BC4-6FDF-4613-9BD4-3B3D4C22EC6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the World Really Looks Like from God’s Perspective.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v17-19</a:t>
            </a:r>
          </a:p>
          <a:p>
            <a:pPr marL="609600" indent="-609600" algn="just" eaLnBrk="1" fontAlgn="auto" hangingPunct="1">
              <a:spcAft>
                <a:spcPts val="0"/>
              </a:spcAft>
              <a:buFont typeface="Wingdings 2" panose="05020102010507070707" pitchFamily="18" charset="2"/>
              <a:buNone/>
              <a:defRPr/>
            </a:pP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32741E-60AF-4686-95E9-791236832E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4C451D-809A-45DB-BFDF-5DAF062E072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world’s understanding is </a:t>
            </a:r>
            <a:r>
              <a:rPr lang="en-US" sz="4400" b="1" u="sng" dirty="0">
                <a:solidFill>
                  <a:srgbClr val="990033"/>
                </a:solidFill>
                <a:effectLst>
                  <a:outerShdw blurRad="38100" dist="38100" dir="2700000" algn="tl">
                    <a:srgbClr val="000000">
                      <a:alpha val="43137"/>
                    </a:srgbClr>
                  </a:outerShdw>
                </a:effectLst>
                <a:latin typeface="Arial Narrow" pitchFamily="34" charset="0"/>
              </a:rPr>
              <a:t>darkened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I tell you this, and insist on it in the Lord, that you must no longer live as the Gentiles do, in the futility of their thinking.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are darkened in their understanding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separated from the life of God because of the ignorance that is in them due to the hardening of their hearts. - v17-18</a:t>
            </a:r>
          </a:p>
        </p:txBody>
      </p:sp>
      <p:sp>
        <p:nvSpPr>
          <p:cNvPr id="4" name="Rectangle 3">
            <a:extLst>
              <a:ext uri="{FF2B5EF4-FFF2-40B4-BE49-F238E27FC236}">
                <a16:creationId xmlns:a16="http://schemas.microsoft.com/office/drawing/2014/main" id="{A837D035-A428-4B25-A3C7-E9D3FBAF3E9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AC501F-7E94-405A-87DA-389DB8D836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2FAB6A-F8D0-4E75-A6A0-231A40B60CF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world’s understanding is </a:t>
            </a:r>
            <a:r>
              <a:rPr lang="en-US" sz="4400" b="1" u="sng" dirty="0">
                <a:solidFill>
                  <a:srgbClr val="990033"/>
                </a:solidFill>
                <a:effectLst>
                  <a:outerShdw blurRad="38100" dist="38100" dir="2700000" algn="tl">
                    <a:srgbClr val="000000">
                      <a:alpha val="43137"/>
                    </a:srgbClr>
                  </a:outerShdw>
                </a:effectLst>
                <a:latin typeface="Arial Narrow" pitchFamily="34" charset="0"/>
              </a:rPr>
              <a:t>darkened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I tell you this, and insist on it in the Lord, that you must no longer live as the Gentiles do,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futility of their thinking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are darkened in their understanding and separated from the life of God because of the ignorance that is in them due to the hardening of their hearts. - v17-18</a:t>
            </a:r>
          </a:p>
          <a:p>
            <a:pPr marL="609600" indent="-609600" algn="just" eaLnBrk="1" fontAlgn="auto" hangingPunct="1">
              <a:spcAft>
                <a:spcPts val="0"/>
              </a:spcAft>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futility of their thinking” = their 	brains were empty!</a:t>
            </a:r>
          </a:p>
        </p:txBody>
      </p:sp>
      <p:sp>
        <p:nvSpPr>
          <p:cNvPr id="4" name="Rectangle 3">
            <a:extLst>
              <a:ext uri="{FF2B5EF4-FFF2-40B4-BE49-F238E27FC236}">
                <a16:creationId xmlns:a16="http://schemas.microsoft.com/office/drawing/2014/main" id="{F185A327-2424-4A57-B28B-DF385EE4AC4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D69B7B-D23B-4CD7-AE32-6DC2EE54D9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F2F54C-1713-41F9-AF17-90380C822F5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world’s understanding is </a:t>
            </a:r>
            <a:r>
              <a:rPr lang="en-US" sz="4400" b="1" u="sng" dirty="0">
                <a:solidFill>
                  <a:srgbClr val="990033"/>
                </a:solidFill>
                <a:effectLst>
                  <a:outerShdw blurRad="38100" dist="38100" dir="2700000" algn="tl">
                    <a:srgbClr val="000000">
                      <a:alpha val="43137"/>
                    </a:srgbClr>
                  </a:outerShdw>
                </a:effectLst>
                <a:latin typeface="Arial Narrow" pitchFamily="34" charset="0"/>
              </a:rPr>
              <a:t>darkened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Jesus wants you to</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seek first his kingdom and his righteousness, and all these things will be given to you as well. - Matthew 6:33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B7592E7-46A9-4971-8BFD-EF09201199B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6D963F-34CF-48D8-AD74-0FAC1A9A01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62FBD7-D995-43A5-BC7A-FA5A52F6C2F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world’s lives are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separated</a:t>
            </a:r>
            <a:r>
              <a:rPr lang="en-US" sz="4400" b="1" dirty="0">
                <a:solidFill>
                  <a:srgbClr val="990033"/>
                </a:solidFill>
                <a:effectLst>
                  <a:outerShdw blurRad="38100" dist="38100" dir="2700000" algn="tl">
                    <a:srgbClr val="000000">
                      <a:alpha val="43137"/>
                    </a:srgbClr>
                  </a:outerShdw>
                </a:effectLst>
                <a:latin typeface="Arial Narrow" pitchFamily="34" charset="0"/>
              </a:rPr>
              <a:t> from the life of God.</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So I tell you this, and insist on it in the Lord, that you must no longer live as the Gentiles do, in the futility of their thinking. They are darkened in their understanding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separated from the life of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of the ignorance that is in them due to the hardening of their hearts. - v17-18</a:t>
            </a:r>
          </a:p>
        </p:txBody>
      </p:sp>
      <p:sp>
        <p:nvSpPr>
          <p:cNvPr id="4" name="Rectangle 3">
            <a:extLst>
              <a:ext uri="{FF2B5EF4-FFF2-40B4-BE49-F238E27FC236}">
                <a16:creationId xmlns:a16="http://schemas.microsoft.com/office/drawing/2014/main" id="{201AD4DE-0154-4461-86FB-A2A4C898CAF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World Really Looks Like</a:t>
            </a:r>
            <a:br>
              <a:rPr lang="en-US" dirty="0">
                <a:solidFill>
                  <a:srgbClr val="002060"/>
                </a:solidFill>
                <a:effectLst>
                  <a:outerShdw blurRad="38100" dist="38100" dir="2700000" algn="tl">
                    <a:srgbClr val="000000">
                      <a:alpha val="43137"/>
                    </a:srgbClr>
                  </a:outerShdw>
                </a:effectLst>
              </a:rPr>
            </a:br>
            <a:r>
              <a:rPr lang="en-US" dirty="0">
                <a:solidFill>
                  <a:srgbClr val="002060"/>
                </a:solidFill>
                <a:effectLst>
                  <a:outerShdw blurRad="38100" dist="38100" dir="2700000" algn="tl">
                    <a:srgbClr val="000000">
                      <a:alpha val="43137"/>
                    </a:srgbClr>
                  </a:outerShdw>
                </a:effectLst>
              </a:rPr>
              <a:t>from God’s Perspective.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30018</TotalTime>
  <Words>2183</Words>
  <Application>Microsoft Office PowerPoint</Application>
  <PresentationFormat>On-screen Show (4:3)</PresentationFormat>
  <Paragraphs>184</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 Narrow</vt:lpstr>
      <vt:lpstr>Arial</vt:lpstr>
      <vt:lpstr>Lucida Sans Unicode</vt:lpstr>
      <vt:lpstr>Wingdings 2</vt:lpstr>
      <vt:lpstr>Calibri</vt:lpstr>
      <vt:lpstr>Times New Roman</vt:lpstr>
      <vt:lpstr>Segoe UI Symbol</vt:lpstr>
      <vt:lpstr>Trek</vt:lpstr>
      <vt:lpstr>why  is  separation  from  the  world important?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1649</cp:revision>
  <dcterms:created xsi:type="dcterms:W3CDTF">2005-04-23T22:37:40Z</dcterms:created>
  <dcterms:modified xsi:type="dcterms:W3CDTF">2021-02-10T01:23:38Z</dcterms:modified>
</cp:coreProperties>
</file>