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handoutMasterIdLst>
    <p:handoutMasterId r:id="rId44"/>
  </p:handoutMasterIdLst>
  <p:sldIdLst>
    <p:sldId id="398" r:id="rId2"/>
    <p:sldId id="2334" r:id="rId3"/>
    <p:sldId id="2492" r:id="rId4"/>
    <p:sldId id="2461" r:id="rId5"/>
    <p:sldId id="2462" r:id="rId6"/>
    <p:sldId id="2330" r:id="rId7"/>
    <p:sldId id="1362" r:id="rId8"/>
    <p:sldId id="2078" r:id="rId9"/>
    <p:sldId id="2463" r:id="rId10"/>
    <p:sldId id="2464" r:id="rId11"/>
    <p:sldId id="2465" r:id="rId12"/>
    <p:sldId id="2466" r:id="rId13"/>
    <p:sldId id="2467" r:id="rId14"/>
    <p:sldId id="2468" r:id="rId15"/>
    <p:sldId id="2469" r:id="rId16"/>
    <p:sldId id="2470" r:id="rId17"/>
    <p:sldId id="2471" r:id="rId18"/>
    <p:sldId id="2472" r:id="rId19"/>
    <p:sldId id="2473" r:id="rId20"/>
    <p:sldId id="2474" r:id="rId21"/>
    <p:sldId id="2475" r:id="rId22"/>
    <p:sldId id="2346" r:id="rId23"/>
    <p:sldId id="2476" r:id="rId24"/>
    <p:sldId id="2477" r:id="rId25"/>
    <p:sldId id="2478" r:id="rId26"/>
    <p:sldId id="2479" r:id="rId27"/>
    <p:sldId id="2480" r:id="rId28"/>
    <p:sldId id="2481" r:id="rId29"/>
    <p:sldId id="2482" r:id="rId30"/>
    <p:sldId id="2483" r:id="rId31"/>
    <p:sldId id="2428" r:id="rId32"/>
    <p:sldId id="2484" r:id="rId33"/>
    <p:sldId id="2485" r:id="rId34"/>
    <p:sldId id="2486" r:id="rId35"/>
    <p:sldId id="2487" r:id="rId36"/>
    <p:sldId id="2488" r:id="rId37"/>
    <p:sldId id="2489" r:id="rId38"/>
    <p:sldId id="2490" r:id="rId39"/>
    <p:sldId id="2491" r:id="rId40"/>
    <p:sldId id="2493" r:id="rId41"/>
    <p:sldId id="1708" r:id="rId42"/>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51918B14-DC1D-4015-A472-7A7ACABACA63}"/>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66953652-ABF9-4F92-A2F2-EE704496E093}"/>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DB4336F1-057D-4046-BFD8-0C2CA77DEB1A}"/>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D3C38CB9-1200-4BE9-BECA-161247FDEE73}"/>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C2071DA6-1305-4ABE-9BDF-330B66EEE6F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2EE7E8-86D1-4B65-B64B-3FB3DB924698}"/>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C3EE0847-9834-49E8-98DF-E32A844BB2A1}"/>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FE43901D-23A0-4FE2-86AD-879CEA480D04}" type="datetimeFigureOut">
              <a:rPr lang="en-US"/>
              <a:pPr>
                <a:defRPr/>
              </a:pPr>
              <a:t>2/9/2021</a:t>
            </a:fld>
            <a:endParaRPr lang="en-US" dirty="0"/>
          </a:p>
        </p:txBody>
      </p:sp>
      <p:sp>
        <p:nvSpPr>
          <p:cNvPr id="4" name="Slide Image Placeholder 3">
            <a:extLst>
              <a:ext uri="{FF2B5EF4-FFF2-40B4-BE49-F238E27FC236}">
                <a16:creationId xmlns:a16="http://schemas.microsoft.com/office/drawing/2014/main" id="{AA1E9E4C-C733-4606-8C90-1AE95A9333CC}"/>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AB5C8DF8-DC4E-4E4D-B452-0F67948EA7F1}"/>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7742B6E-780C-4F7C-8065-8AED000138EF}"/>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F9E981C6-8699-40B8-AFBE-5BE4565826E4}"/>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14E8503-881F-45E6-8DF6-65D945A79FA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5499E8CC-911C-4E6F-9E71-66F12045E8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A5C17705-A94B-4ECB-B74C-C321CB605A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D0306DBD-42B4-4BE5-9A83-6AE293164B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5323EC-DC0C-4907-8935-B0EBDBEB7011}"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E9CA287D-AED5-4C00-A45B-5258CD504F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AB20ABC5-012A-49FE-85E6-B23964F14B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D4A82C9F-CAC4-46AC-AB6B-E1B19A2415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CD44F7-F3C7-446A-8B61-5756838CBAB7}"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08318F6-8617-4527-9747-35677EC740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9358EC45-4D5E-48D2-BF2F-93B8C0D3C4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71BCC757-A457-43FD-85AE-F9660EED2C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0E3E24-2BB5-4563-B5D5-62B9EAF2FA0D}"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54E2880A-6C0D-4114-91B5-D3A4137F75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437188FA-D911-4751-B758-D8441A582E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BB89C2E3-EC6F-4C69-BDE3-8550E5172C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D229CA-967C-4A02-B20A-B346CCE461AB}"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59A160C-BB81-46FF-B2A6-BA875FE857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612492EB-B864-43A9-B3CF-CB0DD93B10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FAE5956D-6AE0-43EE-B7A9-9C2C8C10DF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CE9193-2FFA-4D67-A9B9-E1ED9C778D16}"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ADC3671-408A-4C0A-950B-19561E4101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5830F04F-86A4-47D0-B7F0-3D030AA641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4100C1CC-4386-47C3-9488-E62103A125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5B48AA-C480-40DF-A236-C378BA0B2A6A}"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01A567FB-AE30-40B8-AC12-471D75E7CD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8CE8A628-115E-4145-97BC-0C84E66253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4DC2DDAC-5DAC-4696-813D-DA058CA842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7EA494-3F1F-4341-A25E-417D76356ED8}"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C07B612D-A3FF-4A86-B667-02BCE29D62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C21464C5-2561-4792-A26B-CCAC94C535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B4D7FF7E-C3D6-4A97-9AB4-B340DA6C19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48D1DC-D33F-48C0-911B-30F9E63E6BD9}"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31326B58-87C8-48B2-BB7B-DDD74D322E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DEDDAE52-F623-4679-BD67-0760B0F056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259D8D6A-F769-4D39-9CC2-E1337A817E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990D0E-3CB1-459C-ACA4-134D8B5C77CF}"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8269176E-3D53-4DFB-864F-D514A53DA1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359A30DB-B7ED-4DBD-83CE-68006D542A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C62090FE-3A1C-42E6-AF0C-1CD7A4F61D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E304C9-98B5-4408-8A45-B56548DD6BF8}"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18F5622-76AC-4A73-ACD0-7BD6FE2921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28DCE33B-F3B5-4AE9-97C9-AFDB0C9F5F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DAE9AF96-D4F8-484F-A7C2-7CC2C26872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1AE8FC-3610-4EC8-A7AB-3B5D2B6DF3E9}"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0D62BB3-19CE-4A6E-B018-D87D63A4B7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1E0107A7-FA3E-4FA0-80AD-7651709576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D898C7DE-DF70-4AD3-931A-8BFA376022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D15DB9-E660-420E-98A9-6534851454D8}"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A57403DF-789B-4B77-BD22-A247845E76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CA1EFB83-10F2-4DF6-A50A-32F1B16D6F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513682AE-BBE1-4CFA-8A8F-139AA9FC7D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0F6845-B080-4B9F-8F3B-E98711B43023}"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CED627B-D6F5-4BF9-83D6-4C20880FBC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168FB5D-8EA8-479D-9F6A-AADB68E378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1F396C37-04B9-417C-AEEF-F3663FE34B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FB136E-3FC0-4EC7-A247-68CC1775B6E0}"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BC32A83D-4C30-4604-A55E-44A9EB690F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41D12229-B9E6-4EE1-9520-30BAABD77F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54A9F8F7-0AA1-4E3B-89E1-56FF38425F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3C5142-E2E2-48C5-A58F-03EC5052057A}"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A72E0130-6E61-46A6-9875-BB6A1C5444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20724288-C9B6-4548-8BB7-BE3648DEEA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59323E22-450C-4C40-9D43-ED9961D721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CFE5F1-90F1-47C5-B8A0-B207DAF594A7}"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201076CE-4CCB-467E-9355-09325F8EEC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0166279F-D94C-4919-9DD1-E5B7C8FC39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5459F59E-B71C-4C89-9C92-970F0A7D62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943713-40BD-495B-820F-A38913828D7B}"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74768617-A767-4567-9DA6-27CCBF909F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9F7C72B2-6E2F-4BAF-99B2-124E516CCF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E6609707-1539-4781-A657-7C7CF6BF68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7706AB-4C9B-47D7-9BC9-7A21C0D6407E}"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CD1D68DE-1A11-4BA1-A6DD-0E9F10C263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8B1665E8-3284-428D-9007-2500F11081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FD7D1588-E471-47F8-A333-787F681601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582DFA-1ECB-483F-AE49-E05C0804A08D}"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5F667A26-124C-4905-B13D-4C90595ED0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0D58DBBF-3A5F-46D4-8F16-002B80F5C5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28F4A4A1-6A28-4AD9-B0F7-07BA157E53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6E4DA9-ABD0-4D8A-AF80-F5507470D6C6}"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BEB6A722-34C9-4465-9B4C-D1198F9906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21BECD72-B692-4172-B8C9-2F440EF84D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F5FE2C4-B023-46D8-BFCA-36D328CB18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EE97AC-C77D-49EF-968E-1DC3FD583C71}"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3B2F57BF-2F02-4B5B-88E6-6572364098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B83C02C5-8FFB-4C64-B603-5236CB5D78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A5FE5792-5BA8-4FF1-9D84-80C93B78BC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C3C89A-8029-491B-952A-1E74BEB8D970}"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E038486-9A1D-4B0C-A866-8C9B1C0C4F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5DA0972-E0CF-4CA6-8EEC-0679251143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6EC8DC13-6513-48F9-AFD6-F08579C21F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09B5CE-BCF0-433C-896B-642748CD6D76}"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0AB794E1-8B68-4D2B-B386-D15BD8D42C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0C870353-3409-404C-B010-8B8DC8C982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837FB333-56D3-41A2-A232-DFD0BBC2A3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E12AE8-5FD5-4B1E-8874-2904298FBC09}"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8B2F3A28-8289-4B3A-8035-ECFD60E29A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33EB82F0-D929-4D71-91C0-2F07378891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BC078599-11AC-4BFF-A1AE-6945C2D8F9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980C0E-E4AA-4C71-8564-4768A5F6EE0F}"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4B18513D-1DCF-4CA2-83A4-C130B84E6E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E57CAE7A-5AFF-450E-A831-92BC19CECF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FEB95D5-7D7F-4C9D-A5F9-15C2D81AA3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71338B-CF58-4AF7-8FD5-CB63A47C974F}"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87E862D5-BAF7-4D66-964E-9D777CFD10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116EBEE9-BA8E-4498-9C93-2F77751197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5237E385-5977-49E7-806D-A772A0968A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C5B9E0-DD4D-45B7-83FD-46C0FDC49D14}"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C6E5E3A0-F44E-418A-851C-FE6CF8B206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2342C505-91B7-4906-AEAA-7B0A820EEA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127CC62B-E67B-46C1-8260-DA3CC94554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B08132-A870-4CBE-9D25-F455520A99DE}"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4F6D5778-6C58-40E5-8C24-38183F4B66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A840AA54-3A53-4D1A-81E3-7DDE3A0C0B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E8B033B2-446F-4CE3-A4A9-DFBD6A760E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E71EF4-C26F-4BC6-A25C-BBFE55CB1A12}"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E7EEC60B-72FD-4389-95DC-3A49070909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B7D863BB-EB54-42FA-85CC-AC1E9F430C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F2CB8C9D-500F-4629-B936-EAE6AD965A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03F533-1120-49CB-8605-F5DF37BC3743}"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12F0F474-CCD9-4DF7-8053-5F409AC429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DC5A838E-AF05-4D34-B78F-DB77EFC565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5EC0C0EE-B9E8-4C9C-9A8E-C5EB1ED1E7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65FFB5-42BC-4220-9F6B-7F0D7E31D20A}"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B5834563-9C36-41C5-9F4B-BFD8771802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243AF756-7695-4503-A105-010BADC31E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FDF1B8CC-008C-40C1-9352-1DA232FC56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F5F78F-4EC5-4746-B50C-416E3E76F1B9}"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FE6C0D8D-FAFC-4FC9-95BF-385BF07454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5AB90FFD-8CDB-4C6B-BC7E-C54449EC64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4F200DD6-AE90-4870-9829-BCF068E019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5D9043-6195-4F63-8BAA-806E1E243086}"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4C233A1-B62E-4EAC-AE03-BB34BFD519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8206CC09-44D2-4A26-B33A-446C517D27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B9239EB5-9096-4F7A-A19B-39A3482B08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BAF34B-8C90-4AF7-AC0D-8B1AD1025261}"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7887F9B7-003D-4BA9-A59A-FE59D2265F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463C8578-95E3-4426-894A-99664246CB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2DD158BA-3DF9-4911-8149-707E0C3549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410575-98E7-4AE4-BCC2-9E0E8D8EBBA7}"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5CDC9E71-7AD6-4E77-B6CB-3B5ADFA897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E154C858-8BA7-4BFD-8DF4-5C2F141648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86EC0CA9-D2F9-484A-B694-6E05518577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DBAAEC-1801-4491-9041-E0238CA20C55}"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2F55657-0260-4A6C-914C-BFC15DA3A3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70827F40-6628-40BB-AA03-A7956438DA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8FDF850-80DF-4BAA-BC01-5B3E8F9C85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1DFE2F-29AF-4674-A0E6-580EF39C81E4}"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354054D-DBD1-4DB4-9787-33320AA7B9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44105C06-A55B-4B5A-8C6D-855C594B1E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F0D88F77-311E-437E-BB19-BC8A7A5524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398435-F1AB-4AA0-BC89-B1C6C9DC7BCF}"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39712AD7-AECB-4F0A-962D-547BA65AFE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E7D7B9FD-D5C2-42B4-B4C0-38CAA96291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5C8AC99A-6B08-4605-AA2C-6DC4DF5362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438B71-1A03-4615-84A1-48E4CD17958B}"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B67871A8-40F2-4D76-B1CC-B4FFAA5F66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36A553C1-2B96-4195-8FF5-25697FCF01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1F16738-0CE7-4CBA-BDAA-BCFD08600A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BE73DA-4923-4B56-8AD8-BFB682510011}"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448B714C-C8E1-4D77-9209-C5505602BD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A9588334-6F05-457D-BDCF-BDA8B87B45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0C439D65-AA83-4AB7-BA0A-2FAAF49144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7E2F6A-DB71-4A2C-ACD0-9336C9CD4C37}"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727F3AF-902F-4323-8819-D212BB942566}"/>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7798F3E-BBAB-41ED-8637-BD371EE08133}"/>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A0427D40-F6C2-4CA6-898C-C4FB71F73AB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D9A59CDF-81FA-4CCF-B01C-5D1C49C664E7}"/>
              </a:ext>
            </a:extLst>
          </p:cNvPr>
          <p:cNvSpPr>
            <a:spLocks noGrp="1"/>
          </p:cNvSpPr>
          <p:nvPr>
            <p:ph type="sldNum" sz="quarter" idx="12"/>
          </p:nvPr>
        </p:nvSpPr>
        <p:spPr>
          <a:xfrm>
            <a:off x="8229600" y="6473825"/>
            <a:ext cx="758825" cy="247650"/>
          </a:xfrm>
        </p:spPr>
        <p:txBody>
          <a:bodyPr/>
          <a:lstStyle>
            <a:lvl1pPr>
              <a:defRPr smtClean="0"/>
            </a:lvl1pPr>
          </a:lstStyle>
          <a:p>
            <a:pPr>
              <a:defRPr/>
            </a:pPr>
            <a:fld id="{C15BA58F-9DC7-4D7E-B10F-D3E3840270B0}" type="slidenum">
              <a:rPr lang="en-US" altLang="en-US"/>
              <a:pPr>
                <a:defRPr/>
              </a:pPr>
              <a:t>‹#›</a:t>
            </a:fld>
            <a:endParaRPr lang="en-US" altLang="en-US"/>
          </a:p>
        </p:txBody>
      </p:sp>
    </p:spTree>
    <p:extLst>
      <p:ext uri="{BB962C8B-B14F-4D97-AF65-F5344CB8AC3E}">
        <p14:creationId xmlns:p14="http://schemas.microsoft.com/office/powerpoint/2010/main" val="767195232"/>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D2AB94FB-C36D-487A-8E85-FF5A845F194A}"/>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A1F565E8-0599-45C8-91B6-16654302249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18E16A50-4B3B-46EE-AAB6-99BCE559625E}"/>
              </a:ext>
            </a:extLst>
          </p:cNvPr>
          <p:cNvSpPr>
            <a:spLocks noGrp="1"/>
          </p:cNvSpPr>
          <p:nvPr>
            <p:ph type="sldNum" sz="quarter" idx="12"/>
          </p:nvPr>
        </p:nvSpPr>
        <p:spPr/>
        <p:txBody>
          <a:bodyPr/>
          <a:lstStyle>
            <a:lvl1pPr>
              <a:defRPr/>
            </a:lvl1pPr>
          </a:lstStyle>
          <a:p>
            <a:pPr>
              <a:defRPr/>
            </a:pPr>
            <a:fld id="{CBD515CF-8FD2-4B79-BB71-D1DB62734773}" type="slidenum">
              <a:rPr lang="en-US" altLang="en-US"/>
              <a:pPr>
                <a:defRPr/>
              </a:pPr>
              <a:t>‹#›</a:t>
            </a:fld>
            <a:endParaRPr lang="en-US" altLang="en-US"/>
          </a:p>
        </p:txBody>
      </p:sp>
    </p:spTree>
    <p:extLst>
      <p:ext uri="{BB962C8B-B14F-4D97-AF65-F5344CB8AC3E}">
        <p14:creationId xmlns:p14="http://schemas.microsoft.com/office/powerpoint/2010/main" val="1716509899"/>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E9D0F7-BD65-4471-87C6-FD5BB8C7AFA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0FA6FCA-2451-4CDC-BF1A-426004F3FF5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84DE5F3-6766-47C5-B823-79CE454ACB1F}"/>
              </a:ext>
            </a:extLst>
          </p:cNvPr>
          <p:cNvSpPr>
            <a:spLocks noGrp="1"/>
          </p:cNvSpPr>
          <p:nvPr>
            <p:ph type="sldNum" sz="quarter" idx="12"/>
          </p:nvPr>
        </p:nvSpPr>
        <p:spPr/>
        <p:txBody>
          <a:bodyPr/>
          <a:lstStyle>
            <a:lvl1pPr>
              <a:defRPr smtClean="0"/>
            </a:lvl1pPr>
          </a:lstStyle>
          <a:p>
            <a:pPr>
              <a:defRPr/>
            </a:pPr>
            <a:fld id="{D2C02AA8-EA83-447C-8BD6-391E5F56F1CB}" type="slidenum">
              <a:rPr lang="en-US" altLang="en-US"/>
              <a:pPr>
                <a:defRPr/>
              </a:pPr>
              <a:t>‹#›</a:t>
            </a:fld>
            <a:endParaRPr lang="en-US" altLang="en-US"/>
          </a:p>
        </p:txBody>
      </p:sp>
    </p:spTree>
    <p:extLst>
      <p:ext uri="{BB962C8B-B14F-4D97-AF65-F5344CB8AC3E}">
        <p14:creationId xmlns:p14="http://schemas.microsoft.com/office/powerpoint/2010/main" val="2143088671"/>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879C18B2-09C7-4549-8F90-463071041060}"/>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1FA49B0A-D564-42DF-9412-F64048232AF4}"/>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3F3724C6-C2D5-4FE4-9B9D-3E362D467070}"/>
              </a:ext>
            </a:extLst>
          </p:cNvPr>
          <p:cNvSpPr>
            <a:spLocks noGrp="1"/>
          </p:cNvSpPr>
          <p:nvPr>
            <p:ph type="sldNum" sz="quarter" idx="12"/>
          </p:nvPr>
        </p:nvSpPr>
        <p:spPr>
          <a:xfrm>
            <a:off x="8229600" y="6473825"/>
            <a:ext cx="758825" cy="247650"/>
          </a:xfrm>
        </p:spPr>
        <p:txBody>
          <a:bodyPr/>
          <a:lstStyle>
            <a:lvl1pPr>
              <a:defRPr smtClean="0"/>
            </a:lvl1pPr>
          </a:lstStyle>
          <a:p>
            <a:pPr>
              <a:defRPr/>
            </a:pPr>
            <a:fld id="{455A0055-25C6-4642-B7AA-A03D62FB1088}" type="slidenum">
              <a:rPr lang="en-US" altLang="en-US"/>
              <a:pPr>
                <a:defRPr/>
              </a:pPr>
              <a:t>‹#›</a:t>
            </a:fld>
            <a:endParaRPr lang="en-US" altLang="en-US"/>
          </a:p>
        </p:txBody>
      </p:sp>
    </p:spTree>
    <p:extLst>
      <p:ext uri="{BB962C8B-B14F-4D97-AF65-F5344CB8AC3E}">
        <p14:creationId xmlns:p14="http://schemas.microsoft.com/office/powerpoint/2010/main" val="194355240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9943ADCB-4BB3-4F63-B0E0-D415E3DD0A7A}"/>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1ECF2C2C-A642-43C5-93F9-3CE0FA62EC27}"/>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8E41ACE6-BDB1-41C1-B442-53F378269DB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7056ED1A-79F8-45C4-945D-551994F564AE}"/>
              </a:ext>
            </a:extLst>
          </p:cNvPr>
          <p:cNvSpPr>
            <a:spLocks noGrp="1"/>
          </p:cNvSpPr>
          <p:nvPr>
            <p:ph type="sldNum" sz="quarter" idx="12"/>
          </p:nvPr>
        </p:nvSpPr>
        <p:spPr/>
        <p:txBody>
          <a:bodyPr/>
          <a:lstStyle>
            <a:lvl1pPr>
              <a:defRPr smtClean="0"/>
            </a:lvl1pPr>
          </a:lstStyle>
          <a:p>
            <a:pPr>
              <a:defRPr/>
            </a:pPr>
            <a:fld id="{60803D6D-0596-4B77-88EC-A92DFE942508}" type="slidenum">
              <a:rPr lang="en-US" altLang="en-US"/>
              <a:pPr>
                <a:defRPr/>
              </a:pPr>
              <a:t>‹#›</a:t>
            </a:fld>
            <a:endParaRPr lang="en-US" altLang="en-US"/>
          </a:p>
        </p:txBody>
      </p:sp>
    </p:spTree>
    <p:extLst>
      <p:ext uri="{BB962C8B-B14F-4D97-AF65-F5344CB8AC3E}">
        <p14:creationId xmlns:p14="http://schemas.microsoft.com/office/powerpoint/2010/main" val="409056578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25916BC2-9C66-4519-A676-744AD4DE079D}"/>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43A9AE0C-FC21-4326-8EB5-275AAADB124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76F6FE3D-1148-4912-88DC-D47A7ADB3F31}"/>
              </a:ext>
            </a:extLst>
          </p:cNvPr>
          <p:cNvSpPr>
            <a:spLocks noGrp="1"/>
          </p:cNvSpPr>
          <p:nvPr>
            <p:ph type="sldNum" sz="quarter" idx="12"/>
          </p:nvPr>
        </p:nvSpPr>
        <p:spPr/>
        <p:txBody>
          <a:bodyPr/>
          <a:lstStyle>
            <a:lvl1pPr>
              <a:defRPr/>
            </a:lvl1pPr>
          </a:lstStyle>
          <a:p>
            <a:pPr>
              <a:defRPr/>
            </a:pPr>
            <a:fld id="{D2620B54-23C4-49A1-876C-3FE0CBCFA350}" type="slidenum">
              <a:rPr lang="en-US" altLang="en-US"/>
              <a:pPr>
                <a:defRPr/>
              </a:pPr>
              <a:t>‹#›</a:t>
            </a:fld>
            <a:endParaRPr lang="en-US" altLang="en-US"/>
          </a:p>
        </p:txBody>
      </p:sp>
    </p:spTree>
    <p:extLst>
      <p:ext uri="{BB962C8B-B14F-4D97-AF65-F5344CB8AC3E}">
        <p14:creationId xmlns:p14="http://schemas.microsoft.com/office/powerpoint/2010/main" val="367750633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D9089F58-B7C1-4409-BF1C-8F55DCBFDF4B}"/>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9DCF5274-DBED-4949-906C-A34619530425}"/>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173A7F75-5D53-4067-B33E-077E60DEC25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AD2C70B1-9FB6-4963-8E98-F1FF60909173}"/>
              </a:ext>
            </a:extLst>
          </p:cNvPr>
          <p:cNvSpPr>
            <a:spLocks noGrp="1"/>
          </p:cNvSpPr>
          <p:nvPr>
            <p:ph type="sldNum" sz="quarter" idx="12"/>
          </p:nvPr>
        </p:nvSpPr>
        <p:spPr>
          <a:xfrm>
            <a:off x="8229600" y="6477000"/>
            <a:ext cx="762000" cy="247650"/>
          </a:xfrm>
        </p:spPr>
        <p:txBody>
          <a:bodyPr/>
          <a:lstStyle>
            <a:lvl1pPr>
              <a:defRPr smtClean="0"/>
            </a:lvl1pPr>
          </a:lstStyle>
          <a:p>
            <a:pPr>
              <a:defRPr/>
            </a:pPr>
            <a:fld id="{E0F152E1-B27A-4857-8B01-BB6D511E1065}" type="slidenum">
              <a:rPr lang="en-US" altLang="en-US"/>
              <a:pPr>
                <a:defRPr/>
              </a:pPr>
              <a:t>‹#›</a:t>
            </a:fld>
            <a:endParaRPr lang="en-US" altLang="en-US"/>
          </a:p>
        </p:txBody>
      </p:sp>
    </p:spTree>
    <p:extLst>
      <p:ext uri="{BB962C8B-B14F-4D97-AF65-F5344CB8AC3E}">
        <p14:creationId xmlns:p14="http://schemas.microsoft.com/office/powerpoint/2010/main" val="380485495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921F6A57-DC09-485F-94A4-CC992B9194CB}"/>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4B040207-A3BB-4E61-84CF-7070DA04E8C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BD22F836-4407-4CD8-87AF-8423135F548F}"/>
              </a:ext>
            </a:extLst>
          </p:cNvPr>
          <p:cNvSpPr>
            <a:spLocks noGrp="1"/>
          </p:cNvSpPr>
          <p:nvPr>
            <p:ph type="sldNum" sz="quarter" idx="12"/>
          </p:nvPr>
        </p:nvSpPr>
        <p:spPr/>
        <p:txBody>
          <a:bodyPr/>
          <a:lstStyle>
            <a:lvl1pPr>
              <a:defRPr/>
            </a:lvl1pPr>
          </a:lstStyle>
          <a:p>
            <a:pPr>
              <a:defRPr/>
            </a:pPr>
            <a:fld id="{B5D38EA5-33B8-47A1-9ADE-1559B9F8000F}" type="slidenum">
              <a:rPr lang="en-US" altLang="en-US"/>
              <a:pPr>
                <a:defRPr/>
              </a:pPr>
              <a:t>‹#›</a:t>
            </a:fld>
            <a:endParaRPr lang="en-US" altLang="en-US"/>
          </a:p>
        </p:txBody>
      </p:sp>
    </p:spTree>
    <p:extLst>
      <p:ext uri="{BB962C8B-B14F-4D97-AF65-F5344CB8AC3E}">
        <p14:creationId xmlns:p14="http://schemas.microsoft.com/office/powerpoint/2010/main" val="2672694703"/>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2E6707C4-9E6F-41F3-B1BC-81C9F42DDBFD}"/>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814E2DDE-011F-4F52-A8B6-C2BA9D52345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9AABC38C-DB76-445D-ABE2-00C81518FB0E}"/>
              </a:ext>
            </a:extLst>
          </p:cNvPr>
          <p:cNvSpPr>
            <a:spLocks noGrp="1"/>
          </p:cNvSpPr>
          <p:nvPr>
            <p:ph type="sldNum" sz="quarter" idx="12"/>
          </p:nvPr>
        </p:nvSpPr>
        <p:spPr/>
        <p:txBody>
          <a:bodyPr/>
          <a:lstStyle>
            <a:lvl1pPr>
              <a:defRPr smtClean="0"/>
            </a:lvl1pPr>
          </a:lstStyle>
          <a:p>
            <a:pPr>
              <a:defRPr/>
            </a:pPr>
            <a:fld id="{2AEEBB6D-2D21-4D2D-B7A8-020A388AD6ED}" type="slidenum">
              <a:rPr lang="en-US" altLang="en-US"/>
              <a:pPr>
                <a:defRPr/>
              </a:pPr>
              <a:t>‹#›</a:t>
            </a:fld>
            <a:endParaRPr lang="en-US" altLang="en-US"/>
          </a:p>
        </p:txBody>
      </p:sp>
    </p:spTree>
    <p:extLst>
      <p:ext uri="{BB962C8B-B14F-4D97-AF65-F5344CB8AC3E}">
        <p14:creationId xmlns:p14="http://schemas.microsoft.com/office/powerpoint/2010/main" val="171924861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3D2BA8F6-142F-4892-B845-2E2B8DE04858}"/>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24A46E43-8493-47AE-9EDE-192FAE84DE94}"/>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2ABFF153-7126-446D-A720-988F975EF68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A6C977D7-5930-4B5D-AB5A-0B528E7948CC}"/>
              </a:ext>
            </a:extLst>
          </p:cNvPr>
          <p:cNvSpPr>
            <a:spLocks noGrp="1"/>
          </p:cNvSpPr>
          <p:nvPr>
            <p:ph type="sldNum" sz="quarter" idx="12"/>
          </p:nvPr>
        </p:nvSpPr>
        <p:spPr/>
        <p:txBody>
          <a:bodyPr/>
          <a:lstStyle>
            <a:lvl1pPr>
              <a:defRPr smtClean="0"/>
            </a:lvl1pPr>
          </a:lstStyle>
          <a:p>
            <a:pPr>
              <a:defRPr/>
            </a:pPr>
            <a:fld id="{79B57271-56D3-492B-AF24-B2CA5FF4EDFE}" type="slidenum">
              <a:rPr lang="en-US" altLang="en-US"/>
              <a:pPr>
                <a:defRPr/>
              </a:pPr>
              <a:t>‹#›</a:t>
            </a:fld>
            <a:endParaRPr lang="en-US" altLang="en-US"/>
          </a:p>
        </p:txBody>
      </p:sp>
    </p:spTree>
    <p:extLst>
      <p:ext uri="{BB962C8B-B14F-4D97-AF65-F5344CB8AC3E}">
        <p14:creationId xmlns:p14="http://schemas.microsoft.com/office/powerpoint/2010/main" val="200884233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F7C2896F-098A-4026-A68D-C7872AD62AF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573304F-B933-4F97-8ED4-AB7B0882972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E0E66355-B6D1-404D-B3CA-AF42C49C7D15}"/>
              </a:ext>
            </a:extLst>
          </p:cNvPr>
          <p:cNvSpPr>
            <a:spLocks noGrp="1"/>
          </p:cNvSpPr>
          <p:nvPr>
            <p:ph type="sldNum" sz="quarter" idx="12"/>
          </p:nvPr>
        </p:nvSpPr>
        <p:spPr/>
        <p:txBody>
          <a:bodyPr/>
          <a:lstStyle>
            <a:lvl1pPr>
              <a:defRPr smtClean="0"/>
            </a:lvl1pPr>
          </a:lstStyle>
          <a:p>
            <a:pPr>
              <a:defRPr/>
            </a:pPr>
            <a:fld id="{C6308EF4-0068-4525-8DC2-AC00A7120ACD}" type="slidenum">
              <a:rPr lang="en-US" altLang="en-US"/>
              <a:pPr>
                <a:defRPr/>
              </a:pPr>
              <a:t>‹#›</a:t>
            </a:fld>
            <a:endParaRPr lang="en-US" altLang="en-US"/>
          </a:p>
        </p:txBody>
      </p:sp>
    </p:spTree>
    <p:extLst>
      <p:ext uri="{BB962C8B-B14F-4D97-AF65-F5344CB8AC3E}">
        <p14:creationId xmlns:p14="http://schemas.microsoft.com/office/powerpoint/2010/main" val="2630568688"/>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9A9624B0-98DF-437C-B282-D862790AEB5F}"/>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531DA7F1-BB62-4CCC-81F2-944C737544FB}"/>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13925C91-0034-446A-A9EA-C0DEE06F281C}"/>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022420EF-9080-4B36-AC48-D50B05D59B13}"/>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558942DE-6052-4F1A-965C-81475F3149AF}"/>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608EBA3A-3BA4-4650-A8FB-8E1D2C0C8EEF}"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7263EF57-B271-4D3E-A5F8-83EBDD4541F7}"/>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FB4A7331-A1DE-4457-83DE-01F569B452F9}"/>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BDC058A6-482D-4C1F-AD7D-52020D8B52BF}"/>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260" r:id="rId1"/>
    <p:sldLayoutId id="2147486261" r:id="rId2"/>
    <p:sldLayoutId id="2147486262" r:id="rId3"/>
    <p:sldLayoutId id="2147486257" r:id="rId4"/>
    <p:sldLayoutId id="2147486263" r:id="rId5"/>
    <p:sldLayoutId id="2147486258" r:id="rId6"/>
    <p:sldLayoutId id="2147486264" r:id="rId7"/>
    <p:sldLayoutId id="2147486265" r:id="rId8"/>
    <p:sldLayoutId id="2147486266" r:id="rId9"/>
    <p:sldLayoutId id="2147486259" r:id="rId10"/>
    <p:sldLayoutId id="2147486267"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983FED28-B998-4282-BE2A-FF73D6E1874B}"/>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do  you approach  god with confidence?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1759BD-1290-4AC7-A13E-F9D1225FCF9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31619C-23DD-4614-8303-1BD0570D407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The Greek &amp; Roman back-			ground.</a:t>
            </a:r>
          </a:p>
          <a:p>
            <a:pPr marL="609600" indent="-609600" algn="just"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Zeus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(Greek) - “the father of 	gods &amp; men.”</a:t>
            </a:r>
          </a:p>
          <a:p>
            <a:pPr marL="609600" indent="-609600" algn="just"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Jupiter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(Roman) - “God the father.”</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137EA07-D04C-43B4-9BAC-5DEF7BE72BA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cs typeface="Arial" pitchFamily="34" charset="0"/>
              </a:rPr>
              <a:t>An Understanding of the Fatherhood of God.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292086-FE36-4D88-A845-3562B23F04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9CAEF2-B090-40D8-87C8-51E3298A250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This was only in the sense of 		producing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people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1850CE9-01DF-4920-8BD6-03004150F46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cs typeface="Arial" pitchFamily="34" charset="0"/>
              </a:rPr>
              <a:t>An Understanding of the Fatherhood of God.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0023BFD-318B-4620-8C0E-697D38B14D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D0DEEC-D445-4A47-BA3E-E6ED61350DC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14:8-11</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 said, “Lord, show us the Father and that will be enough for us.” Jesus answered: “Don’t you know me, Philip, even after I have been among you such a long time?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Anyone who has seen me has seen the Father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Don’t you believe that I am in the Father, and that the Father is in me?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the Father, living in me, who is doing his work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Believe me when I say that I am in the Father and the Father is in me; or at least believe on the evidence of the miracles themselves.</a:t>
            </a:r>
          </a:p>
        </p:txBody>
      </p:sp>
      <p:sp>
        <p:nvSpPr>
          <p:cNvPr id="4" name="Rectangle 3">
            <a:extLst>
              <a:ext uri="{FF2B5EF4-FFF2-40B4-BE49-F238E27FC236}">
                <a16:creationId xmlns:a16="http://schemas.microsoft.com/office/drawing/2014/main" id="{D2F99822-0E90-4312-B6DC-20B80132847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cs typeface="Arial" pitchFamily="34" charset="0"/>
              </a:rPr>
              <a:t>An Understanding of the Fatherhood of God.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453E42-C902-4A6D-96D3-1DA9E272A5C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57F919-E56A-4611-90BF-77192DC047BA}"/>
              </a:ext>
            </a:extLst>
          </p:cNvPr>
          <p:cNvSpPr>
            <a:spLocks noGrp="1" noChangeArrowheads="1"/>
          </p:cNvSpPr>
          <p:nvPr>
            <p:ph idx="1"/>
          </p:nvPr>
        </p:nvSpPr>
        <p:spPr>
          <a:xfrm>
            <a:off x="457200" y="12954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through him we both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have access to the Father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by one Spirit. - 2:18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him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faith in him we may approach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freedom and confidence. - 3:12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God is shown as the Father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we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all have access to</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05797DEC-9351-49B1-9C82-E6DABD97B0A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cs typeface="Arial" pitchFamily="34" charset="0"/>
              </a:rPr>
              <a:t>An Understanding of the Fatherhood of God.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FAC3EE-337A-491C-8058-D5B7E1DF290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A3E3F8-24DA-49D4-8EAF-ED98F8ED6D8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In the Old Testament God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unapproachable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5EA99CB1-88CE-4365-A496-71F05FF8973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cs typeface="Arial" pitchFamily="34" charset="0"/>
              </a:rPr>
              <a:t>An Understanding of the Fatherhood of God.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332D6C-2150-4656-A8C9-DCB9138B2F3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55C91E-7107-4A0F-A704-85D12B17BE8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In the Old Testament God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unapproachable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33:20-23 - But,” he said, “you cannot see my face,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 one may see me and live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the LORD said, “There is a place near me where you may stand on a rock. When my glory passes by, I will put you in a cleft in the rock and cover you with my hand until I have passed by. Then I will remove my hand and you will see my back;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my face must not be seen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3D04B80B-EA25-473F-8D12-42861463436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cs typeface="Arial" pitchFamily="34" charset="0"/>
              </a:rPr>
              <a:t>An Understanding of the Fatherhood of God.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440564E-85E2-43B5-B042-170F6C2035E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ABE2DB-8B52-465D-AEAA-9145611B1DF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In the Old Testament God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unapproachable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Through Lord Jesus you can have unrestricted access to God through prayer!</a:t>
            </a:r>
          </a:p>
        </p:txBody>
      </p:sp>
      <p:sp>
        <p:nvSpPr>
          <p:cNvPr id="4" name="Rectangle 3">
            <a:extLst>
              <a:ext uri="{FF2B5EF4-FFF2-40B4-BE49-F238E27FC236}">
                <a16:creationId xmlns:a16="http://schemas.microsoft.com/office/drawing/2014/main" id="{E07506C0-F28A-4C85-A5E0-B876989D727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cs typeface="Arial" pitchFamily="34" charset="0"/>
              </a:rPr>
              <a:t>An Understanding of the Fatherhood of God.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FD3127-4668-41AE-A2A4-4DFCE5DA970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6C4B32E-846A-4C4E-BA82-EEE60F0B8B0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God becomes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pattern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for all true fatherhood.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this reason I kneel before the Father, from whom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his whole family in heaven and on earth derives its name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v14-15</a:t>
            </a:r>
          </a:p>
        </p:txBody>
      </p:sp>
      <p:sp>
        <p:nvSpPr>
          <p:cNvPr id="4" name="Rectangle 3">
            <a:extLst>
              <a:ext uri="{FF2B5EF4-FFF2-40B4-BE49-F238E27FC236}">
                <a16:creationId xmlns:a16="http://schemas.microsoft.com/office/drawing/2014/main" id="{FA2BC9F2-AE87-418F-AAE1-3CC1EDF0691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cs typeface="Arial" pitchFamily="34" charset="0"/>
              </a:rPr>
              <a:t>An Understanding of the Fatherhood of God.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04489D-CA12-49E3-A7C8-63AC08ABFAA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A60AA8-7150-440C-9C74-09F41473D95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God becomes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pattern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for all true fatherhood.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this reason I kneel before the Father, from whom </a:t>
            </a:r>
            <a:r>
              <a:rPr lang="en-US" sz="2800" b="1" i="1" u="sng" dirty="0">
                <a:solidFill>
                  <a:schemeClr val="tx1"/>
                </a:solidFill>
                <a:effectLst>
                  <a:outerShdw blurRad="38100" dist="38100" dir="2700000" algn="tl">
                    <a:srgbClr val="000000">
                      <a:alpha val="43137"/>
                    </a:srgbClr>
                  </a:outerShdw>
                </a:effectLst>
                <a:latin typeface="Arial" pitchFamily="34" charset="0"/>
                <a:cs typeface="Arial" pitchFamily="34" charset="0"/>
              </a:rPr>
              <a:t>whose fatherhood all heavenly and earthly fatherhood is a copy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v14-15</a:t>
            </a:r>
          </a:p>
        </p:txBody>
      </p:sp>
      <p:sp>
        <p:nvSpPr>
          <p:cNvPr id="4" name="Rectangle 3">
            <a:extLst>
              <a:ext uri="{FF2B5EF4-FFF2-40B4-BE49-F238E27FC236}">
                <a16:creationId xmlns:a16="http://schemas.microsoft.com/office/drawing/2014/main" id="{895CFF13-A860-4ED1-BA2F-4BA277F84B1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cs typeface="Arial" pitchFamily="34" charset="0"/>
              </a:rPr>
              <a:t>An Understanding of the Fatherhood of God.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3147A9-6966-4255-A185-5E5803E7BC5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86D010A-D30B-40C6-935B-C84C4D6B6A6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God becomes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pattern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for all true fatherhood.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You ought to be able to 	approach your Heavenly Father 	with the same confidence you 	approach your earthly dad!</a:t>
            </a:r>
          </a:p>
        </p:txBody>
      </p:sp>
      <p:sp>
        <p:nvSpPr>
          <p:cNvPr id="4" name="Rectangle 3">
            <a:extLst>
              <a:ext uri="{FF2B5EF4-FFF2-40B4-BE49-F238E27FC236}">
                <a16:creationId xmlns:a16="http://schemas.microsoft.com/office/drawing/2014/main" id="{8CD7C26F-4B0F-45F7-871C-C11D12991D5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cs typeface="Arial" pitchFamily="34" charset="0"/>
              </a:rPr>
              <a:t>An Understanding of the Fatherhood of God.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439CA5-F2AF-47DE-871E-A4278E29B21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1E87F6-F5DD-45EC-856A-517443F34E0D}"/>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3:12-17</a:t>
            </a:r>
          </a:p>
          <a:p>
            <a:pPr algn="just">
              <a:buFont typeface="Wingdings 2" panose="05020102010507070707" pitchFamily="18" charset="2"/>
              <a:buNone/>
              <a:defRPr/>
            </a:pPr>
            <a:r>
              <a:rPr lang="en-US" sz="2800" dirty="0"/>
              <a:t>	</a:t>
            </a:r>
            <a:r>
              <a:rPr lang="en-US" sz="2800" b="1" dirty="0">
                <a:effectLst>
                  <a:outerShdw blurRad="38100" dist="38100" dir="2700000" algn="tl">
                    <a:srgbClr val="000000">
                      <a:alpha val="43137"/>
                    </a:srgbClr>
                  </a:outerShdw>
                </a:effectLst>
                <a:latin typeface="Arial" pitchFamily="34" charset="0"/>
                <a:cs typeface="Arial" pitchFamily="34" charset="0"/>
              </a:rPr>
              <a:t>In him and through faith in him we may approach God with freedom and confidence. I ask you, therefore, not to be discouraged because of my sufferings for you, which are your glory.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this reason I kneel before the Father, from whom his whole family in heaven and on earth derives its name. I pray that out of his glorious riches he may strengthen you with power through his Spirit in your inner being, so that Christ may dwell in your hearts through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faith.</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A276F04-869D-43E5-9119-7BE4389BBE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82F682E-B8C9-4CD9-A452-009745B5CD7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Approaching God’s throne with confidence is enhanced as you pattern your relationship to your children after His relationship with you!</a:t>
            </a:r>
          </a:p>
        </p:txBody>
      </p:sp>
      <p:sp>
        <p:nvSpPr>
          <p:cNvPr id="4" name="Rectangle 3">
            <a:extLst>
              <a:ext uri="{FF2B5EF4-FFF2-40B4-BE49-F238E27FC236}">
                <a16:creationId xmlns:a16="http://schemas.microsoft.com/office/drawing/2014/main" id="{3A495A46-C8A6-4E3C-B1A0-7120531546B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cs typeface="Arial" pitchFamily="34" charset="0"/>
              </a:rPr>
              <a:t>An Understanding of the Fatherhood of God.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EC920D-764A-431D-B80A-F9820DC74565}"/>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4449178-03F9-470D-90D4-750C17F2A111}"/>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An Understanding of the Father-hood of God.</a:t>
            </a:r>
          </a:p>
          <a:p>
            <a:pPr marL="609600" indent="-609600"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An   Understanding   of   the</a:t>
            </a:r>
            <a:b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Strengthening  of  Christ.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pray that out of his glorious riches he may strengthen you with power through his Spirit in your inner being, so that Christ may dwell in your hearts through faith. And I pray that you, being rooted and established in love . . . - v16-17</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462366-8607-4F7E-85AD-02DC9580DAF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53834F-AF6C-417A-9298-62177A0AB6A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kind of strength is 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pray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out of his glorious riches he may strengthen you with power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his Spirit in your inner being, so that Christ may dwell in your hearts through faith. And I pray that you, being rooted and established in love . . . - v16-17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28:7 -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LORD is my strength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my shield; my heart trusts in him, and I am helped.</a:t>
            </a:r>
          </a:p>
        </p:txBody>
      </p:sp>
      <p:sp>
        <p:nvSpPr>
          <p:cNvPr id="4" name="Rectangle 3">
            <a:extLst>
              <a:ext uri="{FF2B5EF4-FFF2-40B4-BE49-F238E27FC236}">
                <a16:creationId xmlns:a16="http://schemas.microsoft.com/office/drawing/2014/main" id="{35777783-DBA8-4217-B40E-614BB82CC72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 Understanding of the Strengthening of Christ.</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0AF4B33-ABB4-48D2-A418-B08058681BB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858538-275D-481B-8BCE-87FD108E5B1E}"/>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kind of strength is it?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pray that out of his glorious riches he may strengthen you with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power</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through his Spirit in your inner being, so that Christ may dwell in your hearts through faith. And I pray that you, being rooted and established in love . . . - v16-17</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Power</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explosive (dynamite).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δύναμις</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3122A11-22BD-49CF-87C5-110EF5FF5F7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 Understanding of the Strengthening of Christ.</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A968F9-4621-4596-9C60-8B6C8B6AB9F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A946DF-46E0-4BF9-A9F7-FB4DAFB506E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kind of strength is it?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God’s Holy Spirit can provide 	you with the power to rearrange 	things in your life!</a:t>
            </a:r>
          </a:p>
        </p:txBody>
      </p:sp>
      <p:sp>
        <p:nvSpPr>
          <p:cNvPr id="4" name="Rectangle 3">
            <a:extLst>
              <a:ext uri="{FF2B5EF4-FFF2-40B4-BE49-F238E27FC236}">
                <a16:creationId xmlns:a16="http://schemas.microsoft.com/office/drawing/2014/main" id="{CD5E9191-2633-4FA3-8D75-85385E65D94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 Understanding of the Strengthening of Christ.</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FD2DAB-4EBD-4150-A9BC-9107FC2144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112BD9-4D0B-44C3-BE54-AE09D67EA35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What’s this inner being?</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pray that out of his glorious riches he may strengthen you with power through his Spirit in your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inner being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Christ may dwell in your hearts through faith. And I pray that you, being rooted and established in love . . . - v16-17</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It’s the center of your reason, conscience &amp; will.</a:t>
            </a:r>
          </a:p>
        </p:txBody>
      </p:sp>
      <p:sp>
        <p:nvSpPr>
          <p:cNvPr id="4" name="Rectangle 3">
            <a:extLst>
              <a:ext uri="{FF2B5EF4-FFF2-40B4-BE49-F238E27FC236}">
                <a16:creationId xmlns:a16="http://schemas.microsoft.com/office/drawing/2014/main" id="{8EC8476B-C384-4341-8E7C-1773E605D53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 Understanding of the Strengthening of Christ.</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22DC1B-E8E5-4386-BB8E-464EF069DAB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ABD103-6D86-4234-A470-E9CB0460061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What’s this inner being?</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It’s the center of your reason, conscience &amp; will.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Reason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a change in your 	loyalty - shown in your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F50030A5-1276-4171-9816-A597ADFD92C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 Understanding of the Strengthening of Christ.</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7900D6-491C-43CC-B6F4-850BF03983B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0D3644-005F-41D4-B659-CF54D1408FE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What’s this inner being?</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It’s the center of your reason, conscience &amp; will.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Conscience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a change in your 	desire - shown in your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	repentance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B0DDC10C-2830-4422-9F48-B85E4A97389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 Understanding of the Strengthening of Christ.</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42DFEC7-D51F-4B1E-B940-B53BEC3ED68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B3B0D5-DC3C-4C7C-9321-067EE7ACB6C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What’s this inner being?</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It’s the center of your reason, conscience &amp; will.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Will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a change in your actions 	- shown in your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baptism</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39ACC823-36AA-40CF-854E-12EE8C0EFED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 Understanding of the Strengthening of Christ.</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0AB9A9-80EC-45A4-8C68-A7A9073842B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595BE62-597D-4DB0-B043-AF76D577337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Approaching God’s throne with confidence is enhanced as you allow the Lord to dwell in your heart more fully!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so that Christ may dwell in your hearts through faith. - v17</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EC5CB04-F72F-4CC7-9450-1D3CDDA1336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 Understanding of the Strengthening of Christ.</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7914D6-35C9-44FD-993D-C49C8DB3908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66C418-1485-43BF-95BC-9B05C9913B48}"/>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3:17-19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I pray that you, being rooted and established in love, may have power, together with all the saints, to grasp how wide and long and high and deep is the love of Christ, and to know this love that surpasses knowledge — that you may be filled to the measure of all the fullness of God.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526421A-1B7F-4567-AAAE-0553452C0D7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EE8C3C-711D-4D52-865F-B44E4520528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An Understanding of the Father-hood of God.</a:t>
            </a:r>
          </a:p>
          <a:p>
            <a:pPr marL="857250" indent="-85725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An Understanding of the</a:t>
            </a:r>
          </a:p>
          <a:p>
            <a:pPr marL="857250" indent="-85725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	Strengthening of Christ.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An Understanding of the Love of Christ.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v18-19</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101A74-C2A0-4E23-A284-566E259F6E7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91A92E-A518-4C6C-B8AE-64135494D7D2}"/>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dimensions of God’s love?</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 may have power, together with all the saints, to grasp how wide and long and high and deep is the love of Christ . . . - v18</a:t>
            </a:r>
          </a:p>
        </p:txBody>
      </p:sp>
      <p:sp>
        <p:nvSpPr>
          <p:cNvPr id="4" name="Rectangle 3">
            <a:extLst>
              <a:ext uri="{FF2B5EF4-FFF2-40B4-BE49-F238E27FC236}">
                <a16:creationId xmlns:a16="http://schemas.microsoft.com/office/drawing/2014/main" id="{7DEA5A04-D1FD-49D4-A2F3-36B9E66F4CF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An Understanding of the Love of Christ.</a:t>
            </a:r>
          </a:p>
        </p:txBody>
      </p:sp>
      <p:sp>
        <p:nvSpPr>
          <p:cNvPr id="73733" name="Rectangle 5">
            <a:extLst>
              <a:ext uri="{FF2B5EF4-FFF2-40B4-BE49-F238E27FC236}">
                <a16:creationId xmlns:a16="http://schemas.microsoft.com/office/drawing/2014/main" id="{E9399DB9-41DA-40DC-AD45-51A842F55553}"/>
              </a:ext>
            </a:extLst>
          </p:cNvPr>
          <p:cNvSpPr>
            <a:spLocks noChangeArrowheads="1"/>
          </p:cNvSpPr>
          <p:nvPr/>
        </p:nvSpPr>
        <p:spPr bwMode="auto">
          <a:xfrm>
            <a:off x="0" y="44450"/>
            <a:ext cx="36941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spcBef>
                <a:spcPct val="0"/>
              </a:spcBef>
              <a:buClrTx/>
              <a:buSzTx/>
              <a:buFontTx/>
              <a:buNone/>
            </a:pPr>
            <a:r>
              <a:rPr lang="en-US" altLang="en-US" sz="1400">
                <a:solidFill>
                  <a:srgbClr val="660033"/>
                </a:solidFill>
                <a:latin typeface="Arial Narrow" panose="020B0606020202030204" pitchFamily="34" charset="0"/>
              </a:rPr>
              <a:t>				</a:t>
            </a:r>
            <a:endParaRPr lang="en-US" altLang="en-US" sz="900">
              <a:solidFill>
                <a:srgbClr val="990033"/>
              </a:solidFill>
              <a:latin typeface="Arial Narrow" panose="020B0606020202030204" pitchFamily="34" charset="0"/>
            </a:endParaRPr>
          </a:p>
          <a:p>
            <a:pPr>
              <a:spcBef>
                <a:spcPct val="0"/>
              </a:spcBef>
              <a:buClrTx/>
              <a:buSzTx/>
              <a:buFontTx/>
              <a:buNone/>
            </a:pPr>
            <a:r>
              <a:rPr lang="en-US" altLang="en-US" sz="1000">
                <a:solidFill>
                  <a:srgbClr val="000000"/>
                </a:solidFill>
                <a:latin typeface="Arial Narrow" panose="020B0606020202030204" pitchFamily="34" charset="0"/>
              </a:rPr>
              <a:t> </a:t>
            </a: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870DE9-1E8F-47B2-B1FA-F233076099E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653E52-004F-488C-81A2-F4D3188EF03C}"/>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dimensions of God’s love?</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 may have power, together with all the saints, to grasp how wide and long and high and deep is the love of Christ . . . - v18</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8:38-39 - For I am convinced that neither death nor life, neither angels nor demons, neither the present nor the future, nor any powers, neither height nor depth, nor anything else in all creation, will be able to separate us from the love of God that is in Christ Jesus our Lord.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682379C-55BE-4681-93C6-AA6B88DCC12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An Understanding of the Love of Christ.</a:t>
            </a:r>
          </a:p>
        </p:txBody>
      </p:sp>
      <p:sp>
        <p:nvSpPr>
          <p:cNvPr id="75781" name="Rectangle 1">
            <a:extLst>
              <a:ext uri="{FF2B5EF4-FFF2-40B4-BE49-F238E27FC236}">
                <a16:creationId xmlns:a16="http://schemas.microsoft.com/office/drawing/2014/main" id="{6B9D4B26-E5CC-46C1-B062-13310F776D9B}"/>
              </a:ext>
            </a:extLst>
          </p:cNvPr>
          <p:cNvSpPr>
            <a:spLocks noChangeArrowheads="1"/>
          </p:cNvSpPr>
          <p:nvPr/>
        </p:nvSpPr>
        <p:spPr bwMode="auto">
          <a:xfrm>
            <a:off x="0" y="152400"/>
            <a:ext cx="285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spcBef>
                <a:spcPct val="0"/>
              </a:spcBef>
              <a:buClrTx/>
              <a:buSzTx/>
              <a:buFontTx/>
              <a:buNone/>
            </a:pPr>
            <a:r>
              <a:rPr lang="en-US" altLang="en-US" sz="1000">
                <a:solidFill>
                  <a:srgbClr val="000000"/>
                </a:solidFill>
                <a:latin typeface="Arial Narrow" panose="020B0606020202030204" pitchFamily="34" charset="0"/>
              </a:rPr>
              <a:t> </a:t>
            </a: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547F45-F804-43D1-8391-9514100F44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71F7A1-0CA7-4403-A4DB-201E8B7DFFA9}"/>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dimensions of God’s love?</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 may have power, together with all the saints, to grasp how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wide</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and long and high and deep is the love of Christ . . . - v18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Love’s broadness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it includes 	everyone.</a:t>
            </a:r>
          </a:p>
        </p:txBody>
      </p:sp>
      <p:sp>
        <p:nvSpPr>
          <p:cNvPr id="4" name="Rectangle 3">
            <a:extLst>
              <a:ext uri="{FF2B5EF4-FFF2-40B4-BE49-F238E27FC236}">
                <a16:creationId xmlns:a16="http://schemas.microsoft.com/office/drawing/2014/main" id="{2672D0EC-15D9-4C39-BA49-EA7235754ED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An Understanding of the Love of Christ.</a:t>
            </a:r>
          </a:p>
        </p:txBody>
      </p:sp>
      <p:sp>
        <p:nvSpPr>
          <p:cNvPr id="77829" name="Rectangle 5">
            <a:extLst>
              <a:ext uri="{FF2B5EF4-FFF2-40B4-BE49-F238E27FC236}">
                <a16:creationId xmlns:a16="http://schemas.microsoft.com/office/drawing/2014/main" id="{E3B2DDEC-5B32-4930-AF45-0A7D48363C19}"/>
              </a:ext>
            </a:extLst>
          </p:cNvPr>
          <p:cNvSpPr>
            <a:spLocks noChangeArrowheads="1"/>
          </p:cNvSpPr>
          <p:nvPr/>
        </p:nvSpPr>
        <p:spPr bwMode="auto">
          <a:xfrm>
            <a:off x="0" y="152400"/>
            <a:ext cx="285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spcBef>
                <a:spcPct val="0"/>
              </a:spcBef>
              <a:buClrTx/>
              <a:buSzTx/>
              <a:buFontTx/>
              <a:buNone/>
            </a:pPr>
            <a:r>
              <a:rPr lang="en-US" altLang="en-US" sz="1000">
                <a:solidFill>
                  <a:srgbClr val="000000"/>
                </a:solidFill>
                <a:latin typeface="Arial Narrow" panose="020B0606020202030204" pitchFamily="34" charset="0"/>
              </a:rPr>
              <a:t> </a:t>
            </a: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EBED80-C5BF-4742-8E93-F2661CDC1C1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3181A77-25B6-443D-94B6-ABC806CE165D}"/>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dimensions of God’s love?</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 may have power, together with all the saints, to grasp how wide and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long</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high and deep is the love of Christ . . . - v18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Love’s length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God became a 	man &amp; lived a perfect life.</a:t>
            </a:r>
          </a:p>
        </p:txBody>
      </p:sp>
      <p:sp>
        <p:nvSpPr>
          <p:cNvPr id="4" name="Rectangle 3">
            <a:extLst>
              <a:ext uri="{FF2B5EF4-FFF2-40B4-BE49-F238E27FC236}">
                <a16:creationId xmlns:a16="http://schemas.microsoft.com/office/drawing/2014/main" id="{2C77D57C-1B03-421F-B79A-A2BBC1E21E1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An Understanding of the Love of Christ.</a:t>
            </a:r>
          </a:p>
        </p:txBody>
      </p:sp>
      <p:sp>
        <p:nvSpPr>
          <p:cNvPr id="79877" name="Rectangle 5">
            <a:extLst>
              <a:ext uri="{FF2B5EF4-FFF2-40B4-BE49-F238E27FC236}">
                <a16:creationId xmlns:a16="http://schemas.microsoft.com/office/drawing/2014/main" id="{BF6B843F-FECB-494C-A065-49795FB95D14}"/>
              </a:ext>
            </a:extLst>
          </p:cNvPr>
          <p:cNvSpPr>
            <a:spLocks noChangeArrowheads="1"/>
          </p:cNvSpPr>
          <p:nvPr/>
        </p:nvSpPr>
        <p:spPr bwMode="auto">
          <a:xfrm>
            <a:off x="0" y="152400"/>
            <a:ext cx="285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spcBef>
                <a:spcPct val="0"/>
              </a:spcBef>
              <a:buClrTx/>
              <a:buSzTx/>
              <a:buFontTx/>
              <a:buNone/>
            </a:pPr>
            <a:r>
              <a:rPr lang="en-US" altLang="en-US" sz="1000">
                <a:solidFill>
                  <a:srgbClr val="000000"/>
                </a:solidFill>
                <a:latin typeface="Arial Narrow" panose="020B0606020202030204" pitchFamily="34" charset="0"/>
              </a:rPr>
              <a:t> </a:t>
            </a: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08084B-B89C-4041-8673-98AD20DD25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0A625B-69FB-4026-BB88-51C4852232E8}"/>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dimensions of God’s love?</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 may have power, together with all the saints, to grasp how wide and long and high and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deep</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is the love of Christ . . . - v18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Love’s depth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Lord Jesus 	went to the cross to redeem 	you.</a:t>
            </a:r>
          </a:p>
        </p:txBody>
      </p:sp>
      <p:sp>
        <p:nvSpPr>
          <p:cNvPr id="4" name="Rectangle 3">
            <a:extLst>
              <a:ext uri="{FF2B5EF4-FFF2-40B4-BE49-F238E27FC236}">
                <a16:creationId xmlns:a16="http://schemas.microsoft.com/office/drawing/2014/main" id="{0B59E3A6-C923-44FB-AC7B-594E3674CEE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An Understanding of the Love of Christ.</a:t>
            </a:r>
          </a:p>
        </p:txBody>
      </p:sp>
      <p:sp>
        <p:nvSpPr>
          <p:cNvPr id="81925" name="Rectangle 5">
            <a:extLst>
              <a:ext uri="{FF2B5EF4-FFF2-40B4-BE49-F238E27FC236}">
                <a16:creationId xmlns:a16="http://schemas.microsoft.com/office/drawing/2014/main" id="{AF55F209-492D-43BA-8E1F-E941DBD4D778}"/>
              </a:ext>
            </a:extLst>
          </p:cNvPr>
          <p:cNvSpPr>
            <a:spLocks noChangeArrowheads="1"/>
          </p:cNvSpPr>
          <p:nvPr/>
        </p:nvSpPr>
        <p:spPr bwMode="auto">
          <a:xfrm>
            <a:off x="0" y="152400"/>
            <a:ext cx="285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spcBef>
                <a:spcPct val="0"/>
              </a:spcBef>
              <a:buClrTx/>
              <a:buSzTx/>
              <a:buFontTx/>
              <a:buNone/>
            </a:pPr>
            <a:r>
              <a:rPr lang="en-US" altLang="en-US" sz="1000">
                <a:solidFill>
                  <a:srgbClr val="000000"/>
                </a:solidFill>
                <a:latin typeface="Arial Narrow" panose="020B0606020202030204" pitchFamily="34" charset="0"/>
              </a:rPr>
              <a:t> </a:t>
            </a: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195F29-64E8-4B63-8B60-39189DE3CB0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092DBA-BAE8-4AE1-81F9-24363F8532F8}"/>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dimensions of God’s love?</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 may have power, together with all the saints, to grasp how wide and long and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high</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and deep is the love of Christ . . . - v18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Love’s height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Lord Jesus 	now makes intercession for you 	in heaven.</a:t>
            </a:r>
          </a:p>
        </p:txBody>
      </p:sp>
      <p:sp>
        <p:nvSpPr>
          <p:cNvPr id="4" name="Rectangle 3">
            <a:extLst>
              <a:ext uri="{FF2B5EF4-FFF2-40B4-BE49-F238E27FC236}">
                <a16:creationId xmlns:a16="http://schemas.microsoft.com/office/drawing/2014/main" id="{F01CB54A-1A3C-4B43-8C1B-5B0B9F9F35D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An Understanding of the Love of Christ.</a:t>
            </a:r>
          </a:p>
        </p:txBody>
      </p:sp>
      <p:sp>
        <p:nvSpPr>
          <p:cNvPr id="83973" name="Rectangle 5">
            <a:extLst>
              <a:ext uri="{FF2B5EF4-FFF2-40B4-BE49-F238E27FC236}">
                <a16:creationId xmlns:a16="http://schemas.microsoft.com/office/drawing/2014/main" id="{08CB0F17-543E-4ED7-AD60-9FA34FF6B55A}"/>
              </a:ext>
            </a:extLst>
          </p:cNvPr>
          <p:cNvSpPr>
            <a:spLocks noChangeArrowheads="1"/>
          </p:cNvSpPr>
          <p:nvPr/>
        </p:nvSpPr>
        <p:spPr bwMode="auto">
          <a:xfrm>
            <a:off x="0" y="152400"/>
            <a:ext cx="285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spcBef>
                <a:spcPct val="0"/>
              </a:spcBef>
              <a:buClrTx/>
              <a:buSzTx/>
              <a:buFontTx/>
              <a:buNone/>
            </a:pPr>
            <a:r>
              <a:rPr lang="en-US" altLang="en-US" sz="1000">
                <a:solidFill>
                  <a:srgbClr val="000000"/>
                </a:solidFill>
                <a:latin typeface="Arial Narrow" panose="020B0606020202030204" pitchFamily="34" charset="0"/>
              </a:rPr>
              <a:t> </a:t>
            </a: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C14C333-BF35-4B78-907B-CD395333C36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314A21-9DAE-4263-9176-0038F88F227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Where is that love to be demon-</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strated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today?</a:t>
            </a:r>
          </a:p>
        </p:txBody>
      </p:sp>
      <p:sp>
        <p:nvSpPr>
          <p:cNvPr id="4" name="Rectangle 3">
            <a:extLst>
              <a:ext uri="{FF2B5EF4-FFF2-40B4-BE49-F238E27FC236}">
                <a16:creationId xmlns:a16="http://schemas.microsoft.com/office/drawing/2014/main" id="{42F180FF-F29E-4098-8032-080B9414FE7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An Understanding of the Love of Christ.</a:t>
            </a:r>
          </a:p>
        </p:txBody>
      </p:sp>
      <p:sp>
        <p:nvSpPr>
          <p:cNvPr id="86021" name="Rectangle 5">
            <a:extLst>
              <a:ext uri="{FF2B5EF4-FFF2-40B4-BE49-F238E27FC236}">
                <a16:creationId xmlns:a16="http://schemas.microsoft.com/office/drawing/2014/main" id="{89E66FE1-2490-469A-9393-8B7ADE6B91AE}"/>
              </a:ext>
            </a:extLst>
          </p:cNvPr>
          <p:cNvSpPr>
            <a:spLocks noChangeArrowheads="1"/>
          </p:cNvSpPr>
          <p:nvPr/>
        </p:nvSpPr>
        <p:spPr bwMode="auto">
          <a:xfrm>
            <a:off x="0" y="152400"/>
            <a:ext cx="285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spcBef>
                <a:spcPct val="0"/>
              </a:spcBef>
              <a:buClrTx/>
              <a:buSzTx/>
              <a:buFontTx/>
              <a:buNone/>
            </a:pPr>
            <a:r>
              <a:rPr lang="en-US" altLang="en-US" sz="1000">
                <a:solidFill>
                  <a:srgbClr val="000000"/>
                </a:solidFill>
                <a:latin typeface="Arial Narrow" panose="020B0606020202030204" pitchFamily="34" charset="0"/>
              </a:rPr>
              <a:t> </a:t>
            </a: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4B54EA-B99B-4377-97E8-122179D330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CE90C90-F29D-403D-8E9B-22F4EAAE56B6}"/>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B. Where is that love to be demon-strated today?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may have power, together with all the saints, to grasp how wide and long and high and deep is the love of Christ, and to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know</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this love that surpasses knowledge — that you may be filled to the measure of all the fullness of God. - v18-19</a:t>
            </a:r>
          </a:p>
          <a:p>
            <a:pPr marL="609600" indent="-609600" algn="just" eaLnBrk="1" hangingPunct="1">
              <a:buFont typeface="Wingdings 2" panose="05020102010507070707" pitchFamily="18" charset="2"/>
              <a:buNone/>
            </a:pP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1.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Know</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to know by exper-	ience.                            </a:t>
            </a:r>
            <a:r>
              <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γινώσκω</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A15D079-2E26-42DB-AD7F-3A80E167737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An Understanding of the Love of Christ.</a:t>
            </a:r>
          </a:p>
        </p:txBody>
      </p:sp>
      <p:sp>
        <p:nvSpPr>
          <p:cNvPr id="88069" name="Rectangle 5">
            <a:extLst>
              <a:ext uri="{FF2B5EF4-FFF2-40B4-BE49-F238E27FC236}">
                <a16:creationId xmlns:a16="http://schemas.microsoft.com/office/drawing/2014/main" id="{616B82FB-AEAE-4A34-99D3-3163602060D8}"/>
              </a:ext>
            </a:extLst>
          </p:cNvPr>
          <p:cNvSpPr>
            <a:spLocks noChangeArrowheads="1"/>
          </p:cNvSpPr>
          <p:nvPr/>
        </p:nvSpPr>
        <p:spPr bwMode="auto">
          <a:xfrm>
            <a:off x="0" y="152400"/>
            <a:ext cx="285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spcBef>
                <a:spcPct val="0"/>
              </a:spcBef>
              <a:buClrTx/>
              <a:buSzTx/>
              <a:buFontTx/>
              <a:buNone/>
            </a:pPr>
            <a:r>
              <a:rPr lang="en-US" altLang="en-US" sz="1000">
                <a:solidFill>
                  <a:srgbClr val="000000"/>
                </a:solidFill>
                <a:latin typeface="Arial Narrow" panose="020B0606020202030204" pitchFamily="34" charset="0"/>
              </a:rPr>
              <a:t> </a:t>
            </a: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BB9C481-2752-4988-B422-C22AFB190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101E7A-1489-475E-81DE-0BF53FA6206D}"/>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Where is that love to be demon-</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strated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today?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may have power,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together with all the saints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grasp how wide and long and high and deep is the love of Christ, and to know this love that surpasses knowledge — that you may be filled to the measure of all the fullness of God. - v18-19</a:t>
            </a:r>
          </a:p>
          <a:p>
            <a:pPr marL="609600" indent="-609600" algn="just" eaLnBrk="1" fontAlgn="auto" hangingPunct="1">
              <a:spcAft>
                <a:spcPts val="0"/>
              </a:spcAft>
              <a:buFont typeface="Wingdings 2" panose="05020102010507070707" pitchFamily="18" charset="2"/>
              <a:buNone/>
              <a:defRPr/>
            </a:pPr>
            <a:r>
              <a:rPr lang="en-US" sz="44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Where is “together with all the 	saints”?</a:t>
            </a:r>
          </a:p>
        </p:txBody>
      </p:sp>
      <p:sp>
        <p:nvSpPr>
          <p:cNvPr id="4" name="Rectangle 3">
            <a:extLst>
              <a:ext uri="{FF2B5EF4-FFF2-40B4-BE49-F238E27FC236}">
                <a16:creationId xmlns:a16="http://schemas.microsoft.com/office/drawing/2014/main" id="{087C3CD9-0754-4B3C-96D7-433B5B68D05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An Understanding of the Love of Christ.</a:t>
            </a:r>
          </a:p>
        </p:txBody>
      </p:sp>
      <p:sp>
        <p:nvSpPr>
          <p:cNvPr id="90117" name="Rectangle 5">
            <a:extLst>
              <a:ext uri="{FF2B5EF4-FFF2-40B4-BE49-F238E27FC236}">
                <a16:creationId xmlns:a16="http://schemas.microsoft.com/office/drawing/2014/main" id="{1FDF2DB5-E2AE-429F-A32E-D73BD2D28578}"/>
              </a:ext>
            </a:extLst>
          </p:cNvPr>
          <p:cNvSpPr>
            <a:spLocks noChangeArrowheads="1"/>
          </p:cNvSpPr>
          <p:nvPr/>
        </p:nvSpPr>
        <p:spPr bwMode="auto">
          <a:xfrm>
            <a:off x="0" y="152400"/>
            <a:ext cx="285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spcBef>
                <a:spcPct val="0"/>
              </a:spcBef>
              <a:buClrTx/>
              <a:buSzTx/>
              <a:buFontTx/>
              <a:buNone/>
            </a:pPr>
            <a:r>
              <a:rPr lang="en-US" altLang="en-US" sz="1000">
                <a:solidFill>
                  <a:srgbClr val="000000"/>
                </a:solidFill>
                <a:latin typeface="Arial Narrow" panose="020B0606020202030204" pitchFamily="34" charset="0"/>
              </a:rPr>
              <a:t> </a:t>
            </a: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D09AD1-DACF-4890-8186-99B94396D10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89F2D4-5BD5-4474-91E0-D87A0D7B886F}"/>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4:16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Let us then approach the throne of grace with confidence . . .</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CD2AAE4-0DA4-49A0-B0A0-CF3235CD4AA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1D7BC9-7DF2-4CC4-8E5D-804C9C3AA1DE}"/>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Approaching God’s throne with confidence is enhanced as you pass on the love of Christ to others!</a:t>
            </a:r>
          </a:p>
        </p:txBody>
      </p:sp>
      <p:sp>
        <p:nvSpPr>
          <p:cNvPr id="4" name="Rectangle 3">
            <a:extLst>
              <a:ext uri="{FF2B5EF4-FFF2-40B4-BE49-F238E27FC236}">
                <a16:creationId xmlns:a16="http://schemas.microsoft.com/office/drawing/2014/main" id="{96209B38-172A-4BC5-9DFF-3DCA7B88976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An Understanding of the Love of Christ.</a:t>
            </a:r>
          </a:p>
        </p:txBody>
      </p:sp>
      <p:sp>
        <p:nvSpPr>
          <p:cNvPr id="92165" name="Rectangle 5">
            <a:extLst>
              <a:ext uri="{FF2B5EF4-FFF2-40B4-BE49-F238E27FC236}">
                <a16:creationId xmlns:a16="http://schemas.microsoft.com/office/drawing/2014/main" id="{CB7A607B-D79A-4BCE-BE59-87C2731258D9}"/>
              </a:ext>
            </a:extLst>
          </p:cNvPr>
          <p:cNvSpPr>
            <a:spLocks noChangeArrowheads="1"/>
          </p:cNvSpPr>
          <p:nvPr/>
        </p:nvSpPr>
        <p:spPr bwMode="auto">
          <a:xfrm>
            <a:off x="0" y="152400"/>
            <a:ext cx="285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spcBef>
                <a:spcPct val="0"/>
              </a:spcBef>
              <a:buClrTx/>
              <a:buSzTx/>
              <a:buFontTx/>
              <a:buNone/>
            </a:pPr>
            <a:r>
              <a:rPr lang="en-US" altLang="en-US" sz="1000">
                <a:solidFill>
                  <a:srgbClr val="000000"/>
                </a:solidFill>
                <a:latin typeface="Arial Narrow" panose="020B0606020202030204" pitchFamily="34" charset="0"/>
              </a:rPr>
              <a:t> </a:t>
            </a: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DCE51D-FE85-44B4-87D6-030DB49B5C5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E14219B-326B-47D1-9AE6-BCA6C673167C}"/>
              </a:ext>
            </a:extLst>
          </p:cNvPr>
          <p:cNvSpPr>
            <a:spLocks noGrp="1" noChangeArrowheads="1"/>
          </p:cNvSpPr>
          <p:nvPr>
            <p:ph idx="1"/>
          </p:nvPr>
        </p:nvSpPr>
        <p:spPr>
          <a:xfrm>
            <a:off x="457200" y="1143000"/>
            <a:ext cx="8229600" cy="5410200"/>
          </a:xfrm>
        </p:spPr>
        <p:txBody>
          <a:bodyPr>
            <a:normAutofit/>
          </a:bodyPr>
          <a:lstStyle/>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How do you approach God with confidence?</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Know &amp; be a godly father.</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Allow Christ to dwell in your heart more fully.</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Pass on the love of Christ to others.</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Then - pray with confidence!</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2C237E-D7B7-44E0-9A74-E197F988E30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0EE9D5C-BC49-46AF-AAB8-F8569FF1D1ED}"/>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4:16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Let us then approach the throne of grace with confidence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him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may approach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freedom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confidence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v12.</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FF505C-3B2E-457E-9137-E40AB60C9E0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CA6CE6-11BF-4A6F-851D-0D488575292A}"/>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do  you  need  to  know  to approach  God  with  confidence?</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ED6518-FE84-4648-BB63-1F2C5FC0658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E72ABE-8DA3-41A5-A955-F7DD02652193}"/>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a:t>
            </a: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An Understanding of the Father-hood of God.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this reason I kneel before the Father, from whom his whole family in heaven and on earth derives its name. - v14-15</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007146-CA77-4866-971D-176E79F64A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16E12B-FA58-41E2-B0C8-F70B9E04861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Ephesians</a:t>
            </a:r>
            <a:r>
              <a:rPr lang="en-US" sz="4400" b="1" dirty="0">
                <a:solidFill>
                  <a:srgbClr val="990033"/>
                </a:solidFill>
                <a:effectLst>
                  <a:outerShdw blurRad="38100" dist="38100" dir="2700000" algn="tl">
                    <a:srgbClr val="000000">
                      <a:alpha val="43137"/>
                    </a:srgbClr>
                  </a:outerShdw>
                </a:effectLst>
                <a:latin typeface="Arial Narrow" pitchFamily="34" charset="0"/>
              </a:rPr>
              <a:t> shows us the different aspects of God’s fatherhood.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0E3FCCF-559D-4E47-B4EE-A58E9125245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cs typeface="Arial" pitchFamily="34" charset="0"/>
              </a:rPr>
              <a:t>An Understanding of the Fatherhood of God.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68AAA22-E021-4EA8-80BD-724E2B1E7CC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B8F5E5-A30B-4900-9FD7-1B76F84582AB}"/>
              </a:ext>
            </a:extLst>
          </p:cNvPr>
          <p:cNvSpPr>
            <a:spLocks noGrp="1" noChangeArrowheads="1"/>
          </p:cNvSpPr>
          <p:nvPr>
            <p:ph idx="1"/>
          </p:nvPr>
        </p:nvSpPr>
        <p:spPr>
          <a:xfrm>
            <a:off x="457200" y="838200"/>
            <a:ext cx="8229600" cy="5715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Grace and peace to you from God our Father and the Lord Jesus Christ. Praise be to the God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Father of our Lord Jesus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1:2-3</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keep asking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God of our Lord Jesus Christ, the glorious Father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may give you the Spirit of wisdom and revelation. 1:17</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Peace to the brothers, and love with faith from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the Father and the Lord Jesus Christ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6:23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God is shown as the Father of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Jesus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745959AF-F44C-496C-852C-21958686BA5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cs typeface="Arial" pitchFamily="34" charset="0"/>
              </a:rPr>
              <a:t>An Understanding of the Fatherhood of God.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30102</TotalTime>
  <Words>2390</Words>
  <Application>Microsoft Office PowerPoint</Application>
  <PresentationFormat>On-screen Show (4:3)</PresentationFormat>
  <Paragraphs>226</Paragraphs>
  <Slides>41</Slides>
  <Notes>41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 Narrow</vt:lpstr>
      <vt:lpstr>Arial</vt:lpstr>
      <vt:lpstr>Lucida Sans Unicode</vt:lpstr>
      <vt:lpstr>Wingdings 2</vt:lpstr>
      <vt:lpstr>Calibri</vt:lpstr>
      <vt:lpstr>Times New Roman</vt:lpstr>
      <vt:lpstr>Segoe UI Symbol</vt:lpstr>
      <vt:lpstr>Trek</vt:lpstr>
      <vt:lpstr>how  do  you approach  god with confidence?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1646</cp:revision>
  <dcterms:created xsi:type="dcterms:W3CDTF">2005-04-23T22:37:40Z</dcterms:created>
  <dcterms:modified xsi:type="dcterms:W3CDTF">2021-02-10T01:08:51Z</dcterms:modified>
</cp:coreProperties>
</file>