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handoutMasterIdLst>
    <p:handoutMasterId r:id="rId39"/>
  </p:handoutMasterIdLst>
  <p:sldIdLst>
    <p:sldId id="398" r:id="rId2"/>
    <p:sldId id="2436" r:id="rId3"/>
    <p:sldId id="2462" r:id="rId4"/>
    <p:sldId id="2463" r:id="rId5"/>
    <p:sldId id="2464" r:id="rId6"/>
    <p:sldId id="2334" r:id="rId7"/>
    <p:sldId id="2433" r:id="rId8"/>
    <p:sldId id="2434" r:id="rId9"/>
    <p:sldId id="2435" r:id="rId10"/>
    <p:sldId id="1362" r:id="rId11"/>
    <p:sldId id="2078" r:id="rId12"/>
    <p:sldId id="2439" r:id="rId13"/>
    <p:sldId id="2440" r:id="rId14"/>
    <p:sldId id="2441" r:id="rId15"/>
    <p:sldId id="2442" r:id="rId16"/>
    <p:sldId id="2443" r:id="rId17"/>
    <p:sldId id="2444" r:id="rId18"/>
    <p:sldId id="2445" r:id="rId19"/>
    <p:sldId id="2446" r:id="rId20"/>
    <p:sldId id="2447" r:id="rId21"/>
    <p:sldId id="2448" r:id="rId22"/>
    <p:sldId id="2449" r:id="rId23"/>
    <p:sldId id="2346" r:id="rId24"/>
    <p:sldId id="2450" r:id="rId25"/>
    <p:sldId id="2451" r:id="rId26"/>
    <p:sldId id="2452" r:id="rId27"/>
    <p:sldId id="2453" r:id="rId28"/>
    <p:sldId id="2428" r:id="rId29"/>
    <p:sldId id="2454" r:id="rId30"/>
    <p:sldId id="2455" r:id="rId31"/>
    <p:sldId id="2456" r:id="rId32"/>
    <p:sldId id="2457" r:id="rId33"/>
    <p:sldId id="2458" r:id="rId34"/>
    <p:sldId id="2459" r:id="rId35"/>
    <p:sldId id="2460" r:id="rId36"/>
    <p:sldId id="1708" r:id="rId37"/>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EB98EEF3-EA2A-4FDA-8F4C-7DD7192BEACD}"/>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5D7F9118-E198-4785-BA6A-938E75A3A5E8}"/>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DA126B5B-78F1-4D85-BC66-7C9FEB673724}"/>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3657324-FC36-4EC1-AF69-48BF68294F6C}"/>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90CDDC05-C0E6-4A4A-8D64-8079272EFC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2DFF003-93C9-401C-8ECB-5B0A88CD8440}"/>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CC464F4-7BF8-4D40-89B9-AF33D220CC8A}"/>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8B5B82A6-B37C-46F7-B145-880D7C857615}" type="datetimeFigureOut">
              <a:rPr lang="en-US"/>
              <a:pPr>
                <a:defRPr/>
              </a:pPr>
              <a:t>2/9/2021</a:t>
            </a:fld>
            <a:endParaRPr lang="en-US" dirty="0"/>
          </a:p>
        </p:txBody>
      </p:sp>
      <p:sp>
        <p:nvSpPr>
          <p:cNvPr id="4" name="Slide Image Placeholder 3">
            <a:extLst>
              <a:ext uri="{FF2B5EF4-FFF2-40B4-BE49-F238E27FC236}">
                <a16:creationId xmlns:a16="http://schemas.microsoft.com/office/drawing/2014/main" id="{B6F6872F-DF48-45E7-B179-9DBF4C0034DB}"/>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2B22EE74-BA18-4309-8B36-367824EB0F69}"/>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FB30461-4676-4D13-8F97-535DBCFDDD8E}"/>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D000B602-974E-432D-9E7E-6D57EFC9A0AF}"/>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10B306F-38C4-4C6D-BB12-B519B04C13E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23C2FF1-FAAE-4D9C-B558-3F216F8234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C040F7B2-5486-45B9-9027-C5F6A08FB8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DDA2C79-8B6B-49E1-B61E-214DD8BE00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47908B-2531-43C0-BBD3-EA27153391E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5C9512C7-74F9-4C41-A226-D06401B425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BD1B0BF-1503-407D-9EFA-AB0197929EB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59D4EF19-4DDA-49AA-9592-87EFF5FB68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9B432C-6CF9-4AEA-85B6-4A07ACB9625F}"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5B52C32-A817-4F34-ADBD-0124D3B63C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EDA43B7C-A1BA-4508-BB6B-3E2041B04C6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CB621F7-45FF-4A96-8C8F-E3B75A7198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116E16-F81E-4C1F-923D-F9E692D22C14}"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CBA45BE9-4BFC-4D29-B70E-0C7DE56981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A797ECF-D4B7-4326-8C9D-7E8F4C6819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F9C13829-5711-48EF-B965-20505BE713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6266C7-E9F4-4D10-AE66-62A092EF0E99}"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F6614875-3D63-47B8-BC5A-8463AB55C3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9C853E4A-356B-42D0-BAE7-4F413AA814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742F38C8-C9A5-4B0D-A91F-990E003FAC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94FB8D7-AE9B-4BEB-A567-938A12838A4E}"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1C8D7BF-1E88-447B-AF95-B7CCA8B2F4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F3377DC4-46EE-4F27-B02B-F1EEFB826A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3FF68555-E763-4345-A596-068EE0B827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97208A-9FD7-46F3-A8FD-86B15FEEF9F8}"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BCB0DBD9-ED40-4DB7-86FE-07E41F8D30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4C01470-184A-43F3-8C03-E138A0BEC7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67D2EB74-2BAF-4BF6-AA85-D16FC88B90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2F04A3D-EAA6-4726-9888-900C7D22FBC5}"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7A6E2737-6760-4466-ABFF-1EF4CE8B3F6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CC4536FA-408F-4E58-9B9E-C77AA8A351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8B1F7336-3D78-480E-914F-9BCC5064B3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EE5016A-331A-49F7-9435-692EB74DA943}"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1BC042AF-3790-4917-9062-C9293A0366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2991AAF-6E0E-44BF-8D99-EB5F2EAA38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1685E108-C7B7-4BA6-86D2-ACE2789484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03EEA1-F8B7-498C-BBA7-61DCC2E5744B}"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52227BE6-73B8-4B3B-B909-826343E84F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65C66AE4-2BD0-426B-9A67-0613654D06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111C469-8E51-44C0-9C49-FCF0753DB97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20795A0-00D4-45FE-B026-FED43985474C}"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F62C5322-F02E-47A1-80A1-499B6C0CFC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ECFF453-C4A8-4414-A29E-38A966962D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951EE6F9-AC9B-4C03-AEA8-1B0A5DB440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4FE9CC-59C5-464D-BB3C-79640AD8BEE2}"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3C2B5B03-9DCC-4435-8D9D-15D2E78F4F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EFE3C6A-D7FD-4632-8068-9C49B02237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3524E070-281E-4F42-9764-DBF2160A14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81900CD-9184-414D-A875-4243041611EF}"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28BEF10-0BEC-43EA-BD5E-8551357685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CD23C55-699A-4141-B91B-A3387896D4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E6B1B752-17A4-4040-8358-98417A15CD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6A5E07-DBC5-4B90-84B8-883A2474031F}"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8B674ECA-98A6-45C2-86D0-16DF50DBF8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D465FDA2-C108-4499-8756-28EAADC06A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5864788-D807-48B0-A183-2A1598E39F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C3C0E8-3683-490C-8D4B-FA644B66672A}"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7EA78EBB-D836-4E21-88FF-B4D7F51927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B9F39D4A-5AC6-4FEC-BC0C-D57C3FEDE2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FBBD7716-4AC2-4119-A146-5B1B2781A70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7ED4CF-71D6-4E75-A978-D0E2AC385760}"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DD235F94-E2C6-41E9-99EA-6E27DE82D8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5BEB81A-6543-4484-BF4C-5F449539AD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5EA67BA1-8F07-4DDC-96A9-BAFE86E9AF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8998238-8488-4214-88AD-A5409C592540}"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50D3F19-E316-4C86-B3A3-2A2D49CE56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F875E851-6D3E-4779-84F6-E3645D0DF4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F6211518-B1EB-409E-AA7E-A3855716D3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BAD507-7618-4564-AA93-E580985957F4}"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97DCC604-D5AF-46B6-A774-C6B110FF22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B0A6639-BA83-478B-BD96-B506054DAB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0503323C-DF8A-4EDE-957B-88C6E141B3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BA7D7D6-71BB-4A6A-873B-AB72AAAF9789}"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3ECC63B4-38C0-43F2-B10C-5AEE6F3D95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F4296517-A889-430B-8A7D-C4F0178C92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176AB35A-0B66-419E-8DE3-F346460400A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5C362F-B80D-4EEA-A3A3-E38F08743480}"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56EA5E32-4C87-4956-9DD9-1099A3AADA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425D24F4-0509-42CA-B4D5-8E548448C3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5D865842-1BFC-4693-A81C-379F9FE018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4227E3-81C0-45C5-93AF-DF591942E695}"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794901A5-482F-4A80-8970-53435DA834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226C663C-501C-4987-8E56-6D86466061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02FB90FF-1DEA-4BCC-9D36-775AD3F044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8BC8333-3C9F-43ED-8CC9-8ED786323BC2}"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D46F58B-2C08-4685-9FC3-798ABBBACE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2578BE1-319B-41C2-9ED2-296BDE097D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7F75F21A-62A1-4F65-9AB0-919E0A04F4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A8AFAA-F967-45BA-84BA-4E853458DFBB}"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DDB00743-4B16-4CD5-975D-C30C3DA051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9644F55-BE7C-4643-A5B7-EA258D5C49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B08BBB6F-A233-4D62-B36D-7C9C115338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065645-5D65-45EF-BA8A-743A948A9157}"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8A54646-6F5C-4527-AF25-E836D9527E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51D5A8FB-93E2-432A-8321-4534E83687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E554FCC0-B3A1-4369-B896-7C1220F0F8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5F3868-4E99-42C4-8390-0905340064DE}"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F2D56E44-FE6E-4929-9B79-021D26B8A3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056BAB7B-4A81-4A91-8644-313F98835A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3C560B7B-E46A-4A3E-AD79-5A7E3FCF2C7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BB2C93-2487-4A94-8C64-158E0C18491E}"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ED661041-421E-4379-AFAF-E5012A5217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661C872-6E13-45EF-BD96-9B5CA32269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5100E972-9E96-4947-B33F-204811115D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C2048B-5B2B-48CB-A57F-6933EEA2079A}"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A6B75C41-2EA8-4C6E-88C1-6BF128E9F2E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E242989-A4BA-40FB-A967-ED2AC7657B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677D782D-B02C-49A1-9E6D-DCBBCD10A1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8023097-1DC5-437C-98DE-C002CB8B6CE9}"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54BD6B87-C6E3-4D19-9342-95C075CEC8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8FAF241D-C555-4D27-85DC-5AD5EF2F18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D2BEF371-76BA-465B-B6F7-25104B7192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F2C988-0C36-4FB4-B85A-BB62E6DAF6EF}"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0A5F73B-1727-45D6-8E92-89296CA8F2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EBB6B3A1-AF13-4069-A825-F309181BC0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48F19ED-FF75-487F-86A0-539C73EB00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676435-59E7-4491-81ED-3929DE05B660}"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4B12C5B-5472-4865-997A-6F49D69C20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64292ED6-F036-4909-8334-3A765D74D2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C62D6FDF-4A3C-42C7-883A-0787E502E5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6C40C24-D50F-4FAD-B9E0-1E51C8116070}"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3E9E6938-7B33-4A03-B5F0-DD2A66CAE3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C16F12CB-ADCB-4EE6-A77B-37592918934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2E3DE886-73C0-4BA2-8F00-37E74813CFC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A004B6-F003-4BD9-899B-89AAD8F4E03F}"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7FD58CFD-1888-486E-85AA-07DA088A69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209AD53A-B853-4C43-B3CB-D8706BE721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5FB0E59C-BC3E-4DF5-97D2-F905DA3D83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D5FC70-6AE1-42F7-AF6A-FB64683BD989}"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9A034995-4D43-47ED-8E13-140CA53BD9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234AFCFD-4E31-446B-98B0-1A34AB7E17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3B6BBEBB-33C9-4857-86A5-05A117F772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01F6A8-840E-478A-AACD-2BC306EF00CA}"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713C5427-E810-422B-8399-BE483B396B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5F9EC3F-8015-4068-BC71-DED52130A5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FF66160F-A829-4CA8-9722-909C1C543D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CCD477-BA48-4079-A1C2-7C3D8A22CBEF}"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99560113-2426-484F-A79D-CD5C77F797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174445D0-6860-4C68-AFE0-69AD2B944A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E4BC6E2C-AAF6-46BC-820F-56A9EA1231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00FF6AA-ACDA-4FE0-8365-299A85A4917A}"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9491AA2C-9EBD-4B3C-911D-0BF30336FAF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73D03401-79F3-4BDF-9570-E3C9057F5C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8E34D595-A0DD-428C-8B1A-EF33D80C96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013D7D-2AF0-45C1-9665-92A3A91256AC}"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4CB6B748-55C7-4BB8-B9F0-580BCE744C5C}"/>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618E4BB4-3AED-4D8C-9DD6-0874A587246E}"/>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0D80DDF3-EF53-483D-BEB1-F873341E485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80A1690A-7A50-4D3B-B85E-3103B8FA460E}"/>
              </a:ext>
            </a:extLst>
          </p:cNvPr>
          <p:cNvSpPr>
            <a:spLocks noGrp="1"/>
          </p:cNvSpPr>
          <p:nvPr>
            <p:ph type="sldNum" sz="quarter" idx="12"/>
          </p:nvPr>
        </p:nvSpPr>
        <p:spPr>
          <a:xfrm>
            <a:off x="8229600" y="6473825"/>
            <a:ext cx="758825" cy="247650"/>
          </a:xfrm>
        </p:spPr>
        <p:txBody>
          <a:bodyPr/>
          <a:lstStyle>
            <a:lvl1pPr>
              <a:defRPr smtClean="0"/>
            </a:lvl1pPr>
          </a:lstStyle>
          <a:p>
            <a:pPr>
              <a:defRPr/>
            </a:pPr>
            <a:fld id="{F7EA8275-CE09-48AC-8F93-E95CB859CA6E}" type="slidenum">
              <a:rPr lang="en-US" altLang="en-US"/>
              <a:pPr>
                <a:defRPr/>
              </a:pPr>
              <a:t>‹#›</a:t>
            </a:fld>
            <a:endParaRPr lang="en-US" altLang="en-US"/>
          </a:p>
        </p:txBody>
      </p:sp>
    </p:spTree>
    <p:extLst>
      <p:ext uri="{BB962C8B-B14F-4D97-AF65-F5344CB8AC3E}">
        <p14:creationId xmlns:p14="http://schemas.microsoft.com/office/powerpoint/2010/main" val="147824700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289D4D79-30AD-4B6E-B07A-C3B46664A7E0}"/>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157F6E5-510C-44A2-8F5A-A660C650792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E7191FC0-2742-4A77-B6CD-76CEF2F4E7F7}"/>
              </a:ext>
            </a:extLst>
          </p:cNvPr>
          <p:cNvSpPr>
            <a:spLocks noGrp="1"/>
          </p:cNvSpPr>
          <p:nvPr>
            <p:ph type="sldNum" sz="quarter" idx="12"/>
          </p:nvPr>
        </p:nvSpPr>
        <p:spPr/>
        <p:txBody>
          <a:bodyPr/>
          <a:lstStyle>
            <a:lvl1pPr>
              <a:defRPr/>
            </a:lvl1pPr>
          </a:lstStyle>
          <a:p>
            <a:pPr>
              <a:defRPr/>
            </a:pPr>
            <a:fld id="{C6EC2FC7-3BA2-4B34-A174-AF27E25A5E61}" type="slidenum">
              <a:rPr lang="en-US" altLang="en-US"/>
              <a:pPr>
                <a:defRPr/>
              </a:pPr>
              <a:t>‹#›</a:t>
            </a:fld>
            <a:endParaRPr lang="en-US" altLang="en-US"/>
          </a:p>
        </p:txBody>
      </p:sp>
    </p:spTree>
    <p:extLst>
      <p:ext uri="{BB962C8B-B14F-4D97-AF65-F5344CB8AC3E}">
        <p14:creationId xmlns:p14="http://schemas.microsoft.com/office/powerpoint/2010/main" val="5137601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9FC040-BFB1-4ECB-9125-508784C3EF5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5978BC93-858B-44C3-80D6-13B133D4F05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0D90DD-B5DB-4E6A-92D3-7519A9971148}"/>
              </a:ext>
            </a:extLst>
          </p:cNvPr>
          <p:cNvSpPr>
            <a:spLocks noGrp="1"/>
          </p:cNvSpPr>
          <p:nvPr>
            <p:ph type="sldNum" sz="quarter" idx="12"/>
          </p:nvPr>
        </p:nvSpPr>
        <p:spPr/>
        <p:txBody>
          <a:bodyPr/>
          <a:lstStyle>
            <a:lvl1pPr>
              <a:defRPr smtClean="0"/>
            </a:lvl1pPr>
          </a:lstStyle>
          <a:p>
            <a:pPr>
              <a:defRPr/>
            </a:pPr>
            <a:fld id="{CD49C137-0824-42F7-8B20-5DEAF31DF6A2}" type="slidenum">
              <a:rPr lang="en-US" altLang="en-US"/>
              <a:pPr>
                <a:defRPr/>
              </a:pPr>
              <a:t>‹#›</a:t>
            </a:fld>
            <a:endParaRPr lang="en-US" altLang="en-US"/>
          </a:p>
        </p:txBody>
      </p:sp>
    </p:spTree>
    <p:extLst>
      <p:ext uri="{BB962C8B-B14F-4D97-AF65-F5344CB8AC3E}">
        <p14:creationId xmlns:p14="http://schemas.microsoft.com/office/powerpoint/2010/main" val="414960539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FF2A4D31-0D2E-4795-B9FC-8045798792F5}"/>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625124B-6775-4CF5-916B-D3A8D3814117}"/>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2713A6F0-3329-427A-88B1-8D0CEBA2673B}"/>
              </a:ext>
            </a:extLst>
          </p:cNvPr>
          <p:cNvSpPr>
            <a:spLocks noGrp="1"/>
          </p:cNvSpPr>
          <p:nvPr>
            <p:ph type="sldNum" sz="quarter" idx="12"/>
          </p:nvPr>
        </p:nvSpPr>
        <p:spPr>
          <a:xfrm>
            <a:off x="8229600" y="6473825"/>
            <a:ext cx="758825" cy="247650"/>
          </a:xfrm>
        </p:spPr>
        <p:txBody>
          <a:bodyPr/>
          <a:lstStyle>
            <a:lvl1pPr>
              <a:defRPr smtClean="0"/>
            </a:lvl1pPr>
          </a:lstStyle>
          <a:p>
            <a:pPr>
              <a:defRPr/>
            </a:pPr>
            <a:fld id="{A666C8A1-75F6-4E4E-BDD9-97A78F8B1943}" type="slidenum">
              <a:rPr lang="en-US" altLang="en-US"/>
              <a:pPr>
                <a:defRPr/>
              </a:pPr>
              <a:t>‹#›</a:t>
            </a:fld>
            <a:endParaRPr lang="en-US" altLang="en-US"/>
          </a:p>
        </p:txBody>
      </p:sp>
    </p:spTree>
    <p:extLst>
      <p:ext uri="{BB962C8B-B14F-4D97-AF65-F5344CB8AC3E}">
        <p14:creationId xmlns:p14="http://schemas.microsoft.com/office/powerpoint/2010/main" val="553956558"/>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ED4CD8C-ADAE-432E-AFBF-3A16EF68BBA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EFA26993-F4BA-464A-BCE6-6F8C365C1122}"/>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FFC49B23-4F22-4816-A88E-65259607E2B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EAB53D53-2D06-4A1D-9EDA-DD1F9F72DD26}"/>
              </a:ext>
            </a:extLst>
          </p:cNvPr>
          <p:cNvSpPr>
            <a:spLocks noGrp="1"/>
          </p:cNvSpPr>
          <p:nvPr>
            <p:ph type="sldNum" sz="quarter" idx="12"/>
          </p:nvPr>
        </p:nvSpPr>
        <p:spPr/>
        <p:txBody>
          <a:bodyPr/>
          <a:lstStyle>
            <a:lvl1pPr>
              <a:defRPr smtClean="0"/>
            </a:lvl1pPr>
          </a:lstStyle>
          <a:p>
            <a:pPr>
              <a:defRPr/>
            </a:pPr>
            <a:fld id="{996472D5-A3D3-458D-96B6-0B3A939B6739}" type="slidenum">
              <a:rPr lang="en-US" altLang="en-US"/>
              <a:pPr>
                <a:defRPr/>
              </a:pPr>
              <a:t>‹#›</a:t>
            </a:fld>
            <a:endParaRPr lang="en-US" altLang="en-US"/>
          </a:p>
        </p:txBody>
      </p:sp>
    </p:spTree>
    <p:extLst>
      <p:ext uri="{BB962C8B-B14F-4D97-AF65-F5344CB8AC3E}">
        <p14:creationId xmlns:p14="http://schemas.microsoft.com/office/powerpoint/2010/main" val="153654690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8F140511-BC8C-4FE0-89DE-A517F70F31A5}"/>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5902D599-9B81-4B87-8AA0-BD93C945106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88EEC20B-FE8D-4FB5-A7A2-2B36A9971D5C}"/>
              </a:ext>
            </a:extLst>
          </p:cNvPr>
          <p:cNvSpPr>
            <a:spLocks noGrp="1"/>
          </p:cNvSpPr>
          <p:nvPr>
            <p:ph type="sldNum" sz="quarter" idx="12"/>
          </p:nvPr>
        </p:nvSpPr>
        <p:spPr/>
        <p:txBody>
          <a:bodyPr/>
          <a:lstStyle>
            <a:lvl1pPr>
              <a:defRPr/>
            </a:lvl1pPr>
          </a:lstStyle>
          <a:p>
            <a:pPr>
              <a:defRPr/>
            </a:pPr>
            <a:fld id="{DAB8BF2D-CAB0-46B4-9493-6C60D39F7445}" type="slidenum">
              <a:rPr lang="en-US" altLang="en-US"/>
              <a:pPr>
                <a:defRPr/>
              </a:pPr>
              <a:t>‹#›</a:t>
            </a:fld>
            <a:endParaRPr lang="en-US" altLang="en-US"/>
          </a:p>
        </p:txBody>
      </p:sp>
    </p:spTree>
    <p:extLst>
      <p:ext uri="{BB962C8B-B14F-4D97-AF65-F5344CB8AC3E}">
        <p14:creationId xmlns:p14="http://schemas.microsoft.com/office/powerpoint/2010/main" val="3640341006"/>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C4A7FE7-3E90-417E-9C1F-16B0363103C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CBCF2388-CAED-4EE2-8B52-86B106D7D4C8}"/>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CA20E17-F34A-47A6-96C0-36202D570A8A}"/>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24FEAE0-2F3E-4BC1-AE7F-E89505ECCE27}"/>
              </a:ext>
            </a:extLst>
          </p:cNvPr>
          <p:cNvSpPr>
            <a:spLocks noGrp="1"/>
          </p:cNvSpPr>
          <p:nvPr>
            <p:ph type="sldNum" sz="quarter" idx="12"/>
          </p:nvPr>
        </p:nvSpPr>
        <p:spPr>
          <a:xfrm>
            <a:off x="8229600" y="6477000"/>
            <a:ext cx="762000" cy="247650"/>
          </a:xfrm>
        </p:spPr>
        <p:txBody>
          <a:bodyPr/>
          <a:lstStyle>
            <a:lvl1pPr>
              <a:defRPr smtClean="0"/>
            </a:lvl1pPr>
          </a:lstStyle>
          <a:p>
            <a:pPr>
              <a:defRPr/>
            </a:pPr>
            <a:fld id="{BD9ABDCB-914D-4A7D-AB6B-0C7E23CF6D72}" type="slidenum">
              <a:rPr lang="en-US" altLang="en-US"/>
              <a:pPr>
                <a:defRPr/>
              </a:pPr>
              <a:t>‹#›</a:t>
            </a:fld>
            <a:endParaRPr lang="en-US" altLang="en-US"/>
          </a:p>
        </p:txBody>
      </p:sp>
    </p:spTree>
    <p:extLst>
      <p:ext uri="{BB962C8B-B14F-4D97-AF65-F5344CB8AC3E}">
        <p14:creationId xmlns:p14="http://schemas.microsoft.com/office/powerpoint/2010/main" val="123633201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50FDE343-1E9A-4DC5-933C-CC0AD851F00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3D5F9E34-648E-48A1-AE6B-0A7BBE21545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66A16D08-F8E7-46F6-8EE1-ECB5F53EFA97}"/>
              </a:ext>
            </a:extLst>
          </p:cNvPr>
          <p:cNvSpPr>
            <a:spLocks noGrp="1"/>
          </p:cNvSpPr>
          <p:nvPr>
            <p:ph type="sldNum" sz="quarter" idx="12"/>
          </p:nvPr>
        </p:nvSpPr>
        <p:spPr/>
        <p:txBody>
          <a:bodyPr/>
          <a:lstStyle>
            <a:lvl1pPr>
              <a:defRPr/>
            </a:lvl1pPr>
          </a:lstStyle>
          <a:p>
            <a:pPr>
              <a:defRPr/>
            </a:pPr>
            <a:fld id="{4CF92BCD-0EBA-4DC5-A5D8-10B187C40FF2}" type="slidenum">
              <a:rPr lang="en-US" altLang="en-US"/>
              <a:pPr>
                <a:defRPr/>
              </a:pPr>
              <a:t>‹#›</a:t>
            </a:fld>
            <a:endParaRPr lang="en-US" altLang="en-US"/>
          </a:p>
        </p:txBody>
      </p:sp>
    </p:spTree>
    <p:extLst>
      <p:ext uri="{BB962C8B-B14F-4D97-AF65-F5344CB8AC3E}">
        <p14:creationId xmlns:p14="http://schemas.microsoft.com/office/powerpoint/2010/main" val="244727948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DB365F22-38BE-424B-988B-7427426CC17F}"/>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32DE01FE-8F64-4804-9871-268AEFF14B8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0A554A97-0276-49C0-8AF6-1AAEDB3454D0}"/>
              </a:ext>
            </a:extLst>
          </p:cNvPr>
          <p:cNvSpPr>
            <a:spLocks noGrp="1"/>
          </p:cNvSpPr>
          <p:nvPr>
            <p:ph type="sldNum" sz="quarter" idx="12"/>
          </p:nvPr>
        </p:nvSpPr>
        <p:spPr/>
        <p:txBody>
          <a:bodyPr/>
          <a:lstStyle>
            <a:lvl1pPr>
              <a:defRPr smtClean="0"/>
            </a:lvl1pPr>
          </a:lstStyle>
          <a:p>
            <a:pPr>
              <a:defRPr/>
            </a:pPr>
            <a:fld id="{3A133ACE-120A-419F-AE21-CA03FB84B565}" type="slidenum">
              <a:rPr lang="en-US" altLang="en-US"/>
              <a:pPr>
                <a:defRPr/>
              </a:pPr>
              <a:t>‹#›</a:t>
            </a:fld>
            <a:endParaRPr lang="en-US" altLang="en-US"/>
          </a:p>
        </p:txBody>
      </p:sp>
    </p:spTree>
    <p:extLst>
      <p:ext uri="{BB962C8B-B14F-4D97-AF65-F5344CB8AC3E}">
        <p14:creationId xmlns:p14="http://schemas.microsoft.com/office/powerpoint/2010/main" val="2598043733"/>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42C86DC1-8866-41AA-B31A-47DD0D832DCE}"/>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A8EFF40-5356-4D3E-8989-ADE21585214B}"/>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989D0C6-2E50-47F5-AC6E-17418F493DD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8989494-B146-494B-91BD-EC21086EADDB}"/>
              </a:ext>
            </a:extLst>
          </p:cNvPr>
          <p:cNvSpPr>
            <a:spLocks noGrp="1"/>
          </p:cNvSpPr>
          <p:nvPr>
            <p:ph type="sldNum" sz="quarter" idx="12"/>
          </p:nvPr>
        </p:nvSpPr>
        <p:spPr/>
        <p:txBody>
          <a:bodyPr/>
          <a:lstStyle>
            <a:lvl1pPr>
              <a:defRPr smtClean="0"/>
            </a:lvl1pPr>
          </a:lstStyle>
          <a:p>
            <a:pPr>
              <a:defRPr/>
            </a:pPr>
            <a:fld id="{85C77151-3DED-499A-AAD1-B9DAB77D7DF4}" type="slidenum">
              <a:rPr lang="en-US" altLang="en-US"/>
              <a:pPr>
                <a:defRPr/>
              </a:pPr>
              <a:t>‹#›</a:t>
            </a:fld>
            <a:endParaRPr lang="en-US" altLang="en-US"/>
          </a:p>
        </p:txBody>
      </p:sp>
    </p:spTree>
    <p:extLst>
      <p:ext uri="{BB962C8B-B14F-4D97-AF65-F5344CB8AC3E}">
        <p14:creationId xmlns:p14="http://schemas.microsoft.com/office/powerpoint/2010/main" val="3512554309"/>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5DCA0FC8-70B8-42C2-9497-E3E6797B726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2E74BE8-9EA3-4A38-BA9E-9232F2A8AA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D2D81729-AA73-423C-A7BF-2735EC28786A}"/>
              </a:ext>
            </a:extLst>
          </p:cNvPr>
          <p:cNvSpPr>
            <a:spLocks noGrp="1"/>
          </p:cNvSpPr>
          <p:nvPr>
            <p:ph type="sldNum" sz="quarter" idx="12"/>
          </p:nvPr>
        </p:nvSpPr>
        <p:spPr/>
        <p:txBody>
          <a:bodyPr/>
          <a:lstStyle>
            <a:lvl1pPr>
              <a:defRPr smtClean="0"/>
            </a:lvl1pPr>
          </a:lstStyle>
          <a:p>
            <a:pPr>
              <a:defRPr/>
            </a:pPr>
            <a:fld id="{C337302D-27E3-49C6-AC4D-2CD28FE6AACA}" type="slidenum">
              <a:rPr lang="en-US" altLang="en-US"/>
              <a:pPr>
                <a:defRPr/>
              </a:pPr>
              <a:t>‹#›</a:t>
            </a:fld>
            <a:endParaRPr lang="en-US" altLang="en-US"/>
          </a:p>
        </p:txBody>
      </p:sp>
    </p:spTree>
    <p:extLst>
      <p:ext uri="{BB962C8B-B14F-4D97-AF65-F5344CB8AC3E}">
        <p14:creationId xmlns:p14="http://schemas.microsoft.com/office/powerpoint/2010/main" val="147534020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5D394D08-6028-44E4-9644-F5F63950A1F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EDC9044-3736-4FA5-A7B4-D2633C836390}"/>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3B3B44D6-75F1-4104-A721-28FF3CE2806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AEFDCB2F-36FF-4FEA-AF18-77FAE8FF0169}"/>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D4ADD9E2-D87D-45C1-B556-6B71DFEC8B45}"/>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077C0A5C-62F8-4FD5-B977-8E81E1903F0C}"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CA111C7-7EDA-41EA-8E82-08C69E35B17F}"/>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8A6624C2-2FE3-4F7C-B356-BA8F2407B65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C8D12668-CD5C-431E-8193-02CA680FEF47}"/>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222" r:id="rId1"/>
    <p:sldLayoutId id="2147486223" r:id="rId2"/>
    <p:sldLayoutId id="2147486224" r:id="rId3"/>
    <p:sldLayoutId id="2147486219" r:id="rId4"/>
    <p:sldLayoutId id="2147486225" r:id="rId5"/>
    <p:sldLayoutId id="2147486220" r:id="rId6"/>
    <p:sldLayoutId id="2147486226" r:id="rId7"/>
    <p:sldLayoutId id="2147486227" r:id="rId8"/>
    <p:sldLayoutId id="2147486228" r:id="rId9"/>
    <p:sldLayoutId id="2147486221" r:id="rId10"/>
    <p:sldLayoutId id="2147486229"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D119249-4EF1-4343-835C-BB14C6978F73}"/>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cheer  up  - you’re  on display!</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78CC5CE-021A-49BF-BA5B-02B2CEA52F5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202DDAD-F1EC-4355-8F06-1A387A3FB5F2}"/>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This Mystery?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93F0E1-A3BB-433D-836A-791498992C0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10C568-2E80-43B5-8693-9E6FF199BCFF}"/>
              </a:ext>
            </a:extLst>
          </p:cNvPr>
          <p:cNvSpPr>
            <a:spLocks noGrp="1" noChangeArrowheads="1"/>
          </p:cNvSpPr>
          <p:nvPr>
            <p:ph idx="1"/>
          </p:nvPr>
        </p:nvSpPr>
        <p:spPr>
          <a:xfrm>
            <a:off x="457200" y="1143000"/>
            <a:ext cx="8229600" cy="5410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was hidden for a specific </a:t>
            </a:r>
            <a:r>
              <a:rPr lang="en-US" sz="4400" b="1" u="sng" dirty="0">
                <a:solidFill>
                  <a:srgbClr val="990033"/>
                </a:solidFill>
                <a:effectLst>
                  <a:outerShdw blurRad="38100" dist="38100" dir="2700000" algn="tl">
                    <a:srgbClr val="000000">
                      <a:alpha val="43137"/>
                    </a:srgbClr>
                  </a:outerShdw>
                </a:effectLst>
                <a:latin typeface="Arial Narrow"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4:1-5 - What I am saying is that as long as the heir is a child, he is no different from a slave, although he owns the whole estate. He is subject to guardians and trustees until the time set by his father. So also, when we were children, we were in slavery under the basic principles of the world.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when the time had fully come, God sent his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born of a woman, born under law, to redeem those under law, that we might receive the full rights of sons.</a:t>
            </a:r>
          </a:p>
        </p:txBody>
      </p:sp>
      <p:sp>
        <p:nvSpPr>
          <p:cNvPr id="4" name="Rectangle 3">
            <a:extLst>
              <a:ext uri="{FF2B5EF4-FFF2-40B4-BE49-F238E27FC236}">
                <a16:creationId xmlns:a16="http://schemas.microsoft.com/office/drawing/2014/main" id="{96867E1B-D323-455F-97BE-2E154A7F12E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4471719-F8CF-4CBD-95FF-C7E88D6294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40C198-5721-4C3E-ABCF-E40D73C62A24}"/>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It was hidden for a specific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time</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you will be able to understand my insight into the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mystery</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of Christ, which was not made known to men in other generations as it has now been revealed by the Spirit to God’s holy apostles and prophets. - v4-5</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a:t>
            </a:r>
            <a:r>
              <a:rPr lang="en-US" altLang="en-US" sz="4400" b="1">
                <a:solidFill>
                  <a:srgbClr val="339966"/>
                </a:solidFill>
                <a:effectLst>
                  <a:outerShdw blurRad="38100" dist="38100" dir="2700000" algn="tl">
                    <a:srgbClr val="C0C0C0"/>
                  </a:outerShdw>
                </a:effectLst>
                <a:latin typeface="Arial Narrow" panose="020B0606020202030204" pitchFamily="34" charset="0"/>
              </a:rPr>
              <a:t>Mystery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that which only the 	initiated (“perfected”) ones 	know.</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μυστήριον</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F63EE9C8-1F78-47BD-A8FC-42151721F9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3D9728-34BF-495A-845F-6388C4B192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F56397-F1C5-4017-A9D7-EA390ACC74D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was hidden for a specific </a:t>
            </a:r>
            <a:r>
              <a:rPr lang="en-US" sz="4400" b="1" u="sng" dirty="0">
                <a:solidFill>
                  <a:srgbClr val="990033"/>
                </a:solidFill>
                <a:effectLst>
                  <a:outerShdw blurRad="38100" dist="38100" dir="2700000" algn="tl">
                    <a:srgbClr val="000000">
                      <a:alpha val="43137"/>
                    </a:srgbClr>
                  </a:outerShdw>
                </a:effectLst>
                <a:latin typeface="Arial Narrow"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you will be able to understand my insight into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mystery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Christ, which was not made known to men in other generations 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has now been revealed by the Spirit to God’s holy apostles and prophets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v4-5</a:t>
            </a:r>
          </a:p>
        </p:txBody>
      </p:sp>
      <p:sp>
        <p:nvSpPr>
          <p:cNvPr id="4" name="Rectangle 3">
            <a:extLst>
              <a:ext uri="{FF2B5EF4-FFF2-40B4-BE49-F238E27FC236}">
                <a16:creationId xmlns:a16="http://schemas.microsoft.com/office/drawing/2014/main" id="{1DC877E3-5EFB-4B25-AE2E-B5822123F8C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27B6516-7CA3-4B7C-98D8-1D65A53129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A5C758-FE63-4686-873F-85BF3D51AD6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 was hidden for a specific </a:t>
            </a:r>
            <a:r>
              <a:rPr lang="en-US" sz="4400" b="1" u="sng" dirty="0">
                <a:solidFill>
                  <a:srgbClr val="990033"/>
                </a:solidFill>
                <a:effectLst>
                  <a:outerShdw blurRad="38100" dist="38100" dir="2700000" algn="tl">
                    <a:srgbClr val="000000">
                      <a:alpha val="43137"/>
                    </a:srgbClr>
                  </a:outerShdw>
                </a:effectLst>
                <a:latin typeface="Arial Narrow" pitchFamily="34" charset="0"/>
              </a:rPr>
              <a:t>time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Why?</a:t>
            </a:r>
          </a:p>
        </p:txBody>
      </p:sp>
      <p:sp>
        <p:nvSpPr>
          <p:cNvPr id="4" name="Rectangle 3">
            <a:extLst>
              <a:ext uri="{FF2B5EF4-FFF2-40B4-BE49-F238E27FC236}">
                <a16:creationId xmlns:a16="http://schemas.microsoft.com/office/drawing/2014/main" id="{ECC0F5F1-69F4-48D5-9FE3-735C4629796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9765ABD-BFE4-44B4-9161-E0739EA96A4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70427E-3299-4B38-8550-D43A8E081F5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the mystery?</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F554F2E-D939-41E5-98D1-E2A227AC851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B54E7AC-587C-4FF1-952C-7D50D6C0AE5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A216F5-6915-4BFD-924A-A4EC9C790BB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the mystery?</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Lord Jesus Himself!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2:2 - My purpose is that they may be encouraged in heart and united in love, so that they may have the full riches of complete understanding, in order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they may know the mystery of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namely,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E8F2682E-A9F2-4EE6-8F04-92BA3867666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B0577E-FC68-4FE6-B083-7E52BA43BE5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437CF9F-0EFC-4573-A3FB-97692A4D2FF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the mystery?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God would become man - &amp; 	live a perfect life.</a:t>
            </a:r>
          </a:p>
        </p:txBody>
      </p:sp>
      <p:sp>
        <p:nvSpPr>
          <p:cNvPr id="4" name="Rectangle 3">
            <a:extLst>
              <a:ext uri="{FF2B5EF4-FFF2-40B4-BE49-F238E27FC236}">
                <a16:creationId xmlns:a16="http://schemas.microsoft.com/office/drawing/2014/main" id="{64A451F5-2B87-4741-893F-D90EC1B6E39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48B442-BD0D-4FCF-AA4D-0CD8F1FAC1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D84C24-AE4A-4DF0-8234-3B725636247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the mystery?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Lord, dying on the cross, 	would fulfill the mystery.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according to his eternal purpose which he accomplished in Christ Jesus our Lord. - v11.</a:t>
            </a:r>
          </a:p>
        </p:txBody>
      </p:sp>
      <p:sp>
        <p:nvSpPr>
          <p:cNvPr id="4" name="Rectangle 3">
            <a:extLst>
              <a:ext uri="{FF2B5EF4-FFF2-40B4-BE49-F238E27FC236}">
                <a16:creationId xmlns:a16="http://schemas.microsoft.com/office/drawing/2014/main" id="{4BD4DFA0-2B2F-416B-A0E4-55CCF11A04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E26A664-9032-4535-9FBE-B79617ACC0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47F149-8261-46E7-81EF-7DB29BEF2F9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the mystery?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 Lord, dying on the cross, 	would fulfill the mystery.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3:16 - Beyond all question,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mystery of godliness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great: 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appeared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a body,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vindicated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the Spirit,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seen by angels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preached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among the nations,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believed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on in the world, was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taken up in glory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F5F129B0-D7BD-4690-85AF-25103B35F2A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5AE693-9C50-41DC-97EC-5181D9AE537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FF2E0EA-6FA3-46D3-B56A-4A1E6984AB76}"/>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1:6-8</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One day the angels came to present themselves before the LORD, and Satan also came with them. The LORD said to Satan, “Where have you come from?” Satan answered the LORD, “From roaming through the earth and going back and forth in it.” Then the LORD said to Satan, “Have you considered my servant Job? There is no one on earth like him; he is blameless and upright, a man who fears God and shuns evil.”</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73AC1B6-392E-4011-95D4-EFB9B5B6A78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DBD509-63DB-4610-A626-B149F6B001D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the mystery?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gospel is the vehicle 	through which this mystery is 	made known.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4:3 - And pray for us, too, that God may open a door for our message, so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we may proclaim the mystery of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which I am in chains.</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A169818-AA46-4A71-AC85-CC66DCA54D3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5C5D8EC-5DD8-48A9-B2F7-B3B843914CB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5DA02C-1486-403E-B435-CFCE505CAE4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What’s the mystery?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gospel is the vehicle 	through which this mystery is 	made known.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mystery is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the gospel the Gentiles are heirs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together with Israel,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members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together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 one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sharers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together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promise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 v6.</a:t>
            </a:r>
          </a:p>
        </p:txBody>
      </p:sp>
      <p:sp>
        <p:nvSpPr>
          <p:cNvPr id="4" name="Rectangle 3">
            <a:extLst>
              <a:ext uri="{FF2B5EF4-FFF2-40B4-BE49-F238E27FC236}">
                <a16:creationId xmlns:a16="http://schemas.microsoft.com/office/drawing/2014/main" id="{EF74F6B3-FF37-4B6F-8DB1-0C31BD5E23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This Mystery?</a:t>
            </a:r>
            <a:r>
              <a:rPr lang="en-US" dirty="0">
                <a:solidFill>
                  <a:srgbClr val="002060"/>
                </a:solidFill>
                <a:effectLst>
                  <a:outerShdw blurRad="38100" dist="38100" dir="2700000" algn="tl">
                    <a:srgbClr val="000000">
                      <a:alpha val="43137"/>
                    </a:srgbClr>
                  </a:outerShdw>
                </a:effectLst>
                <a:cs typeface="Arial" pitchFamily="34" charset="0"/>
              </a:rPr>
              <a:t>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50FB13D-5758-410A-96AB-9B7F79D3321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4A26286-89DE-4D66-9108-7CCB82DD6B64}"/>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This Mystery?</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Does God Benefit from the Mystery?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131C8C3-659A-4CC6-B9E1-0FD1C4E2CC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F9819A-7786-4AEB-9D50-B95746A0140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gets to </a:t>
            </a:r>
            <a:r>
              <a:rPr lang="en-US" sz="4400" b="1" u="sng" dirty="0">
                <a:solidFill>
                  <a:srgbClr val="990033"/>
                </a:solidFill>
                <a:effectLst>
                  <a:outerShdw blurRad="38100" dist="38100" dir="2700000" algn="tl">
                    <a:srgbClr val="000000">
                      <a:alpha val="43137"/>
                    </a:srgbClr>
                  </a:outerShdw>
                </a:effectLst>
                <a:latin typeface="Arial Narrow" pitchFamily="34" charset="0"/>
              </a:rPr>
              <a:t>showcase</a:t>
            </a:r>
            <a:r>
              <a:rPr lang="en-US" sz="4400" b="1" dirty="0">
                <a:solidFill>
                  <a:srgbClr val="990033"/>
                </a:solidFill>
                <a:effectLst>
                  <a:outerShdw blurRad="38100" dist="38100" dir="2700000" algn="tl">
                    <a:srgbClr val="000000">
                      <a:alpha val="43137"/>
                    </a:srgbClr>
                  </a:outerShdw>
                </a:effectLst>
                <a:latin typeface="Arial Narrow" pitchFamily="34" charset="0"/>
              </a:rPr>
              <a:t> you.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intent was that now, through the church, the manifold wisdom of God should be made known to the rulers and authorities in the heavenly realms . . . - v10.</a:t>
            </a:r>
          </a:p>
        </p:txBody>
      </p:sp>
      <p:sp>
        <p:nvSpPr>
          <p:cNvPr id="4" name="Rectangle 3">
            <a:extLst>
              <a:ext uri="{FF2B5EF4-FFF2-40B4-BE49-F238E27FC236}">
                <a16:creationId xmlns:a16="http://schemas.microsoft.com/office/drawing/2014/main" id="{D173203F-4D57-4D3F-873D-CC77319E0CC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God Benefit from the Mystery?</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9DA48DF-3AC9-42F8-98A6-EA5B007C9BE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B80201-8404-48D0-A50D-52FC704A84B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gets to </a:t>
            </a:r>
            <a:r>
              <a:rPr lang="en-US" sz="4400" b="1" u="sng" dirty="0">
                <a:solidFill>
                  <a:srgbClr val="990033"/>
                </a:solidFill>
                <a:effectLst>
                  <a:outerShdw blurRad="38100" dist="38100" dir="2700000" algn="tl">
                    <a:srgbClr val="000000">
                      <a:alpha val="43137"/>
                    </a:srgbClr>
                  </a:outerShdw>
                </a:effectLst>
                <a:latin typeface="Arial Narrow" pitchFamily="34" charset="0"/>
              </a:rPr>
              <a:t>showcase</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did He do this in the 	past?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1:8 - Then the LORD said to Satan, “Have you considered my servant Job? There is no one on earth like him; he is blameless and upright, a man who fears God and shuns evil.”</a:t>
            </a:r>
          </a:p>
        </p:txBody>
      </p:sp>
      <p:sp>
        <p:nvSpPr>
          <p:cNvPr id="4" name="Rectangle 3">
            <a:extLst>
              <a:ext uri="{FF2B5EF4-FFF2-40B4-BE49-F238E27FC236}">
                <a16:creationId xmlns:a16="http://schemas.microsoft.com/office/drawing/2014/main" id="{2427F78B-DFD3-4C48-A0F1-8CF4A4028A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God Benefit from the Mystery?</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360C09-D380-47F5-A302-2EFF76F813D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DB34DF-05CA-498A-8E62-C78572ABE200}"/>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God gets to </a:t>
            </a:r>
            <a:r>
              <a:rPr lang="en-US" sz="4400" b="1" u="sng" dirty="0">
                <a:solidFill>
                  <a:srgbClr val="990033"/>
                </a:solidFill>
                <a:effectLst>
                  <a:outerShdw blurRad="38100" dist="38100" dir="2700000" algn="tl">
                    <a:srgbClr val="000000">
                      <a:alpha val="43137"/>
                    </a:srgbClr>
                  </a:outerShdw>
                </a:effectLst>
                <a:latin typeface="Arial Narrow" pitchFamily="34" charset="0"/>
              </a:rPr>
              <a:t>showcase</a:t>
            </a:r>
            <a:r>
              <a:rPr lang="en-US" sz="4400" b="1" dirty="0">
                <a:solidFill>
                  <a:srgbClr val="990033"/>
                </a:solidFill>
                <a:effectLst>
                  <a:outerShdw blurRad="38100" dist="38100" dir="2700000" algn="tl">
                    <a:srgbClr val="000000">
                      <a:alpha val="43137"/>
                    </a:srgbClr>
                  </a:outerShdw>
                </a:effectLst>
                <a:latin typeface="Arial Narrow" pitchFamily="34" charset="0"/>
              </a:rPr>
              <a:t> you.</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How did He do this in the 	past?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Job 1:8 - Then the LORD said to Satan, “Have you considered my servant Job? There is no one on earth like him; he is blameless and upright, a man who fears God and shuns evil.”</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Could God say that about you?</a:t>
            </a:r>
          </a:p>
        </p:txBody>
      </p:sp>
      <p:sp>
        <p:nvSpPr>
          <p:cNvPr id="4" name="Rectangle 3">
            <a:extLst>
              <a:ext uri="{FF2B5EF4-FFF2-40B4-BE49-F238E27FC236}">
                <a16:creationId xmlns:a16="http://schemas.microsoft.com/office/drawing/2014/main" id="{FF878A80-BF15-493E-84AE-0E33E803D34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God Benefit from the Mystery?</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7447BAA-1C02-40C2-A657-44691BC441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90A646-199E-4DFE-BD28-E72E8B49BE2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When is God proud of you?</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5:22-23 - But the fruit of the Spirit is love, joy, peace, patience, kindness, goodness, faithfulness, gentleness and self-control.  Against such things there is no law.</a:t>
            </a:r>
          </a:p>
        </p:txBody>
      </p:sp>
      <p:sp>
        <p:nvSpPr>
          <p:cNvPr id="4" name="Rectangle 3">
            <a:extLst>
              <a:ext uri="{FF2B5EF4-FFF2-40B4-BE49-F238E27FC236}">
                <a16:creationId xmlns:a16="http://schemas.microsoft.com/office/drawing/2014/main" id="{D093BE88-ECBF-42E5-884B-C7485662EDC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Does God Benefit from the Mystery?</a:t>
            </a: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B30ABB-A789-4E80-9B12-14A9B7CD229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12CFEB-0B61-45CC-8D5E-A392EF0FD074}"/>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This Mystery?</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How Does God Benefit from the Mystery?</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How Do You Benefit from the Mystery?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B63A9E-0DCE-4EB6-A1F3-091B28C49D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9BE08A7-1516-4633-988E-3639D360D66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understand</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2:7-8 - No, we speak of God’s secret wisdom, a wisdom that has been hidden and that God destined for our glory before time began.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None of the rulers of this age understood it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if they had, they would not have crucified the Lord of glory.</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A410CC1C-355C-4307-8CD9-866341B9BFF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3972FF8-E3C8-4F4B-8A53-D91CAAE7EC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9A8228B-4E98-4B9F-8B0F-32A25B1A6A8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understand</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You are the </a:t>
            </a:r>
            <a:r>
              <a:rPr lang="en-US" sz="4400" b="1" u="sng" dirty="0">
                <a:solidFill>
                  <a:srgbClr val="990033"/>
                </a:solidFill>
                <a:effectLst>
                  <a:outerShdw blurRad="38100" dist="38100" dir="2700000" algn="tl">
                    <a:srgbClr val="000000">
                      <a:alpha val="43137"/>
                    </a:srgbClr>
                  </a:outerShdw>
                </a:effectLst>
                <a:latin typeface="Arial Narrow" pitchFamily="34" charset="0"/>
              </a:rPr>
              <a:t>initiated</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perfected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reading this, then,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will be able to understand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my insight into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mystery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Christ . . . - v4.</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1:28 - We proclaim him . . . so that we may present everyone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perfect in Christ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79DEB0B-3C2C-4088-9AE1-05F4ACAEFAC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A3A1D2-E41B-4379-8276-16C42A3468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C633A6-E9AE-4D55-928D-AEE8AB6D03B7}"/>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9:24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you not know that in a race all the runners run, but only one gets the prize? Run in such a way as to get the prize.</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50353A2-5D3D-4B85-B06F-D3ECE743768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495DD18-0168-4F9F-901A-E148C23A2DF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understand</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heirs</a:t>
            </a:r>
            <a:r>
              <a:rPr lang="en-US" sz="4400" b="1" dirty="0">
                <a:solidFill>
                  <a:srgbClr val="990033"/>
                </a:solidFill>
                <a:effectLst>
                  <a:outerShdw blurRad="38100" dist="38100" dir="2700000" algn="tl">
                    <a:srgbClr val="000000">
                      <a:alpha val="43137"/>
                    </a:srgbClr>
                  </a:outerShdw>
                </a:effectLst>
                <a:latin typeface="Arial Narrow" pitchFamily="34" charset="0"/>
              </a:rPr>
              <a:t> of God, </a:t>
            </a:r>
            <a:r>
              <a:rPr lang="en-US" sz="4400" b="1" u="sng" dirty="0">
                <a:solidFill>
                  <a:srgbClr val="990033"/>
                </a:solidFill>
                <a:effectLst>
                  <a:outerShdw blurRad="38100" dist="38100" dir="2700000" algn="tl">
                    <a:srgbClr val="000000">
                      <a:alpha val="43137"/>
                    </a:srgbClr>
                  </a:outerShdw>
                </a:effectLst>
                <a:latin typeface="Arial Narrow" pitchFamily="34" charset="0"/>
              </a:rPr>
              <a:t>members</a:t>
            </a:r>
            <a:r>
              <a:rPr lang="en-US" sz="4400" b="1" dirty="0">
                <a:solidFill>
                  <a:srgbClr val="990033"/>
                </a:solidFill>
                <a:effectLst>
                  <a:outerShdw blurRad="38100" dist="38100" dir="2700000" algn="tl">
                    <a:srgbClr val="000000">
                      <a:alpha val="43137"/>
                    </a:srgbClr>
                  </a:outerShdw>
                </a:effectLst>
                <a:latin typeface="Arial Narrow" pitchFamily="34" charset="0"/>
              </a:rPr>
              <a:t> 	of His body &amp; </a:t>
            </a:r>
            <a:r>
              <a:rPr lang="en-US" sz="4400" b="1" u="sng" dirty="0">
                <a:solidFill>
                  <a:srgbClr val="990033"/>
                </a:solidFill>
                <a:effectLst>
                  <a:outerShdw blurRad="38100" dist="38100" dir="2700000" algn="tl">
                    <a:srgbClr val="000000">
                      <a:alpha val="43137"/>
                    </a:srgbClr>
                  </a:outerShdw>
                </a:effectLst>
                <a:latin typeface="Arial Narrow" pitchFamily="34" charset="0"/>
              </a:rPr>
              <a:t>sharers</a:t>
            </a:r>
            <a:r>
              <a:rPr lang="en-US" sz="4400" b="1" dirty="0">
                <a:solidFill>
                  <a:srgbClr val="990033"/>
                </a:solidFill>
                <a:effectLst>
                  <a:outerShdw blurRad="38100" dist="38100" dir="2700000" algn="tl">
                    <a:srgbClr val="000000">
                      <a:alpha val="43137"/>
                    </a:srgbClr>
                  </a:outerShdw>
                </a:effectLst>
                <a:latin typeface="Arial Narrow" pitchFamily="34" charset="0"/>
              </a:rPr>
              <a:t> of His 	promises.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mystery is that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the gospel the Gentiles are heirs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together with Israel,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members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together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 one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sharers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together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promise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Christ Jesus. - v6.</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5270003-F3FA-4B42-9995-386D3A5CF4C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B02669D-EDBE-4070-9DCF-32B190165DF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C9E8501-0FEC-40C5-9801-C3FFE6EB5E4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heirs</a:t>
            </a:r>
            <a:r>
              <a:rPr lang="en-US" sz="4400" b="1" dirty="0">
                <a:solidFill>
                  <a:srgbClr val="990033"/>
                </a:solidFill>
                <a:effectLst>
                  <a:outerShdw blurRad="38100" dist="38100" dir="2700000" algn="tl">
                    <a:srgbClr val="000000">
                      <a:alpha val="43137"/>
                    </a:srgbClr>
                  </a:outerShdw>
                </a:effectLst>
                <a:latin typeface="Arial Narrow" pitchFamily="34" charset="0"/>
              </a:rPr>
              <a:t> of God, </a:t>
            </a:r>
            <a:r>
              <a:rPr lang="en-US" sz="4400" b="1" u="sng" dirty="0">
                <a:solidFill>
                  <a:srgbClr val="990033"/>
                </a:solidFill>
                <a:effectLst>
                  <a:outerShdw blurRad="38100" dist="38100" dir="2700000" algn="tl">
                    <a:srgbClr val="000000">
                      <a:alpha val="43137"/>
                    </a:srgbClr>
                  </a:outerShdw>
                </a:effectLst>
                <a:latin typeface="Arial Narrow" pitchFamily="34" charset="0"/>
              </a:rPr>
              <a:t>members</a:t>
            </a:r>
            <a:r>
              <a:rPr lang="en-US" sz="4400" b="1" dirty="0">
                <a:solidFill>
                  <a:srgbClr val="990033"/>
                </a:solidFill>
                <a:effectLst>
                  <a:outerShdw blurRad="38100" dist="38100" dir="2700000" algn="tl">
                    <a:srgbClr val="000000">
                      <a:alpha val="43137"/>
                    </a:srgbClr>
                  </a:outerShdw>
                </a:effectLst>
                <a:latin typeface="Arial Narrow" pitchFamily="34" charset="0"/>
              </a:rPr>
              <a:t> 	of His body &amp; </a:t>
            </a:r>
            <a:r>
              <a:rPr lang="en-US" sz="4400" b="1" u="sng" dirty="0">
                <a:solidFill>
                  <a:srgbClr val="990033"/>
                </a:solidFill>
                <a:effectLst>
                  <a:outerShdw blurRad="38100" dist="38100" dir="2700000" algn="tl">
                    <a:srgbClr val="000000">
                      <a:alpha val="43137"/>
                    </a:srgbClr>
                  </a:outerShdw>
                </a:effectLst>
                <a:latin typeface="Arial Narrow" pitchFamily="34" charset="0"/>
              </a:rPr>
              <a:t>sharers</a:t>
            </a:r>
            <a:r>
              <a:rPr lang="en-US" sz="4400" b="1" dirty="0">
                <a:solidFill>
                  <a:srgbClr val="990033"/>
                </a:solidFill>
                <a:effectLst>
                  <a:outerShdw blurRad="38100" dist="38100" dir="2700000" algn="tl">
                    <a:srgbClr val="000000">
                      <a:alpha val="43137"/>
                    </a:srgbClr>
                  </a:outerShdw>
                </a:effectLst>
                <a:latin typeface="Arial Narrow" pitchFamily="34" charset="0"/>
              </a:rPr>
              <a:t> of His 	promises.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best the world offers: 			evolution &amp; humanism. 			Eternal life is hell!</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12E0EDC4-A0E5-47F1-8B5A-D3467EBE0F2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8F35D55-CA78-47A7-9EA4-37BC82F91AA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0A21F95-54AD-4E53-8863-D8AE7F9472B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You are </a:t>
            </a:r>
            <a:r>
              <a:rPr lang="en-US" sz="4400" b="1" u="sng" dirty="0">
                <a:solidFill>
                  <a:srgbClr val="990033"/>
                </a:solidFill>
                <a:effectLst>
                  <a:outerShdw blurRad="38100" dist="38100" dir="2700000" algn="tl">
                    <a:srgbClr val="000000">
                      <a:alpha val="43137"/>
                    </a:srgbClr>
                  </a:outerShdw>
                </a:effectLst>
                <a:latin typeface="Arial Narrow" pitchFamily="34" charset="0"/>
              </a:rPr>
              <a:t>heirs</a:t>
            </a:r>
            <a:r>
              <a:rPr lang="en-US" sz="4400" b="1" dirty="0">
                <a:solidFill>
                  <a:srgbClr val="990033"/>
                </a:solidFill>
                <a:effectLst>
                  <a:outerShdw blurRad="38100" dist="38100" dir="2700000" algn="tl">
                    <a:srgbClr val="000000">
                      <a:alpha val="43137"/>
                    </a:srgbClr>
                  </a:outerShdw>
                </a:effectLst>
                <a:latin typeface="Arial Narrow" pitchFamily="34" charset="0"/>
              </a:rPr>
              <a:t> of God, </a:t>
            </a:r>
            <a:r>
              <a:rPr lang="en-US" sz="4400" b="1" u="sng" dirty="0">
                <a:solidFill>
                  <a:srgbClr val="990033"/>
                </a:solidFill>
                <a:effectLst>
                  <a:outerShdw blurRad="38100" dist="38100" dir="2700000" algn="tl">
                    <a:srgbClr val="000000">
                      <a:alpha val="43137"/>
                    </a:srgbClr>
                  </a:outerShdw>
                </a:effectLst>
                <a:latin typeface="Arial Narrow" pitchFamily="34" charset="0"/>
              </a:rPr>
              <a:t>members</a:t>
            </a:r>
            <a:r>
              <a:rPr lang="en-US" sz="4400" b="1" dirty="0">
                <a:solidFill>
                  <a:srgbClr val="990033"/>
                </a:solidFill>
                <a:effectLst>
                  <a:outerShdw blurRad="38100" dist="38100" dir="2700000" algn="tl">
                    <a:srgbClr val="000000">
                      <a:alpha val="43137"/>
                    </a:srgbClr>
                  </a:outerShdw>
                </a:effectLst>
                <a:latin typeface="Arial Narrow" pitchFamily="34" charset="0"/>
              </a:rPr>
              <a:t> 	of His body &amp; </a:t>
            </a:r>
            <a:r>
              <a:rPr lang="en-US" sz="4400" b="1" u="sng" dirty="0">
                <a:solidFill>
                  <a:srgbClr val="990033"/>
                </a:solidFill>
                <a:effectLst>
                  <a:outerShdw blurRad="38100" dist="38100" dir="2700000" algn="tl">
                    <a:srgbClr val="000000">
                      <a:alpha val="43137"/>
                    </a:srgbClr>
                  </a:outerShdw>
                </a:effectLst>
                <a:latin typeface="Arial Narrow" pitchFamily="34" charset="0"/>
              </a:rPr>
              <a:t>sharers</a:t>
            </a:r>
            <a:r>
              <a:rPr lang="en-US" sz="4400" b="1" dirty="0">
                <a:solidFill>
                  <a:srgbClr val="990033"/>
                </a:solidFill>
                <a:effectLst>
                  <a:outerShdw blurRad="38100" dist="38100" dir="2700000" algn="tl">
                    <a:srgbClr val="000000">
                      <a:alpha val="43137"/>
                    </a:srgbClr>
                  </a:outerShdw>
                </a:effectLst>
                <a:latin typeface="Arial Narrow" pitchFamily="34" charset="0"/>
              </a:rPr>
              <a:t> of His 	promises.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You have the secret of life: 		the Holy Spirit.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Eternal life is heaven!</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A00E244-7E32-4FEB-A0AE-52C5FE9C0D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DFE5BAB-4BA1-40C8-9776-C99167F84195}"/>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5E5D085-1903-40E4-9849-8864CD1FBD8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understand</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proclaim</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intent was that now, through the church,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manifold wisdom of God should be made known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v10.</a:t>
            </a:r>
          </a:p>
        </p:txBody>
      </p:sp>
      <p:sp>
        <p:nvSpPr>
          <p:cNvPr id="4" name="Rectangle 3">
            <a:extLst>
              <a:ext uri="{FF2B5EF4-FFF2-40B4-BE49-F238E27FC236}">
                <a16:creationId xmlns:a16="http://schemas.microsoft.com/office/drawing/2014/main" id="{1FBB9AAD-AFFC-4052-B5DF-ECA121D5155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9122F65-6165-4708-8199-5252522FF383}"/>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4CCE5FE-8EE8-4724-B1B8-F7BA7A64A59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understand</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proclaim</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1:27 - To them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has chosen to make known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among the Gentiles the glorious riches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mystery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Christ in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hope of glory.</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D54B29C-ED40-4FB4-A61C-246C54115B9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40D8D0-64E5-428F-9BF3-679508621874}"/>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B42FFB-7BD7-42D0-A0BB-BC9E7A9292E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understand</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can </a:t>
            </a:r>
            <a:r>
              <a:rPr lang="en-US" sz="4400" b="1" u="sng" dirty="0">
                <a:solidFill>
                  <a:srgbClr val="990033"/>
                </a:solidFill>
                <a:effectLst>
                  <a:outerShdw blurRad="38100" dist="38100" dir="2700000" algn="tl">
                    <a:srgbClr val="000000">
                      <a:alpha val="43137"/>
                    </a:srgbClr>
                  </a:outerShdw>
                </a:effectLst>
                <a:latin typeface="Arial Narrow" pitchFamily="34" charset="0"/>
              </a:rPr>
              <a:t>proclaim</a:t>
            </a:r>
            <a:r>
              <a:rPr lang="en-US" sz="4400" b="1" dirty="0">
                <a:solidFill>
                  <a:srgbClr val="990033"/>
                </a:solidFill>
                <a:effectLst>
                  <a:outerShdw blurRad="38100" dist="38100" dir="2700000" algn="tl">
                    <a:srgbClr val="000000">
                      <a:alpha val="43137"/>
                    </a:srgbClr>
                  </a:outerShdw>
                </a:effectLst>
                <a:latin typeface="Arial Narrow" pitchFamily="34" charset="0"/>
              </a:rPr>
              <a:t>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16:25-26 - Now to him who is able to establish you by my gospel and the proclamation of Jesus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according to the revelation of the mystery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hidden for long ages past, but now revealed and made known through the prophetic writings by the command of the eternal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 that all nations might believe and obey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BE80A383-1B7C-4A15-9F90-95684E92D6C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How Do You Benefit from the Mystery?</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245EC1-A42F-4BEC-8B87-A1825F3052E1}"/>
              </a:ext>
            </a:extLst>
          </p:cNvPr>
          <p:cNvSpPr>
            <a:spLocks noGrp="1" noChangeArrowheads="1"/>
          </p:cNvSpPr>
          <p:nvPr>
            <p:ph type="title"/>
          </p:nvPr>
        </p:nvSpPr>
        <p:spPr>
          <a:xfrm>
            <a:off x="457200" y="990600"/>
            <a:ext cx="8229600" cy="45719"/>
          </a:xfrm>
        </p:spPr>
        <p:txBody>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8064A3-A2EB-4095-B18B-8D2A1B92767C}"/>
              </a:ext>
            </a:extLst>
          </p:cNvPr>
          <p:cNvSpPr>
            <a:spLocks noGrp="1" noChangeArrowheads="1"/>
          </p:cNvSpPr>
          <p:nvPr>
            <p:ph idx="1"/>
          </p:nvPr>
        </p:nvSpPr>
        <p:spPr>
          <a:xfrm>
            <a:off x="457200" y="1143000"/>
            <a:ext cx="8229600" cy="5410200"/>
          </a:xfrm>
        </p:spPr>
        <p:txBody>
          <a:bodyPr>
            <a:normAutofit/>
          </a:bodyPr>
          <a:lstStyle/>
          <a:p>
            <a:pPr algn="ctr">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need growth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in Christ</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to be your priority in life!</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Develop His fruit.</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Live His life.</a:t>
            </a:r>
          </a:p>
          <a:p>
            <a:pPr algn="ctr">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You’re on display!</a:t>
            </a: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92F23A-3D82-4E9A-A056-4362B27D0B6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05FB0E6-C176-46D0-A6A8-BF7D48BDD758}"/>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9:24</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Do you not know that in a race all the runners run, but only one gets the prize? Run in such a way as to get the prize.</a:t>
            </a:r>
          </a:p>
          <a:p>
            <a:pPr algn="jus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12:1</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since we are surrounded by such a great cloud of witnesses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let us throw off everything that hinders and the sin that so easily entangles, and let us run with perseverance the race marked out for us.</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3C937B-93FE-4D96-BF85-61E3719C019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0E746F-209E-45CD-B0C6-238DCEFB84CA}"/>
              </a:ext>
            </a:extLst>
          </p:cNvPr>
          <p:cNvSpPr>
            <a:spLocks noGrp="1" noChangeArrowheads="1"/>
          </p:cNvSpPr>
          <p:nvPr>
            <p:ph idx="1"/>
          </p:nvPr>
        </p:nvSpPr>
        <p:spPr>
          <a:xfrm>
            <a:off x="381000" y="1066800"/>
            <a:ext cx="8382000" cy="56388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If God showcases you, shouldn’t you behave yourself as Christ-like as you can?</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E16C8A4-272D-42EB-A834-5703D951CC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AB0266B-41F0-4484-908E-CE3E042A8A24}"/>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3:1-3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this reason I, Paul, the prisoner of Christ Jesus for the sake of you Gentiles — Surely you have heard about the administration of God’s grace that was given to me for you,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that is, the mystery made known to me by revelation, as I have already written briefly.</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8BCF12-2DA2-4490-B7DB-1F70BF0379C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BE05C3E-4EFE-4C29-9F22-26ABEBEB04BF}"/>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3:4-6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reading this, then, you will be able to understand my insight into the mystery of Christ, which was not made known to men in other generations as it has now been revealed by the Spirit to God’s holy apostles and prophets. This mystery is that through the gospel the Gentiles are heirs together with Israel, members together of one body, and sharers together in the promise in Christ Jesus.</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8493EEF-71F3-4C54-8AB1-6979BD9744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6BE3239-8356-425F-95E2-410D74A32AC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3:7-9</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became a servant of this gospel by the gift of God’s grace given me through the working of his power. Although I am less than the least of all God’s people, this grace was given me: to preach to the Gentiles the unsearchable riches of Christ, and to make plain to everyone the administration of this mystery, which for ages past was kept hidden in God, who created all things.</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6E4944-0FA0-4567-A7B2-FF25B9C3410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DF8071D-16EF-423B-AF60-3F851A3FA37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3:10-13</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His intent was that now, through the church, the manifold wisdom of God should be made known to the rulers and authorities in the heavenly realms, according to his eternal purpose which he accomplished in Christ Jesus our Lord. In him and through faith in him we may approach God with freedom and confidence. I ask you, therefore, not to be discouraged because of my sufferings for you, which are your glory.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29622</TotalTime>
  <Words>2116</Words>
  <Application>Microsoft Office PowerPoint</Application>
  <PresentationFormat>On-screen Show (4:3)</PresentationFormat>
  <Paragraphs>189</Paragraphs>
  <Slides>36</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 Narrow</vt:lpstr>
      <vt:lpstr>Arial</vt:lpstr>
      <vt:lpstr>Lucida Sans Unicode</vt:lpstr>
      <vt:lpstr>Wingdings 2</vt:lpstr>
      <vt:lpstr>Calibri</vt:lpstr>
      <vt:lpstr>Times New Roman</vt:lpstr>
      <vt:lpstr>Segoe UI Symbol</vt:lpstr>
      <vt:lpstr>Trek</vt:lpstr>
      <vt:lpstr>cheer  up  - you’re  on display!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1626</cp:revision>
  <dcterms:created xsi:type="dcterms:W3CDTF">2005-04-23T22:37:40Z</dcterms:created>
  <dcterms:modified xsi:type="dcterms:W3CDTF">2021-02-10T01:05:51Z</dcterms:modified>
</cp:coreProperties>
</file>