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60"/>
  </p:notesMasterIdLst>
  <p:handoutMasterIdLst>
    <p:handoutMasterId r:id="rId61"/>
  </p:handoutMasterIdLst>
  <p:sldIdLst>
    <p:sldId id="398" r:id="rId2"/>
    <p:sldId id="781" r:id="rId3"/>
    <p:sldId id="1083" r:id="rId4"/>
    <p:sldId id="678" r:id="rId5"/>
    <p:sldId id="925" r:id="rId6"/>
    <p:sldId id="1107" r:id="rId7"/>
    <p:sldId id="1108" r:id="rId8"/>
    <p:sldId id="1109" r:id="rId9"/>
    <p:sldId id="1110" r:id="rId10"/>
    <p:sldId id="1111" r:id="rId11"/>
    <p:sldId id="1112" r:id="rId12"/>
    <p:sldId id="1113" r:id="rId13"/>
    <p:sldId id="1114" r:id="rId14"/>
    <p:sldId id="1115" r:id="rId15"/>
    <p:sldId id="1116" r:id="rId16"/>
    <p:sldId id="1117" r:id="rId17"/>
    <p:sldId id="1118" r:id="rId18"/>
    <p:sldId id="651" r:id="rId19"/>
    <p:sldId id="1119" r:id="rId20"/>
    <p:sldId id="1120" r:id="rId21"/>
    <p:sldId id="1121" r:id="rId22"/>
    <p:sldId id="1122" r:id="rId23"/>
    <p:sldId id="1123" r:id="rId24"/>
    <p:sldId id="1124" r:id="rId25"/>
    <p:sldId id="1125" r:id="rId26"/>
    <p:sldId id="1126" r:id="rId27"/>
    <p:sldId id="1127" r:id="rId28"/>
    <p:sldId id="1128" r:id="rId29"/>
    <p:sldId id="1129" r:id="rId30"/>
    <p:sldId id="1130" r:id="rId31"/>
    <p:sldId id="1131" r:id="rId32"/>
    <p:sldId id="1132" r:id="rId33"/>
    <p:sldId id="1133" r:id="rId34"/>
    <p:sldId id="1134" r:id="rId35"/>
    <p:sldId id="1135" r:id="rId36"/>
    <p:sldId id="1136" r:id="rId37"/>
    <p:sldId id="1137" r:id="rId38"/>
    <p:sldId id="1138" r:id="rId39"/>
    <p:sldId id="1139" r:id="rId40"/>
    <p:sldId id="1140" r:id="rId41"/>
    <p:sldId id="1141" r:id="rId42"/>
    <p:sldId id="1142" r:id="rId43"/>
    <p:sldId id="1143" r:id="rId44"/>
    <p:sldId id="1144" r:id="rId45"/>
    <p:sldId id="1145" r:id="rId46"/>
    <p:sldId id="1146" r:id="rId47"/>
    <p:sldId id="1147" r:id="rId48"/>
    <p:sldId id="1148" r:id="rId49"/>
    <p:sldId id="1149" r:id="rId50"/>
    <p:sldId id="1150" r:id="rId51"/>
    <p:sldId id="1158" r:id="rId52"/>
    <p:sldId id="1151" r:id="rId53"/>
    <p:sldId id="1152" r:id="rId54"/>
    <p:sldId id="1153" r:id="rId55"/>
    <p:sldId id="1154" r:id="rId56"/>
    <p:sldId id="1155" r:id="rId57"/>
    <p:sldId id="1156" r:id="rId58"/>
    <p:sldId id="1025" r:id="rId59"/>
  </p:sldIdLst>
  <p:sldSz cx="9144000" cy="6858000" type="screen4x3"/>
  <p:notesSz cx="6858000" cy="9144000"/>
  <p:defaultTextStyle>
    <a:defPPr>
      <a:defRPr lang="en-US"/>
    </a:defPPr>
    <a:lvl1pPr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1pPr>
    <a:lvl2pPr marL="4572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2pPr>
    <a:lvl3pPr marL="9144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3pPr>
    <a:lvl4pPr marL="13716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4pPr>
    <a:lvl5pPr marL="18288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5pPr>
    <a:lvl6pPr marL="2286000" algn="l" defTabSz="914400" rtl="0" eaLnBrk="1" latinLnBrk="0" hangingPunct="1">
      <a:defRPr sz="2800" b="1" kern="1200">
        <a:solidFill>
          <a:srgbClr val="990033"/>
        </a:solidFill>
        <a:latin typeface="Arial Narrow" panose="020B0606020202030204" pitchFamily="34" charset="0"/>
        <a:ea typeface="+mn-ea"/>
        <a:cs typeface="+mn-cs"/>
      </a:defRPr>
    </a:lvl6pPr>
    <a:lvl7pPr marL="2743200" algn="l" defTabSz="914400" rtl="0" eaLnBrk="1" latinLnBrk="0" hangingPunct="1">
      <a:defRPr sz="2800" b="1" kern="1200">
        <a:solidFill>
          <a:srgbClr val="990033"/>
        </a:solidFill>
        <a:latin typeface="Arial Narrow" panose="020B0606020202030204" pitchFamily="34" charset="0"/>
        <a:ea typeface="+mn-ea"/>
        <a:cs typeface="+mn-cs"/>
      </a:defRPr>
    </a:lvl7pPr>
    <a:lvl8pPr marL="3200400" algn="l" defTabSz="914400" rtl="0" eaLnBrk="1" latinLnBrk="0" hangingPunct="1">
      <a:defRPr sz="2800" b="1" kern="1200">
        <a:solidFill>
          <a:srgbClr val="990033"/>
        </a:solidFill>
        <a:latin typeface="Arial Narrow" panose="020B0606020202030204" pitchFamily="34" charset="0"/>
        <a:ea typeface="+mn-ea"/>
        <a:cs typeface="+mn-cs"/>
      </a:defRPr>
    </a:lvl8pPr>
    <a:lvl9pPr marL="3657600" algn="l" defTabSz="914400" rtl="0" eaLnBrk="1" latinLnBrk="0" hangingPunct="1">
      <a:defRPr sz="2800" b="1" kern="1200">
        <a:solidFill>
          <a:srgbClr val="990033"/>
        </a:solidFill>
        <a:latin typeface="Arial Narrow" panose="020B0606020202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9966"/>
    <a:srgbClr val="990033"/>
    <a:srgbClr val="FF00FF"/>
    <a:srgbClr val="CC0066"/>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2645" autoAdjust="0"/>
    <p:restoredTop sz="90401" autoAdjust="0"/>
  </p:normalViewPr>
  <p:slideViewPr>
    <p:cSldViewPr>
      <p:cViewPr varScale="1">
        <p:scale>
          <a:sx n="103" d="100"/>
          <a:sy n="103" d="100"/>
        </p:scale>
        <p:origin x="1452" y="102"/>
      </p:cViewPr>
      <p:guideLst>
        <p:guide orient="horz" pos="2160"/>
        <p:guide pos="2880"/>
      </p:guideLst>
    </p:cSldViewPr>
  </p:slideViewPr>
  <p:outlineViewPr>
    <p:cViewPr>
      <p:scale>
        <a:sx n="33" d="100"/>
        <a:sy n="33" d="100"/>
      </p:scale>
      <p:origin x="48" y="1764"/>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notesMaster" Target="notesMasters/notesMaster1.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1314" name="Rectangle 2">
            <a:extLst>
              <a:ext uri="{FF2B5EF4-FFF2-40B4-BE49-F238E27FC236}">
                <a16:creationId xmlns:a16="http://schemas.microsoft.com/office/drawing/2014/main" id="{6B7838E3-CCBF-4972-82CE-5F46ED28C924}"/>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b="0">
                <a:solidFill>
                  <a:schemeClr val="tx1"/>
                </a:solidFill>
                <a:latin typeface="Times New Roman" pitchFamily="18" charset="0"/>
              </a:defRPr>
            </a:lvl1pPr>
          </a:lstStyle>
          <a:p>
            <a:pPr>
              <a:defRPr/>
            </a:pPr>
            <a:endParaRPr lang="en-US"/>
          </a:p>
        </p:txBody>
      </p:sp>
      <p:sp>
        <p:nvSpPr>
          <p:cNvPr id="141315" name="Rectangle 3">
            <a:extLst>
              <a:ext uri="{FF2B5EF4-FFF2-40B4-BE49-F238E27FC236}">
                <a16:creationId xmlns:a16="http://schemas.microsoft.com/office/drawing/2014/main" id="{16D35320-4153-472C-A1FA-FA16A7FD5C07}"/>
              </a:ext>
            </a:extLst>
          </p:cNvPr>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b="0">
                <a:solidFill>
                  <a:schemeClr val="tx1"/>
                </a:solidFill>
                <a:latin typeface="Times New Roman" pitchFamily="18" charset="0"/>
              </a:defRPr>
            </a:lvl1pPr>
          </a:lstStyle>
          <a:p>
            <a:pPr>
              <a:defRPr/>
            </a:pPr>
            <a:endParaRPr lang="en-US"/>
          </a:p>
        </p:txBody>
      </p:sp>
      <p:sp>
        <p:nvSpPr>
          <p:cNvPr id="141316" name="Rectangle 4">
            <a:extLst>
              <a:ext uri="{FF2B5EF4-FFF2-40B4-BE49-F238E27FC236}">
                <a16:creationId xmlns:a16="http://schemas.microsoft.com/office/drawing/2014/main" id="{C41106E5-5987-4345-8056-776D44DFACE4}"/>
              </a:ext>
            </a:extLst>
          </p:cNvPr>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b="0">
                <a:solidFill>
                  <a:schemeClr val="tx1"/>
                </a:solidFill>
                <a:latin typeface="Times New Roman" pitchFamily="18" charset="0"/>
              </a:defRPr>
            </a:lvl1pPr>
          </a:lstStyle>
          <a:p>
            <a:pPr>
              <a:defRPr/>
            </a:pPr>
            <a:endParaRPr lang="en-US"/>
          </a:p>
        </p:txBody>
      </p:sp>
      <p:sp>
        <p:nvSpPr>
          <p:cNvPr id="141317" name="Rectangle 5">
            <a:extLst>
              <a:ext uri="{FF2B5EF4-FFF2-40B4-BE49-F238E27FC236}">
                <a16:creationId xmlns:a16="http://schemas.microsoft.com/office/drawing/2014/main" id="{8626DF85-64A0-4DBB-91DC-D249C3142B77}"/>
              </a:ext>
            </a:extLst>
          </p:cNvPr>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b="0" smtClean="0">
                <a:solidFill>
                  <a:schemeClr val="tx1"/>
                </a:solidFill>
                <a:latin typeface="Times New Roman" panose="02020603050405020304" pitchFamily="18" charset="0"/>
              </a:defRPr>
            </a:lvl1pPr>
          </a:lstStyle>
          <a:p>
            <a:pPr>
              <a:defRPr/>
            </a:pPr>
            <a:fld id="{72048358-C91F-4D57-BB2C-3EFDC7130FA8}"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98FFD94-3E72-48F8-9889-428334A10775}"/>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vl1pPr>
          </a:lstStyle>
          <a:p>
            <a:pPr>
              <a:defRPr/>
            </a:pPr>
            <a:endParaRPr lang="en-US"/>
          </a:p>
        </p:txBody>
      </p:sp>
      <p:sp>
        <p:nvSpPr>
          <p:cNvPr id="3" name="Date Placeholder 2">
            <a:extLst>
              <a:ext uri="{FF2B5EF4-FFF2-40B4-BE49-F238E27FC236}">
                <a16:creationId xmlns:a16="http://schemas.microsoft.com/office/drawing/2014/main" id="{C5E46B79-3A44-4659-9F38-2022810076BF}"/>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a:lvl1pPr>
          </a:lstStyle>
          <a:p>
            <a:pPr>
              <a:defRPr/>
            </a:pPr>
            <a:fld id="{3B5CCCC4-D674-4F04-A1FD-96DF49F8B64F}" type="datetimeFigureOut">
              <a:rPr lang="en-US"/>
              <a:pPr>
                <a:defRPr/>
              </a:pPr>
              <a:t>2/9/2021</a:t>
            </a:fld>
            <a:endParaRPr lang="en-US" dirty="0"/>
          </a:p>
        </p:txBody>
      </p:sp>
      <p:sp>
        <p:nvSpPr>
          <p:cNvPr id="4" name="Slide Image Placeholder 3">
            <a:extLst>
              <a:ext uri="{FF2B5EF4-FFF2-40B4-BE49-F238E27FC236}">
                <a16:creationId xmlns:a16="http://schemas.microsoft.com/office/drawing/2014/main" id="{23402B90-EE01-4048-A4D6-C1FE7FFEEC43}"/>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a:extLst>
              <a:ext uri="{FF2B5EF4-FFF2-40B4-BE49-F238E27FC236}">
                <a16:creationId xmlns:a16="http://schemas.microsoft.com/office/drawing/2014/main" id="{BC06B3E5-20A8-470B-89BC-465CAD96A446}"/>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D069313E-FC23-485E-AA9C-FCB0D8F9165F}"/>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vl1pPr>
          </a:lstStyle>
          <a:p>
            <a:pPr>
              <a:defRPr/>
            </a:pPr>
            <a:endParaRPr lang="en-US"/>
          </a:p>
        </p:txBody>
      </p:sp>
      <p:sp>
        <p:nvSpPr>
          <p:cNvPr id="7" name="Slide Number Placeholder 6">
            <a:extLst>
              <a:ext uri="{FF2B5EF4-FFF2-40B4-BE49-F238E27FC236}">
                <a16:creationId xmlns:a16="http://schemas.microsoft.com/office/drawing/2014/main" id="{32F933BF-9539-4C18-8D23-319C9EFE8A74}"/>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66E2BC26-F861-48F6-92FE-09D28E96BBAA}"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a:extLst>
              <a:ext uri="{FF2B5EF4-FFF2-40B4-BE49-F238E27FC236}">
                <a16:creationId xmlns:a16="http://schemas.microsoft.com/office/drawing/2014/main" id="{F57E879D-3797-4D9F-AE5B-F1180032FE3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a:extLst>
              <a:ext uri="{FF2B5EF4-FFF2-40B4-BE49-F238E27FC236}">
                <a16:creationId xmlns:a16="http://schemas.microsoft.com/office/drawing/2014/main" id="{3B923DC1-59F0-4752-B701-B73C79C6E8A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3316" name="Slide Number Placeholder 3">
            <a:extLst>
              <a:ext uri="{FF2B5EF4-FFF2-40B4-BE49-F238E27FC236}">
                <a16:creationId xmlns:a16="http://schemas.microsoft.com/office/drawing/2014/main" id="{55861D13-DB58-49E2-A7A2-6A66170A116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4FF9ACD-3389-4D5F-9C7E-86352507464F}" type="slidenum">
              <a:rPr lang="en-US" altLang="en-US">
                <a:solidFill>
                  <a:srgbClr val="990033"/>
                </a:solidFill>
                <a:latin typeface="Arial Narrow" panose="020B0606020202030204" pitchFamily="34" charset="0"/>
              </a:rPr>
              <a:pPr>
                <a:spcBef>
                  <a:spcPct val="0"/>
                </a:spcBef>
              </a:pPr>
              <a:t>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43E43655-A1E0-42ED-8DAE-33FCA8E686D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a:extLst>
              <a:ext uri="{FF2B5EF4-FFF2-40B4-BE49-F238E27FC236}">
                <a16:creationId xmlns:a16="http://schemas.microsoft.com/office/drawing/2014/main" id="{4602C870-EAC1-44A1-8EB8-317FA3BF7B7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1748" name="Slide Number Placeholder 3">
            <a:extLst>
              <a:ext uri="{FF2B5EF4-FFF2-40B4-BE49-F238E27FC236}">
                <a16:creationId xmlns:a16="http://schemas.microsoft.com/office/drawing/2014/main" id="{DE95D94A-5F44-4379-9B81-BC6F283EB5D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C498EF7-1FCB-429B-A8FA-DDEE3948796E}" type="slidenum">
              <a:rPr lang="en-US" altLang="en-US">
                <a:solidFill>
                  <a:srgbClr val="990033"/>
                </a:solidFill>
                <a:latin typeface="Arial Narrow" panose="020B0606020202030204" pitchFamily="34" charset="0"/>
              </a:rPr>
              <a:pPr>
                <a:spcBef>
                  <a:spcPct val="0"/>
                </a:spcBef>
              </a:pPr>
              <a:t>10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a:extLst>
              <a:ext uri="{FF2B5EF4-FFF2-40B4-BE49-F238E27FC236}">
                <a16:creationId xmlns:a16="http://schemas.microsoft.com/office/drawing/2014/main" id="{691CAE49-21E3-4113-8082-6E6F15E6CCA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a:extLst>
              <a:ext uri="{FF2B5EF4-FFF2-40B4-BE49-F238E27FC236}">
                <a16:creationId xmlns:a16="http://schemas.microsoft.com/office/drawing/2014/main" id="{51212B83-CB68-4582-BAF1-F88A2448A38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3796" name="Slide Number Placeholder 3">
            <a:extLst>
              <a:ext uri="{FF2B5EF4-FFF2-40B4-BE49-F238E27FC236}">
                <a16:creationId xmlns:a16="http://schemas.microsoft.com/office/drawing/2014/main" id="{F59BB512-BEFB-4C95-975B-72B2CF6824F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590FBF7-B911-4174-A353-DDF6DAFEDFCE}" type="slidenum">
              <a:rPr lang="en-US" altLang="en-US">
                <a:solidFill>
                  <a:srgbClr val="990033"/>
                </a:solidFill>
                <a:latin typeface="Arial Narrow" panose="020B0606020202030204" pitchFamily="34" charset="0"/>
              </a:rPr>
              <a:pPr>
                <a:spcBef>
                  <a:spcPct val="0"/>
                </a:spcBef>
              </a:pPr>
              <a:t>11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25A6BE26-EB35-41A3-88EE-C1C4077EE2E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a:extLst>
              <a:ext uri="{FF2B5EF4-FFF2-40B4-BE49-F238E27FC236}">
                <a16:creationId xmlns:a16="http://schemas.microsoft.com/office/drawing/2014/main" id="{C0EED225-1903-4F50-817E-331B029D2A5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5844" name="Slide Number Placeholder 3">
            <a:extLst>
              <a:ext uri="{FF2B5EF4-FFF2-40B4-BE49-F238E27FC236}">
                <a16:creationId xmlns:a16="http://schemas.microsoft.com/office/drawing/2014/main" id="{082573B7-1414-4A26-A71B-A425626577F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09FADA1-2B05-41CC-B625-2CB0B4EEC60D}" type="slidenum">
              <a:rPr lang="en-US" altLang="en-US">
                <a:solidFill>
                  <a:srgbClr val="990033"/>
                </a:solidFill>
                <a:latin typeface="Arial Narrow" panose="020B0606020202030204" pitchFamily="34" charset="0"/>
              </a:rPr>
              <a:pPr>
                <a:spcBef>
                  <a:spcPct val="0"/>
                </a:spcBef>
              </a:pPr>
              <a:t>12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a:extLst>
              <a:ext uri="{FF2B5EF4-FFF2-40B4-BE49-F238E27FC236}">
                <a16:creationId xmlns:a16="http://schemas.microsoft.com/office/drawing/2014/main" id="{54E63850-80E0-48BB-8B7F-F3F306CD75F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a:extLst>
              <a:ext uri="{FF2B5EF4-FFF2-40B4-BE49-F238E27FC236}">
                <a16:creationId xmlns:a16="http://schemas.microsoft.com/office/drawing/2014/main" id="{F273DFA3-EDCB-4174-B432-4D388CDC03A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7892" name="Slide Number Placeholder 3">
            <a:extLst>
              <a:ext uri="{FF2B5EF4-FFF2-40B4-BE49-F238E27FC236}">
                <a16:creationId xmlns:a16="http://schemas.microsoft.com/office/drawing/2014/main" id="{B262326B-28E1-4205-8D93-C1C21B10307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04B26E1-E579-4552-9FFA-EE3EEDC33DC2}" type="slidenum">
              <a:rPr lang="en-US" altLang="en-US">
                <a:solidFill>
                  <a:srgbClr val="990033"/>
                </a:solidFill>
                <a:latin typeface="Arial Narrow" panose="020B0606020202030204" pitchFamily="34" charset="0"/>
              </a:rPr>
              <a:pPr>
                <a:spcBef>
                  <a:spcPct val="0"/>
                </a:spcBef>
              </a:pPr>
              <a:t>13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a:extLst>
              <a:ext uri="{FF2B5EF4-FFF2-40B4-BE49-F238E27FC236}">
                <a16:creationId xmlns:a16="http://schemas.microsoft.com/office/drawing/2014/main" id="{187CC93E-C6EE-4C3F-A324-A067517DC19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a:extLst>
              <a:ext uri="{FF2B5EF4-FFF2-40B4-BE49-F238E27FC236}">
                <a16:creationId xmlns:a16="http://schemas.microsoft.com/office/drawing/2014/main" id="{50BF3414-38D7-449E-80CC-DB5FF9FFA28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9940" name="Slide Number Placeholder 3">
            <a:extLst>
              <a:ext uri="{FF2B5EF4-FFF2-40B4-BE49-F238E27FC236}">
                <a16:creationId xmlns:a16="http://schemas.microsoft.com/office/drawing/2014/main" id="{C2A5D949-6E9C-4A90-B0B6-527C90A65E1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6DD506B-BB0B-4262-9988-C4580B769AA9}" type="slidenum">
              <a:rPr lang="en-US" altLang="en-US">
                <a:solidFill>
                  <a:srgbClr val="990033"/>
                </a:solidFill>
                <a:latin typeface="Arial Narrow" panose="020B0606020202030204" pitchFamily="34" charset="0"/>
              </a:rPr>
              <a:pPr>
                <a:spcBef>
                  <a:spcPct val="0"/>
                </a:spcBef>
              </a:pPr>
              <a:t>14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a:extLst>
              <a:ext uri="{FF2B5EF4-FFF2-40B4-BE49-F238E27FC236}">
                <a16:creationId xmlns:a16="http://schemas.microsoft.com/office/drawing/2014/main" id="{EC851F35-3DAC-4E16-8F66-076067141BE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a:extLst>
              <a:ext uri="{FF2B5EF4-FFF2-40B4-BE49-F238E27FC236}">
                <a16:creationId xmlns:a16="http://schemas.microsoft.com/office/drawing/2014/main" id="{578603CC-B141-4177-9790-3A91312BFD6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1988" name="Slide Number Placeholder 3">
            <a:extLst>
              <a:ext uri="{FF2B5EF4-FFF2-40B4-BE49-F238E27FC236}">
                <a16:creationId xmlns:a16="http://schemas.microsoft.com/office/drawing/2014/main" id="{D46215D8-1567-4AD0-A16A-7BD4BDB5319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95F1534-B698-4769-9F34-CC6EE913A5EC}" type="slidenum">
              <a:rPr lang="en-US" altLang="en-US">
                <a:solidFill>
                  <a:srgbClr val="990033"/>
                </a:solidFill>
                <a:latin typeface="Arial Narrow" panose="020B0606020202030204" pitchFamily="34" charset="0"/>
              </a:rPr>
              <a:pPr>
                <a:spcBef>
                  <a:spcPct val="0"/>
                </a:spcBef>
              </a:pPr>
              <a:t>15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a:extLst>
              <a:ext uri="{FF2B5EF4-FFF2-40B4-BE49-F238E27FC236}">
                <a16:creationId xmlns:a16="http://schemas.microsoft.com/office/drawing/2014/main" id="{3F7D3FC3-E762-4913-BD40-F9D0B3C9EDE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a:extLst>
              <a:ext uri="{FF2B5EF4-FFF2-40B4-BE49-F238E27FC236}">
                <a16:creationId xmlns:a16="http://schemas.microsoft.com/office/drawing/2014/main" id="{7EFDCA2B-DE8F-49C9-8117-1036332FC36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4036" name="Slide Number Placeholder 3">
            <a:extLst>
              <a:ext uri="{FF2B5EF4-FFF2-40B4-BE49-F238E27FC236}">
                <a16:creationId xmlns:a16="http://schemas.microsoft.com/office/drawing/2014/main" id="{0B4DB3A2-8A98-4CF8-9429-AD1EAD1516C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E5E2DFC-9988-4382-8E85-43CF5D2C64B9}" type="slidenum">
              <a:rPr lang="en-US" altLang="en-US">
                <a:solidFill>
                  <a:srgbClr val="990033"/>
                </a:solidFill>
                <a:latin typeface="Arial Narrow" panose="020B0606020202030204" pitchFamily="34" charset="0"/>
              </a:rPr>
              <a:pPr>
                <a:spcBef>
                  <a:spcPct val="0"/>
                </a:spcBef>
              </a:pPr>
              <a:t>16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a:extLst>
              <a:ext uri="{FF2B5EF4-FFF2-40B4-BE49-F238E27FC236}">
                <a16:creationId xmlns:a16="http://schemas.microsoft.com/office/drawing/2014/main" id="{78F4C900-9260-4284-A24B-BC104810C11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a:extLst>
              <a:ext uri="{FF2B5EF4-FFF2-40B4-BE49-F238E27FC236}">
                <a16:creationId xmlns:a16="http://schemas.microsoft.com/office/drawing/2014/main" id="{5D9AD38E-B81B-4903-AB84-546B419B9E5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6084" name="Slide Number Placeholder 3">
            <a:extLst>
              <a:ext uri="{FF2B5EF4-FFF2-40B4-BE49-F238E27FC236}">
                <a16:creationId xmlns:a16="http://schemas.microsoft.com/office/drawing/2014/main" id="{9C5B2FE4-791A-4D01-9B17-423F2B59F81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AB53B4B-F09F-4AC6-8AEB-410BD125AF0B}" type="slidenum">
              <a:rPr lang="en-US" altLang="en-US">
                <a:solidFill>
                  <a:srgbClr val="990033"/>
                </a:solidFill>
                <a:latin typeface="Arial Narrow" panose="020B0606020202030204" pitchFamily="34" charset="0"/>
              </a:rPr>
              <a:pPr>
                <a:spcBef>
                  <a:spcPct val="0"/>
                </a:spcBef>
              </a:pPr>
              <a:t>17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a:extLst>
              <a:ext uri="{FF2B5EF4-FFF2-40B4-BE49-F238E27FC236}">
                <a16:creationId xmlns:a16="http://schemas.microsoft.com/office/drawing/2014/main" id="{9D085607-6E31-4002-ACA7-137F81E19F7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a:extLst>
              <a:ext uri="{FF2B5EF4-FFF2-40B4-BE49-F238E27FC236}">
                <a16:creationId xmlns:a16="http://schemas.microsoft.com/office/drawing/2014/main" id="{2D4CECF4-F4C3-4780-9A1C-3A31C6874DE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8132" name="Slide Number Placeholder 3">
            <a:extLst>
              <a:ext uri="{FF2B5EF4-FFF2-40B4-BE49-F238E27FC236}">
                <a16:creationId xmlns:a16="http://schemas.microsoft.com/office/drawing/2014/main" id="{0028807B-A07D-4908-BFE7-34DBED41502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4DF32C6-2AA4-44AE-B0ED-B3C29ACD7663}" type="slidenum">
              <a:rPr lang="en-US" altLang="en-US">
                <a:solidFill>
                  <a:srgbClr val="990033"/>
                </a:solidFill>
                <a:latin typeface="Arial Narrow" panose="020B0606020202030204" pitchFamily="34" charset="0"/>
              </a:rPr>
              <a:pPr>
                <a:spcBef>
                  <a:spcPct val="0"/>
                </a:spcBef>
              </a:pPr>
              <a:t>18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a:extLst>
              <a:ext uri="{FF2B5EF4-FFF2-40B4-BE49-F238E27FC236}">
                <a16:creationId xmlns:a16="http://schemas.microsoft.com/office/drawing/2014/main" id="{90850803-48C5-46AD-AEDE-B558CCE80C0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a:extLst>
              <a:ext uri="{FF2B5EF4-FFF2-40B4-BE49-F238E27FC236}">
                <a16:creationId xmlns:a16="http://schemas.microsoft.com/office/drawing/2014/main" id="{2A3972DC-AF7A-4871-A863-80BD9AB20D1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0180" name="Slide Number Placeholder 3">
            <a:extLst>
              <a:ext uri="{FF2B5EF4-FFF2-40B4-BE49-F238E27FC236}">
                <a16:creationId xmlns:a16="http://schemas.microsoft.com/office/drawing/2014/main" id="{F5A4D6D2-087C-48B7-AAC9-601A327002B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1A5D626-9F92-457B-BD57-C4CF511282C0}" type="slidenum">
              <a:rPr lang="en-US" altLang="en-US">
                <a:solidFill>
                  <a:srgbClr val="990033"/>
                </a:solidFill>
                <a:latin typeface="Arial Narrow" panose="020B0606020202030204" pitchFamily="34" charset="0"/>
              </a:rPr>
              <a:pPr>
                <a:spcBef>
                  <a:spcPct val="0"/>
                </a:spcBef>
              </a:pPr>
              <a:t>19</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7D7244D1-798B-4496-AB18-427CB7EF6C9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a:extLst>
              <a:ext uri="{FF2B5EF4-FFF2-40B4-BE49-F238E27FC236}">
                <a16:creationId xmlns:a16="http://schemas.microsoft.com/office/drawing/2014/main" id="{5AEFFA89-E07E-4F5D-B098-BC2CB835C74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5364" name="Slide Number Placeholder 3">
            <a:extLst>
              <a:ext uri="{FF2B5EF4-FFF2-40B4-BE49-F238E27FC236}">
                <a16:creationId xmlns:a16="http://schemas.microsoft.com/office/drawing/2014/main" id="{D516008A-9EB0-4123-9B17-2357BD483FE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0812CDE-3DFB-4BD9-89A5-6FAAFB585C53}" type="slidenum">
              <a:rPr lang="en-US" altLang="en-US">
                <a:solidFill>
                  <a:srgbClr val="990033"/>
                </a:solidFill>
                <a:latin typeface="Arial Narrow" panose="020B0606020202030204" pitchFamily="34" charset="0"/>
              </a:rPr>
              <a:pPr>
                <a:spcBef>
                  <a:spcPct val="0"/>
                </a:spcBef>
              </a:pPr>
              <a:t>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a:extLst>
              <a:ext uri="{FF2B5EF4-FFF2-40B4-BE49-F238E27FC236}">
                <a16:creationId xmlns:a16="http://schemas.microsoft.com/office/drawing/2014/main" id="{D70B62EE-4B7D-4149-A069-276956B0EA2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a:extLst>
              <a:ext uri="{FF2B5EF4-FFF2-40B4-BE49-F238E27FC236}">
                <a16:creationId xmlns:a16="http://schemas.microsoft.com/office/drawing/2014/main" id="{16E881E5-E6F2-4D73-B714-25042C83FDD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2228" name="Slide Number Placeholder 3">
            <a:extLst>
              <a:ext uri="{FF2B5EF4-FFF2-40B4-BE49-F238E27FC236}">
                <a16:creationId xmlns:a16="http://schemas.microsoft.com/office/drawing/2014/main" id="{D9A52A39-ED5B-4BC8-B892-06F7AB34B0F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8BAA41C-5FE8-44D1-8ED9-D77F10797B90}" type="slidenum">
              <a:rPr lang="en-US" altLang="en-US">
                <a:solidFill>
                  <a:srgbClr val="990033"/>
                </a:solidFill>
                <a:latin typeface="Arial Narrow" panose="020B0606020202030204" pitchFamily="34" charset="0"/>
              </a:rPr>
              <a:pPr>
                <a:spcBef>
                  <a:spcPct val="0"/>
                </a:spcBef>
              </a:pPr>
              <a:t>20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a:extLst>
              <a:ext uri="{FF2B5EF4-FFF2-40B4-BE49-F238E27FC236}">
                <a16:creationId xmlns:a16="http://schemas.microsoft.com/office/drawing/2014/main" id="{FD90C493-B458-4134-B4DF-15D46566504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a:extLst>
              <a:ext uri="{FF2B5EF4-FFF2-40B4-BE49-F238E27FC236}">
                <a16:creationId xmlns:a16="http://schemas.microsoft.com/office/drawing/2014/main" id="{2D250272-3A3E-457F-8B81-442FB4CD8D0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4276" name="Slide Number Placeholder 3">
            <a:extLst>
              <a:ext uri="{FF2B5EF4-FFF2-40B4-BE49-F238E27FC236}">
                <a16:creationId xmlns:a16="http://schemas.microsoft.com/office/drawing/2014/main" id="{8EABFF3E-1F11-4E0D-9CC8-8BC9971AAE7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8DE5419-07C1-47EA-B0EF-FC0EC407E5DF}" type="slidenum">
              <a:rPr lang="en-US" altLang="en-US">
                <a:solidFill>
                  <a:srgbClr val="990033"/>
                </a:solidFill>
                <a:latin typeface="Arial Narrow" panose="020B0606020202030204" pitchFamily="34" charset="0"/>
              </a:rPr>
              <a:pPr>
                <a:spcBef>
                  <a:spcPct val="0"/>
                </a:spcBef>
              </a:pPr>
              <a:t>21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a:extLst>
              <a:ext uri="{FF2B5EF4-FFF2-40B4-BE49-F238E27FC236}">
                <a16:creationId xmlns:a16="http://schemas.microsoft.com/office/drawing/2014/main" id="{EB34622B-219E-4C63-B55A-0D6F5BDB9FB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a:extLst>
              <a:ext uri="{FF2B5EF4-FFF2-40B4-BE49-F238E27FC236}">
                <a16:creationId xmlns:a16="http://schemas.microsoft.com/office/drawing/2014/main" id="{508BE669-0338-4515-9E45-CAC7133E6DB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6324" name="Slide Number Placeholder 3">
            <a:extLst>
              <a:ext uri="{FF2B5EF4-FFF2-40B4-BE49-F238E27FC236}">
                <a16:creationId xmlns:a16="http://schemas.microsoft.com/office/drawing/2014/main" id="{4C0F9F31-CA82-4C54-B53F-B1C306B5748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A9AA99E-9CF3-4BE8-A2B4-BAF0DC1409C2}" type="slidenum">
              <a:rPr lang="en-US" altLang="en-US">
                <a:solidFill>
                  <a:srgbClr val="990033"/>
                </a:solidFill>
                <a:latin typeface="Arial Narrow" panose="020B0606020202030204" pitchFamily="34" charset="0"/>
              </a:rPr>
              <a:pPr>
                <a:spcBef>
                  <a:spcPct val="0"/>
                </a:spcBef>
              </a:pPr>
              <a:t>22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a:extLst>
              <a:ext uri="{FF2B5EF4-FFF2-40B4-BE49-F238E27FC236}">
                <a16:creationId xmlns:a16="http://schemas.microsoft.com/office/drawing/2014/main" id="{5FEE267C-D65A-4C7B-8BF1-52B7F0FACD5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a:extLst>
              <a:ext uri="{FF2B5EF4-FFF2-40B4-BE49-F238E27FC236}">
                <a16:creationId xmlns:a16="http://schemas.microsoft.com/office/drawing/2014/main" id="{B95497C2-951F-49AB-96F2-C1A8FB0BE1F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8372" name="Slide Number Placeholder 3">
            <a:extLst>
              <a:ext uri="{FF2B5EF4-FFF2-40B4-BE49-F238E27FC236}">
                <a16:creationId xmlns:a16="http://schemas.microsoft.com/office/drawing/2014/main" id="{5287E438-8203-4FE1-8E3D-039D774A9E6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C084F7C-A87D-4A1B-8564-DAD007DF5893}" type="slidenum">
              <a:rPr lang="en-US" altLang="en-US">
                <a:solidFill>
                  <a:srgbClr val="990033"/>
                </a:solidFill>
                <a:latin typeface="Arial Narrow" panose="020B0606020202030204" pitchFamily="34" charset="0"/>
              </a:rPr>
              <a:pPr>
                <a:spcBef>
                  <a:spcPct val="0"/>
                </a:spcBef>
              </a:pPr>
              <a:t>23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a:extLst>
              <a:ext uri="{FF2B5EF4-FFF2-40B4-BE49-F238E27FC236}">
                <a16:creationId xmlns:a16="http://schemas.microsoft.com/office/drawing/2014/main" id="{1AFCDC70-D2EC-41D7-AE92-943C6406E8A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a:extLst>
              <a:ext uri="{FF2B5EF4-FFF2-40B4-BE49-F238E27FC236}">
                <a16:creationId xmlns:a16="http://schemas.microsoft.com/office/drawing/2014/main" id="{ECF33089-9D67-4CC3-9A6A-593FD940EB7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0420" name="Slide Number Placeholder 3">
            <a:extLst>
              <a:ext uri="{FF2B5EF4-FFF2-40B4-BE49-F238E27FC236}">
                <a16:creationId xmlns:a16="http://schemas.microsoft.com/office/drawing/2014/main" id="{A7E1971E-E1EB-4212-B9A6-ECE095C550F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8864E5F-EAA9-48E6-9FE3-757BA1BD1AD5}" type="slidenum">
              <a:rPr lang="en-US" altLang="en-US">
                <a:solidFill>
                  <a:srgbClr val="990033"/>
                </a:solidFill>
                <a:latin typeface="Arial Narrow" panose="020B0606020202030204" pitchFamily="34" charset="0"/>
              </a:rPr>
              <a:pPr>
                <a:spcBef>
                  <a:spcPct val="0"/>
                </a:spcBef>
              </a:pPr>
              <a:t>24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a:extLst>
              <a:ext uri="{FF2B5EF4-FFF2-40B4-BE49-F238E27FC236}">
                <a16:creationId xmlns:a16="http://schemas.microsoft.com/office/drawing/2014/main" id="{C44A7176-8E81-4EAF-A7AF-391329DD509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a:extLst>
              <a:ext uri="{FF2B5EF4-FFF2-40B4-BE49-F238E27FC236}">
                <a16:creationId xmlns:a16="http://schemas.microsoft.com/office/drawing/2014/main" id="{91D0516B-8E81-48F6-8AEC-59BA9B749FF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2468" name="Slide Number Placeholder 3">
            <a:extLst>
              <a:ext uri="{FF2B5EF4-FFF2-40B4-BE49-F238E27FC236}">
                <a16:creationId xmlns:a16="http://schemas.microsoft.com/office/drawing/2014/main" id="{8FF31CF4-6B26-4C17-AAD0-E1C1DF29503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F29EA8D-A0C0-4561-8FF0-C2324F7BA10C}" type="slidenum">
              <a:rPr lang="en-US" altLang="en-US">
                <a:solidFill>
                  <a:srgbClr val="990033"/>
                </a:solidFill>
                <a:latin typeface="Arial Narrow" panose="020B0606020202030204" pitchFamily="34" charset="0"/>
              </a:rPr>
              <a:pPr>
                <a:spcBef>
                  <a:spcPct val="0"/>
                </a:spcBef>
              </a:pPr>
              <a:t>25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a:extLst>
              <a:ext uri="{FF2B5EF4-FFF2-40B4-BE49-F238E27FC236}">
                <a16:creationId xmlns:a16="http://schemas.microsoft.com/office/drawing/2014/main" id="{925E75D8-C37E-4914-992F-F86733ACE64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a:extLst>
              <a:ext uri="{FF2B5EF4-FFF2-40B4-BE49-F238E27FC236}">
                <a16:creationId xmlns:a16="http://schemas.microsoft.com/office/drawing/2014/main" id="{ED31C6EC-739A-46AA-9C05-7FD8C13A230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4516" name="Slide Number Placeholder 3">
            <a:extLst>
              <a:ext uri="{FF2B5EF4-FFF2-40B4-BE49-F238E27FC236}">
                <a16:creationId xmlns:a16="http://schemas.microsoft.com/office/drawing/2014/main" id="{6FF10E7F-48DD-4F49-805C-CE2E29CDC9E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FCDC05B-EDAE-4CE2-9AF1-FCF7ECA1DA3E}" type="slidenum">
              <a:rPr lang="en-US" altLang="en-US">
                <a:solidFill>
                  <a:srgbClr val="990033"/>
                </a:solidFill>
                <a:latin typeface="Arial Narrow" panose="020B0606020202030204" pitchFamily="34" charset="0"/>
              </a:rPr>
              <a:pPr>
                <a:spcBef>
                  <a:spcPct val="0"/>
                </a:spcBef>
              </a:pPr>
              <a:t>26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a:extLst>
              <a:ext uri="{FF2B5EF4-FFF2-40B4-BE49-F238E27FC236}">
                <a16:creationId xmlns:a16="http://schemas.microsoft.com/office/drawing/2014/main" id="{7D12E8A5-DB76-4211-8CA9-B4EF45A54A5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a:extLst>
              <a:ext uri="{FF2B5EF4-FFF2-40B4-BE49-F238E27FC236}">
                <a16:creationId xmlns:a16="http://schemas.microsoft.com/office/drawing/2014/main" id="{44468FEA-94BC-40C2-A354-6F9843B70F2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6564" name="Slide Number Placeholder 3">
            <a:extLst>
              <a:ext uri="{FF2B5EF4-FFF2-40B4-BE49-F238E27FC236}">
                <a16:creationId xmlns:a16="http://schemas.microsoft.com/office/drawing/2014/main" id="{D72706FB-A94F-47B5-97C5-D28BDF04D4F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77CE359-24B6-478B-B7F6-35BA26016576}" type="slidenum">
              <a:rPr lang="en-US" altLang="en-US">
                <a:solidFill>
                  <a:srgbClr val="990033"/>
                </a:solidFill>
                <a:latin typeface="Arial Narrow" panose="020B0606020202030204" pitchFamily="34" charset="0"/>
              </a:rPr>
              <a:pPr>
                <a:spcBef>
                  <a:spcPct val="0"/>
                </a:spcBef>
              </a:pPr>
              <a:t>27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a:extLst>
              <a:ext uri="{FF2B5EF4-FFF2-40B4-BE49-F238E27FC236}">
                <a16:creationId xmlns:a16="http://schemas.microsoft.com/office/drawing/2014/main" id="{4FB70C8B-061F-4A31-B9EC-B2B03566DA9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a:extLst>
              <a:ext uri="{FF2B5EF4-FFF2-40B4-BE49-F238E27FC236}">
                <a16:creationId xmlns:a16="http://schemas.microsoft.com/office/drawing/2014/main" id="{3E6D2375-C2D9-4361-A0D6-98B78104639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8612" name="Slide Number Placeholder 3">
            <a:extLst>
              <a:ext uri="{FF2B5EF4-FFF2-40B4-BE49-F238E27FC236}">
                <a16:creationId xmlns:a16="http://schemas.microsoft.com/office/drawing/2014/main" id="{F89B247C-D7DE-4BDD-9DE4-3A04B17BCE8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8E4BF55-DC18-4E2E-B4CF-9DD3D539B7B3}" type="slidenum">
              <a:rPr lang="en-US" altLang="en-US">
                <a:solidFill>
                  <a:srgbClr val="990033"/>
                </a:solidFill>
                <a:latin typeface="Arial Narrow" panose="020B0606020202030204" pitchFamily="34" charset="0"/>
              </a:rPr>
              <a:pPr>
                <a:spcBef>
                  <a:spcPct val="0"/>
                </a:spcBef>
              </a:pPr>
              <a:t>28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a:extLst>
              <a:ext uri="{FF2B5EF4-FFF2-40B4-BE49-F238E27FC236}">
                <a16:creationId xmlns:a16="http://schemas.microsoft.com/office/drawing/2014/main" id="{62BE063B-5AC7-40DA-83AA-6C88DBD94B1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Notes Placeholder 2">
            <a:extLst>
              <a:ext uri="{FF2B5EF4-FFF2-40B4-BE49-F238E27FC236}">
                <a16:creationId xmlns:a16="http://schemas.microsoft.com/office/drawing/2014/main" id="{C2B6AABE-E6BA-4D80-AB4F-9A262C513DB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0660" name="Slide Number Placeholder 3">
            <a:extLst>
              <a:ext uri="{FF2B5EF4-FFF2-40B4-BE49-F238E27FC236}">
                <a16:creationId xmlns:a16="http://schemas.microsoft.com/office/drawing/2014/main" id="{5E521B50-352A-4545-A967-B0D89699050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75ADF24-0859-4423-8930-67AE8E068277}" type="slidenum">
              <a:rPr lang="en-US" altLang="en-US">
                <a:solidFill>
                  <a:srgbClr val="990033"/>
                </a:solidFill>
                <a:latin typeface="Arial Narrow" panose="020B0606020202030204" pitchFamily="34" charset="0"/>
              </a:rPr>
              <a:pPr>
                <a:spcBef>
                  <a:spcPct val="0"/>
                </a:spcBef>
              </a:pPr>
              <a:t>29</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id="{99E32AB8-9CFB-4C13-B14A-6CC9ADDABDA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a:extLst>
              <a:ext uri="{FF2B5EF4-FFF2-40B4-BE49-F238E27FC236}">
                <a16:creationId xmlns:a16="http://schemas.microsoft.com/office/drawing/2014/main" id="{B4D5A561-1FBF-4F0D-8E94-E5BF9FD1B28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7412" name="Slide Number Placeholder 3">
            <a:extLst>
              <a:ext uri="{FF2B5EF4-FFF2-40B4-BE49-F238E27FC236}">
                <a16:creationId xmlns:a16="http://schemas.microsoft.com/office/drawing/2014/main" id="{861C581A-3228-4194-BE75-E8EAA5C566D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8B63BE0-AD42-469B-B03A-059A1C523B7B}" type="slidenum">
              <a:rPr lang="en-US" altLang="en-US">
                <a:solidFill>
                  <a:srgbClr val="990033"/>
                </a:solidFill>
                <a:latin typeface="Arial Narrow" panose="020B0606020202030204" pitchFamily="34" charset="0"/>
              </a:rPr>
              <a:pPr>
                <a:spcBef>
                  <a:spcPct val="0"/>
                </a:spcBef>
              </a:pPr>
              <a:t>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a:extLst>
              <a:ext uri="{FF2B5EF4-FFF2-40B4-BE49-F238E27FC236}">
                <a16:creationId xmlns:a16="http://schemas.microsoft.com/office/drawing/2014/main" id="{E4350E08-6E01-4663-9520-00D17B8BA60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7" name="Notes Placeholder 2">
            <a:extLst>
              <a:ext uri="{FF2B5EF4-FFF2-40B4-BE49-F238E27FC236}">
                <a16:creationId xmlns:a16="http://schemas.microsoft.com/office/drawing/2014/main" id="{229A9711-DC5F-4063-9957-8C30ADC743D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2708" name="Slide Number Placeholder 3">
            <a:extLst>
              <a:ext uri="{FF2B5EF4-FFF2-40B4-BE49-F238E27FC236}">
                <a16:creationId xmlns:a16="http://schemas.microsoft.com/office/drawing/2014/main" id="{50578F20-0730-42C7-82F8-4BE47138CA7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7878AAA-4F58-4D21-A066-532670C7604F}" type="slidenum">
              <a:rPr lang="en-US" altLang="en-US">
                <a:solidFill>
                  <a:srgbClr val="990033"/>
                </a:solidFill>
                <a:latin typeface="Arial Narrow" panose="020B0606020202030204" pitchFamily="34" charset="0"/>
              </a:rPr>
              <a:pPr>
                <a:spcBef>
                  <a:spcPct val="0"/>
                </a:spcBef>
              </a:pPr>
              <a:t>30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a:extLst>
              <a:ext uri="{FF2B5EF4-FFF2-40B4-BE49-F238E27FC236}">
                <a16:creationId xmlns:a16="http://schemas.microsoft.com/office/drawing/2014/main" id="{77D53090-8E42-4398-86DC-A38DEF1EFDF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5" name="Notes Placeholder 2">
            <a:extLst>
              <a:ext uri="{FF2B5EF4-FFF2-40B4-BE49-F238E27FC236}">
                <a16:creationId xmlns:a16="http://schemas.microsoft.com/office/drawing/2014/main" id="{B27A1EFE-E2DE-4F3A-A301-37ADFD01874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4756" name="Slide Number Placeholder 3">
            <a:extLst>
              <a:ext uri="{FF2B5EF4-FFF2-40B4-BE49-F238E27FC236}">
                <a16:creationId xmlns:a16="http://schemas.microsoft.com/office/drawing/2014/main" id="{A625512D-FBC5-4774-8ADE-B00F2D94230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13DE33F-3C6E-4B41-B116-2AAAF6D8C982}" type="slidenum">
              <a:rPr lang="en-US" altLang="en-US">
                <a:solidFill>
                  <a:srgbClr val="990033"/>
                </a:solidFill>
                <a:latin typeface="Arial Narrow" panose="020B0606020202030204" pitchFamily="34" charset="0"/>
              </a:rPr>
              <a:pPr>
                <a:spcBef>
                  <a:spcPct val="0"/>
                </a:spcBef>
              </a:pPr>
              <a:t>31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a:extLst>
              <a:ext uri="{FF2B5EF4-FFF2-40B4-BE49-F238E27FC236}">
                <a16:creationId xmlns:a16="http://schemas.microsoft.com/office/drawing/2014/main" id="{BC2753B5-2DDC-4368-A45C-A3646F5AEDE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6803" name="Notes Placeholder 2">
            <a:extLst>
              <a:ext uri="{FF2B5EF4-FFF2-40B4-BE49-F238E27FC236}">
                <a16:creationId xmlns:a16="http://schemas.microsoft.com/office/drawing/2014/main" id="{2FC72FDC-C52E-41DB-83E0-88550306B6D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6804" name="Slide Number Placeholder 3">
            <a:extLst>
              <a:ext uri="{FF2B5EF4-FFF2-40B4-BE49-F238E27FC236}">
                <a16:creationId xmlns:a16="http://schemas.microsoft.com/office/drawing/2014/main" id="{6CE3AE14-A1DB-4B81-8D05-A7BF93D9FF1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A922812-6475-4E13-8F1B-A0A30FF007BB}" type="slidenum">
              <a:rPr lang="en-US" altLang="en-US">
                <a:solidFill>
                  <a:srgbClr val="990033"/>
                </a:solidFill>
                <a:latin typeface="Arial Narrow" panose="020B0606020202030204" pitchFamily="34" charset="0"/>
              </a:rPr>
              <a:pPr>
                <a:spcBef>
                  <a:spcPct val="0"/>
                </a:spcBef>
              </a:pPr>
              <a:t>32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a:extLst>
              <a:ext uri="{FF2B5EF4-FFF2-40B4-BE49-F238E27FC236}">
                <a16:creationId xmlns:a16="http://schemas.microsoft.com/office/drawing/2014/main" id="{D22B9983-4556-4637-B140-AC58193C5EA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Notes Placeholder 2">
            <a:extLst>
              <a:ext uri="{FF2B5EF4-FFF2-40B4-BE49-F238E27FC236}">
                <a16:creationId xmlns:a16="http://schemas.microsoft.com/office/drawing/2014/main" id="{9E9EDC4E-28D2-42A3-AF63-2B1D8CC1296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8852" name="Slide Number Placeholder 3">
            <a:extLst>
              <a:ext uri="{FF2B5EF4-FFF2-40B4-BE49-F238E27FC236}">
                <a16:creationId xmlns:a16="http://schemas.microsoft.com/office/drawing/2014/main" id="{A4D65528-7BDB-4128-A94F-FDC36C9690A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A3AC5FE-D02B-477D-8206-0C572318703A}" type="slidenum">
              <a:rPr lang="en-US" altLang="en-US">
                <a:solidFill>
                  <a:srgbClr val="990033"/>
                </a:solidFill>
                <a:latin typeface="Arial Narrow" panose="020B0606020202030204" pitchFamily="34" charset="0"/>
              </a:rPr>
              <a:pPr>
                <a:spcBef>
                  <a:spcPct val="0"/>
                </a:spcBef>
              </a:pPr>
              <a:t>33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a:extLst>
              <a:ext uri="{FF2B5EF4-FFF2-40B4-BE49-F238E27FC236}">
                <a16:creationId xmlns:a16="http://schemas.microsoft.com/office/drawing/2014/main" id="{2D2D454B-F909-4753-B43A-F1ADBFC2946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0899" name="Notes Placeholder 2">
            <a:extLst>
              <a:ext uri="{FF2B5EF4-FFF2-40B4-BE49-F238E27FC236}">
                <a16:creationId xmlns:a16="http://schemas.microsoft.com/office/drawing/2014/main" id="{8E55B338-9CBC-4AA9-9BE0-4DA081B8DA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0900" name="Slide Number Placeholder 3">
            <a:extLst>
              <a:ext uri="{FF2B5EF4-FFF2-40B4-BE49-F238E27FC236}">
                <a16:creationId xmlns:a16="http://schemas.microsoft.com/office/drawing/2014/main" id="{198CFA02-6D1A-4A9A-8F74-FFCA3D82779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3BEB37E-FD71-4616-84EC-C43D83C15AD7}" type="slidenum">
              <a:rPr lang="en-US" altLang="en-US">
                <a:solidFill>
                  <a:srgbClr val="990033"/>
                </a:solidFill>
                <a:latin typeface="Arial Narrow" panose="020B0606020202030204" pitchFamily="34" charset="0"/>
              </a:rPr>
              <a:pPr>
                <a:spcBef>
                  <a:spcPct val="0"/>
                </a:spcBef>
              </a:pPr>
              <a:t>34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a:extLst>
              <a:ext uri="{FF2B5EF4-FFF2-40B4-BE49-F238E27FC236}">
                <a16:creationId xmlns:a16="http://schemas.microsoft.com/office/drawing/2014/main" id="{0CD5A1B3-C8DD-475B-9B8C-FEA26F4FB4C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947" name="Notes Placeholder 2">
            <a:extLst>
              <a:ext uri="{FF2B5EF4-FFF2-40B4-BE49-F238E27FC236}">
                <a16:creationId xmlns:a16="http://schemas.microsoft.com/office/drawing/2014/main" id="{A8CAA855-56D4-4BCF-8A11-E4E61583C7E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2948" name="Slide Number Placeholder 3">
            <a:extLst>
              <a:ext uri="{FF2B5EF4-FFF2-40B4-BE49-F238E27FC236}">
                <a16:creationId xmlns:a16="http://schemas.microsoft.com/office/drawing/2014/main" id="{5CB50265-C587-4594-8DE2-4D26911DA94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A1D1359-2DA7-4597-8B5C-18827246121E}" type="slidenum">
              <a:rPr lang="en-US" altLang="en-US">
                <a:solidFill>
                  <a:srgbClr val="990033"/>
                </a:solidFill>
                <a:latin typeface="Arial Narrow" panose="020B0606020202030204" pitchFamily="34" charset="0"/>
              </a:rPr>
              <a:pPr>
                <a:spcBef>
                  <a:spcPct val="0"/>
                </a:spcBef>
              </a:pPr>
              <a:t>35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a:extLst>
              <a:ext uri="{FF2B5EF4-FFF2-40B4-BE49-F238E27FC236}">
                <a16:creationId xmlns:a16="http://schemas.microsoft.com/office/drawing/2014/main" id="{7891735F-8605-42D0-B423-38EDE8294B8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4995" name="Notes Placeholder 2">
            <a:extLst>
              <a:ext uri="{FF2B5EF4-FFF2-40B4-BE49-F238E27FC236}">
                <a16:creationId xmlns:a16="http://schemas.microsoft.com/office/drawing/2014/main" id="{3D600177-E2EB-4CFA-9D1B-9ECCE9BD327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4996" name="Slide Number Placeholder 3">
            <a:extLst>
              <a:ext uri="{FF2B5EF4-FFF2-40B4-BE49-F238E27FC236}">
                <a16:creationId xmlns:a16="http://schemas.microsoft.com/office/drawing/2014/main" id="{5AE226DD-76D8-4A61-9CED-213FABF381B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5F654C9-A832-43C8-BEE5-7D755A3773BC}" type="slidenum">
              <a:rPr lang="en-US" altLang="en-US">
                <a:solidFill>
                  <a:srgbClr val="990033"/>
                </a:solidFill>
                <a:latin typeface="Arial Narrow" panose="020B0606020202030204" pitchFamily="34" charset="0"/>
              </a:rPr>
              <a:pPr>
                <a:spcBef>
                  <a:spcPct val="0"/>
                </a:spcBef>
              </a:pPr>
              <a:t>36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a:extLst>
              <a:ext uri="{FF2B5EF4-FFF2-40B4-BE49-F238E27FC236}">
                <a16:creationId xmlns:a16="http://schemas.microsoft.com/office/drawing/2014/main" id="{EFC36228-065A-4D09-8DCB-84F35F9364E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7043" name="Notes Placeholder 2">
            <a:extLst>
              <a:ext uri="{FF2B5EF4-FFF2-40B4-BE49-F238E27FC236}">
                <a16:creationId xmlns:a16="http://schemas.microsoft.com/office/drawing/2014/main" id="{1F807F0F-5A13-470A-B7F8-504909D6A02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7044" name="Slide Number Placeholder 3">
            <a:extLst>
              <a:ext uri="{FF2B5EF4-FFF2-40B4-BE49-F238E27FC236}">
                <a16:creationId xmlns:a16="http://schemas.microsoft.com/office/drawing/2014/main" id="{97E88C5A-FF22-4374-8C9A-91226E1006B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7CBABA3-BA27-4D27-9A93-9F59F217E38A}" type="slidenum">
              <a:rPr lang="en-US" altLang="en-US">
                <a:solidFill>
                  <a:srgbClr val="990033"/>
                </a:solidFill>
                <a:latin typeface="Arial Narrow" panose="020B0606020202030204" pitchFamily="34" charset="0"/>
              </a:rPr>
              <a:pPr>
                <a:spcBef>
                  <a:spcPct val="0"/>
                </a:spcBef>
              </a:pPr>
              <a:t>37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a:extLst>
              <a:ext uri="{FF2B5EF4-FFF2-40B4-BE49-F238E27FC236}">
                <a16:creationId xmlns:a16="http://schemas.microsoft.com/office/drawing/2014/main" id="{7E786797-93F8-469C-88E9-4FBFD40D396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9091" name="Notes Placeholder 2">
            <a:extLst>
              <a:ext uri="{FF2B5EF4-FFF2-40B4-BE49-F238E27FC236}">
                <a16:creationId xmlns:a16="http://schemas.microsoft.com/office/drawing/2014/main" id="{76BBB0EB-798D-44B5-927B-2635913A565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9092" name="Slide Number Placeholder 3">
            <a:extLst>
              <a:ext uri="{FF2B5EF4-FFF2-40B4-BE49-F238E27FC236}">
                <a16:creationId xmlns:a16="http://schemas.microsoft.com/office/drawing/2014/main" id="{4F9672CD-8627-424D-BC53-5F5F44E306D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172144F-4F34-4CDB-95C7-E13B14C7DD00}" type="slidenum">
              <a:rPr lang="en-US" altLang="en-US">
                <a:solidFill>
                  <a:srgbClr val="990033"/>
                </a:solidFill>
                <a:latin typeface="Arial Narrow" panose="020B0606020202030204" pitchFamily="34" charset="0"/>
              </a:rPr>
              <a:pPr>
                <a:spcBef>
                  <a:spcPct val="0"/>
                </a:spcBef>
              </a:pPr>
              <a:t>38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a:extLst>
              <a:ext uri="{FF2B5EF4-FFF2-40B4-BE49-F238E27FC236}">
                <a16:creationId xmlns:a16="http://schemas.microsoft.com/office/drawing/2014/main" id="{3D279279-F52E-46C7-AAE3-9AD50AFF7CA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1139" name="Notes Placeholder 2">
            <a:extLst>
              <a:ext uri="{FF2B5EF4-FFF2-40B4-BE49-F238E27FC236}">
                <a16:creationId xmlns:a16="http://schemas.microsoft.com/office/drawing/2014/main" id="{1E45250F-C8B6-4C62-88FD-2A7DA6EA8A5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1140" name="Slide Number Placeholder 3">
            <a:extLst>
              <a:ext uri="{FF2B5EF4-FFF2-40B4-BE49-F238E27FC236}">
                <a16:creationId xmlns:a16="http://schemas.microsoft.com/office/drawing/2014/main" id="{FCBE7A4C-D853-43C1-8513-60C13BC1EBC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71104CE-C2AA-4CDA-AA71-E50D28B83353}" type="slidenum">
              <a:rPr lang="en-US" altLang="en-US">
                <a:solidFill>
                  <a:srgbClr val="990033"/>
                </a:solidFill>
                <a:latin typeface="Arial Narrow" panose="020B0606020202030204" pitchFamily="34" charset="0"/>
              </a:rPr>
              <a:pPr>
                <a:spcBef>
                  <a:spcPct val="0"/>
                </a:spcBef>
              </a:pPr>
              <a:t>39</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a:extLst>
              <a:ext uri="{FF2B5EF4-FFF2-40B4-BE49-F238E27FC236}">
                <a16:creationId xmlns:a16="http://schemas.microsoft.com/office/drawing/2014/main" id="{66A760D2-383E-45A9-A02B-7EE1716894D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a:extLst>
              <a:ext uri="{FF2B5EF4-FFF2-40B4-BE49-F238E27FC236}">
                <a16:creationId xmlns:a16="http://schemas.microsoft.com/office/drawing/2014/main" id="{C492B3CA-FA48-42CA-AEEF-1F4D270CB57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9460" name="Slide Number Placeholder 3">
            <a:extLst>
              <a:ext uri="{FF2B5EF4-FFF2-40B4-BE49-F238E27FC236}">
                <a16:creationId xmlns:a16="http://schemas.microsoft.com/office/drawing/2014/main" id="{330A2692-FE32-49EB-B413-25EAA515A9A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C6E4AB7-DE28-4B73-B158-34FEB4CABA79}" type="slidenum">
              <a:rPr lang="en-US" altLang="en-US">
                <a:solidFill>
                  <a:srgbClr val="990033"/>
                </a:solidFill>
                <a:latin typeface="Arial Narrow" panose="020B0606020202030204" pitchFamily="34" charset="0"/>
              </a:rPr>
              <a:pPr>
                <a:spcBef>
                  <a:spcPct val="0"/>
                </a:spcBef>
              </a:pPr>
              <a:t>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a:extLst>
              <a:ext uri="{FF2B5EF4-FFF2-40B4-BE49-F238E27FC236}">
                <a16:creationId xmlns:a16="http://schemas.microsoft.com/office/drawing/2014/main" id="{3E493A15-9048-4583-B7B0-B6640C9AEFB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3187" name="Notes Placeholder 2">
            <a:extLst>
              <a:ext uri="{FF2B5EF4-FFF2-40B4-BE49-F238E27FC236}">
                <a16:creationId xmlns:a16="http://schemas.microsoft.com/office/drawing/2014/main" id="{B1B9664F-6CE9-40FD-9A48-75BC03D02FC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3188" name="Slide Number Placeholder 3">
            <a:extLst>
              <a:ext uri="{FF2B5EF4-FFF2-40B4-BE49-F238E27FC236}">
                <a16:creationId xmlns:a16="http://schemas.microsoft.com/office/drawing/2014/main" id="{584C12FA-D6DB-4FBC-A182-52AC6D64BA5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7A01956-B1F1-43D3-B074-EE6F9B35C22E}" type="slidenum">
              <a:rPr lang="en-US" altLang="en-US">
                <a:solidFill>
                  <a:srgbClr val="990033"/>
                </a:solidFill>
                <a:latin typeface="Arial Narrow" panose="020B0606020202030204" pitchFamily="34" charset="0"/>
              </a:rPr>
              <a:pPr>
                <a:spcBef>
                  <a:spcPct val="0"/>
                </a:spcBef>
              </a:pPr>
              <a:t>40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a:extLst>
              <a:ext uri="{FF2B5EF4-FFF2-40B4-BE49-F238E27FC236}">
                <a16:creationId xmlns:a16="http://schemas.microsoft.com/office/drawing/2014/main" id="{CDB2160F-AF0B-4B7A-9C4D-5B5B4B46B50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5235" name="Notes Placeholder 2">
            <a:extLst>
              <a:ext uri="{FF2B5EF4-FFF2-40B4-BE49-F238E27FC236}">
                <a16:creationId xmlns:a16="http://schemas.microsoft.com/office/drawing/2014/main" id="{F7959DF2-DBE6-4744-8AB4-B38888D771F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5236" name="Slide Number Placeholder 3">
            <a:extLst>
              <a:ext uri="{FF2B5EF4-FFF2-40B4-BE49-F238E27FC236}">
                <a16:creationId xmlns:a16="http://schemas.microsoft.com/office/drawing/2014/main" id="{6B3F59F7-2D0D-423B-B776-C6C8C80FEDE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228C753-EE7A-4184-AFAA-4C6CB7AFFF47}" type="slidenum">
              <a:rPr lang="en-US" altLang="en-US">
                <a:solidFill>
                  <a:srgbClr val="990033"/>
                </a:solidFill>
                <a:latin typeface="Arial Narrow" panose="020B0606020202030204" pitchFamily="34" charset="0"/>
              </a:rPr>
              <a:pPr>
                <a:spcBef>
                  <a:spcPct val="0"/>
                </a:spcBef>
              </a:pPr>
              <a:t>41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a:extLst>
              <a:ext uri="{FF2B5EF4-FFF2-40B4-BE49-F238E27FC236}">
                <a16:creationId xmlns:a16="http://schemas.microsoft.com/office/drawing/2014/main" id="{7A7D029E-241C-4BEF-8FD7-0406EF7245F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7283" name="Notes Placeholder 2">
            <a:extLst>
              <a:ext uri="{FF2B5EF4-FFF2-40B4-BE49-F238E27FC236}">
                <a16:creationId xmlns:a16="http://schemas.microsoft.com/office/drawing/2014/main" id="{FECFFA6D-9F6D-4FEA-93F6-C6101ED5046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7284" name="Slide Number Placeholder 3">
            <a:extLst>
              <a:ext uri="{FF2B5EF4-FFF2-40B4-BE49-F238E27FC236}">
                <a16:creationId xmlns:a16="http://schemas.microsoft.com/office/drawing/2014/main" id="{105DF779-52EA-40A4-8264-D4DC17FABBD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0F0C800-4B65-4B91-9F3D-F941F458C799}" type="slidenum">
              <a:rPr lang="en-US" altLang="en-US">
                <a:solidFill>
                  <a:srgbClr val="990033"/>
                </a:solidFill>
                <a:latin typeface="Arial Narrow" panose="020B0606020202030204" pitchFamily="34" charset="0"/>
              </a:rPr>
              <a:pPr>
                <a:spcBef>
                  <a:spcPct val="0"/>
                </a:spcBef>
              </a:pPr>
              <a:t>42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Image Placeholder 1">
            <a:extLst>
              <a:ext uri="{FF2B5EF4-FFF2-40B4-BE49-F238E27FC236}">
                <a16:creationId xmlns:a16="http://schemas.microsoft.com/office/drawing/2014/main" id="{5D9ACC3E-9C9B-480D-B7C2-D060CFAC494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9331" name="Notes Placeholder 2">
            <a:extLst>
              <a:ext uri="{FF2B5EF4-FFF2-40B4-BE49-F238E27FC236}">
                <a16:creationId xmlns:a16="http://schemas.microsoft.com/office/drawing/2014/main" id="{BB9C9599-0208-4C17-98FC-891E2704DE7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9332" name="Slide Number Placeholder 3">
            <a:extLst>
              <a:ext uri="{FF2B5EF4-FFF2-40B4-BE49-F238E27FC236}">
                <a16:creationId xmlns:a16="http://schemas.microsoft.com/office/drawing/2014/main" id="{667BB618-8276-4618-85D1-B3E2BA58DCC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DC2A2BC-7CAC-4DC6-9090-8DD3A57734B2}" type="slidenum">
              <a:rPr lang="en-US" altLang="en-US">
                <a:solidFill>
                  <a:srgbClr val="990033"/>
                </a:solidFill>
                <a:latin typeface="Arial Narrow" panose="020B0606020202030204" pitchFamily="34" charset="0"/>
              </a:rPr>
              <a:pPr>
                <a:spcBef>
                  <a:spcPct val="0"/>
                </a:spcBef>
              </a:pPr>
              <a:t>43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a:extLst>
              <a:ext uri="{FF2B5EF4-FFF2-40B4-BE49-F238E27FC236}">
                <a16:creationId xmlns:a16="http://schemas.microsoft.com/office/drawing/2014/main" id="{C0E8D65B-4A69-4964-B038-2091719E2A9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1379" name="Notes Placeholder 2">
            <a:extLst>
              <a:ext uri="{FF2B5EF4-FFF2-40B4-BE49-F238E27FC236}">
                <a16:creationId xmlns:a16="http://schemas.microsoft.com/office/drawing/2014/main" id="{CDA9D0CE-BE51-4276-86DE-3D1D66A6042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01380" name="Slide Number Placeholder 3">
            <a:extLst>
              <a:ext uri="{FF2B5EF4-FFF2-40B4-BE49-F238E27FC236}">
                <a16:creationId xmlns:a16="http://schemas.microsoft.com/office/drawing/2014/main" id="{F7589A2F-C856-468E-BFE2-D8FA222E298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677CEA8-85F0-4C4E-A5BA-45236703B475}" type="slidenum">
              <a:rPr lang="en-US" altLang="en-US">
                <a:solidFill>
                  <a:srgbClr val="990033"/>
                </a:solidFill>
                <a:latin typeface="Arial Narrow" panose="020B0606020202030204" pitchFamily="34" charset="0"/>
              </a:rPr>
              <a:pPr>
                <a:spcBef>
                  <a:spcPct val="0"/>
                </a:spcBef>
              </a:pPr>
              <a:t>44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Slide Image Placeholder 1">
            <a:extLst>
              <a:ext uri="{FF2B5EF4-FFF2-40B4-BE49-F238E27FC236}">
                <a16:creationId xmlns:a16="http://schemas.microsoft.com/office/drawing/2014/main" id="{75567E78-FF4F-4474-BAFD-590D457EF41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3427" name="Notes Placeholder 2">
            <a:extLst>
              <a:ext uri="{FF2B5EF4-FFF2-40B4-BE49-F238E27FC236}">
                <a16:creationId xmlns:a16="http://schemas.microsoft.com/office/drawing/2014/main" id="{9CAE1E26-057F-4AE9-BC72-A43B3E9354D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03428" name="Slide Number Placeholder 3">
            <a:extLst>
              <a:ext uri="{FF2B5EF4-FFF2-40B4-BE49-F238E27FC236}">
                <a16:creationId xmlns:a16="http://schemas.microsoft.com/office/drawing/2014/main" id="{A3699FC9-2CD7-4CA8-A22C-8F325AA0085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586C57D-A4A6-4584-8D15-A303C730B798}" type="slidenum">
              <a:rPr lang="en-US" altLang="en-US">
                <a:solidFill>
                  <a:srgbClr val="990033"/>
                </a:solidFill>
                <a:latin typeface="Arial Narrow" panose="020B0606020202030204" pitchFamily="34" charset="0"/>
              </a:rPr>
              <a:pPr>
                <a:spcBef>
                  <a:spcPct val="0"/>
                </a:spcBef>
              </a:pPr>
              <a:t>45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Slide Image Placeholder 1">
            <a:extLst>
              <a:ext uri="{FF2B5EF4-FFF2-40B4-BE49-F238E27FC236}">
                <a16:creationId xmlns:a16="http://schemas.microsoft.com/office/drawing/2014/main" id="{C6F6E88C-3F36-4132-86D8-B4F21FEB85F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5475" name="Notes Placeholder 2">
            <a:extLst>
              <a:ext uri="{FF2B5EF4-FFF2-40B4-BE49-F238E27FC236}">
                <a16:creationId xmlns:a16="http://schemas.microsoft.com/office/drawing/2014/main" id="{A2C52A9D-7186-4DCA-B61E-B4A325669DC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05476" name="Slide Number Placeholder 3">
            <a:extLst>
              <a:ext uri="{FF2B5EF4-FFF2-40B4-BE49-F238E27FC236}">
                <a16:creationId xmlns:a16="http://schemas.microsoft.com/office/drawing/2014/main" id="{2613D895-2AFD-483D-A5C4-EA29024B6F7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DC71877-0444-4890-B90E-0C9AFEB7F46F}" type="slidenum">
              <a:rPr lang="en-US" altLang="en-US">
                <a:solidFill>
                  <a:srgbClr val="990033"/>
                </a:solidFill>
                <a:latin typeface="Arial Narrow" panose="020B0606020202030204" pitchFamily="34" charset="0"/>
              </a:rPr>
              <a:pPr>
                <a:spcBef>
                  <a:spcPct val="0"/>
                </a:spcBef>
              </a:pPr>
              <a:t>46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Slide Image Placeholder 1">
            <a:extLst>
              <a:ext uri="{FF2B5EF4-FFF2-40B4-BE49-F238E27FC236}">
                <a16:creationId xmlns:a16="http://schemas.microsoft.com/office/drawing/2014/main" id="{42B0CA76-CFBD-438D-87EB-895860E53EA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7523" name="Notes Placeholder 2">
            <a:extLst>
              <a:ext uri="{FF2B5EF4-FFF2-40B4-BE49-F238E27FC236}">
                <a16:creationId xmlns:a16="http://schemas.microsoft.com/office/drawing/2014/main" id="{019F96CA-8C9A-40BE-A333-ADDC2DF406E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07524" name="Slide Number Placeholder 3">
            <a:extLst>
              <a:ext uri="{FF2B5EF4-FFF2-40B4-BE49-F238E27FC236}">
                <a16:creationId xmlns:a16="http://schemas.microsoft.com/office/drawing/2014/main" id="{6E86D04B-4323-4D36-A92A-1562761357F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9131E71-3EC5-4B7D-8124-D2DCFB494C50}" type="slidenum">
              <a:rPr lang="en-US" altLang="en-US">
                <a:solidFill>
                  <a:srgbClr val="990033"/>
                </a:solidFill>
                <a:latin typeface="Arial Narrow" panose="020B0606020202030204" pitchFamily="34" charset="0"/>
              </a:rPr>
              <a:pPr>
                <a:spcBef>
                  <a:spcPct val="0"/>
                </a:spcBef>
              </a:pPr>
              <a:t>47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Slide Image Placeholder 1">
            <a:extLst>
              <a:ext uri="{FF2B5EF4-FFF2-40B4-BE49-F238E27FC236}">
                <a16:creationId xmlns:a16="http://schemas.microsoft.com/office/drawing/2014/main" id="{8A40F066-D9F4-4C09-8E2E-5596125AF76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9571" name="Notes Placeholder 2">
            <a:extLst>
              <a:ext uri="{FF2B5EF4-FFF2-40B4-BE49-F238E27FC236}">
                <a16:creationId xmlns:a16="http://schemas.microsoft.com/office/drawing/2014/main" id="{8851ABD5-2345-4945-B37C-59D00DE4A11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09572" name="Slide Number Placeholder 3">
            <a:extLst>
              <a:ext uri="{FF2B5EF4-FFF2-40B4-BE49-F238E27FC236}">
                <a16:creationId xmlns:a16="http://schemas.microsoft.com/office/drawing/2014/main" id="{74E33DA4-DBB9-49A9-BEA0-DDEDBF5F25B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16394E2-62B0-451E-801B-565BC18D4908}" type="slidenum">
              <a:rPr lang="en-US" altLang="en-US">
                <a:solidFill>
                  <a:srgbClr val="990033"/>
                </a:solidFill>
                <a:latin typeface="Arial Narrow" panose="020B0606020202030204" pitchFamily="34" charset="0"/>
              </a:rPr>
              <a:pPr>
                <a:spcBef>
                  <a:spcPct val="0"/>
                </a:spcBef>
              </a:pPr>
              <a:t>48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Slide Image Placeholder 1">
            <a:extLst>
              <a:ext uri="{FF2B5EF4-FFF2-40B4-BE49-F238E27FC236}">
                <a16:creationId xmlns:a16="http://schemas.microsoft.com/office/drawing/2014/main" id="{30D00D85-8E00-4C58-9E91-A6EED171F55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1619" name="Notes Placeholder 2">
            <a:extLst>
              <a:ext uri="{FF2B5EF4-FFF2-40B4-BE49-F238E27FC236}">
                <a16:creationId xmlns:a16="http://schemas.microsoft.com/office/drawing/2014/main" id="{0F6E7B1E-B67A-4A04-8783-0FEEFBF98FF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11620" name="Slide Number Placeholder 3">
            <a:extLst>
              <a:ext uri="{FF2B5EF4-FFF2-40B4-BE49-F238E27FC236}">
                <a16:creationId xmlns:a16="http://schemas.microsoft.com/office/drawing/2014/main" id="{EBA2BDEA-52BA-4651-B3EE-AA0E67DABE4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9E87117-EB12-4A3C-9AD5-024972408C05}" type="slidenum">
              <a:rPr lang="en-US" altLang="en-US">
                <a:solidFill>
                  <a:srgbClr val="990033"/>
                </a:solidFill>
                <a:latin typeface="Arial Narrow" panose="020B0606020202030204" pitchFamily="34" charset="0"/>
              </a:rPr>
              <a:pPr>
                <a:spcBef>
                  <a:spcPct val="0"/>
                </a:spcBef>
              </a:pPr>
              <a:t>49</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03DB0849-01AE-41D6-A9F6-F95C979FA87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a:extLst>
              <a:ext uri="{FF2B5EF4-FFF2-40B4-BE49-F238E27FC236}">
                <a16:creationId xmlns:a16="http://schemas.microsoft.com/office/drawing/2014/main" id="{B06F3F52-75C0-4275-92DF-190D7348C22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1508" name="Slide Number Placeholder 3">
            <a:extLst>
              <a:ext uri="{FF2B5EF4-FFF2-40B4-BE49-F238E27FC236}">
                <a16:creationId xmlns:a16="http://schemas.microsoft.com/office/drawing/2014/main" id="{55476EBC-74CF-4AF4-A2AA-E175D3461BC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466F494-0814-459B-953D-E0D643141983}" type="slidenum">
              <a:rPr lang="en-US" altLang="en-US">
                <a:solidFill>
                  <a:srgbClr val="990033"/>
                </a:solidFill>
                <a:latin typeface="Arial Narrow" panose="020B0606020202030204" pitchFamily="34" charset="0"/>
              </a:rPr>
              <a:pPr>
                <a:spcBef>
                  <a:spcPct val="0"/>
                </a:spcBef>
              </a:pPr>
              <a:t>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Slide Image Placeholder 1">
            <a:extLst>
              <a:ext uri="{FF2B5EF4-FFF2-40B4-BE49-F238E27FC236}">
                <a16:creationId xmlns:a16="http://schemas.microsoft.com/office/drawing/2014/main" id="{DBA9C462-D4A5-471F-B7A4-14AD8007758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3667" name="Notes Placeholder 2">
            <a:extLst>
              <a:ext uri="{FF2B5EF4-FFF2-40B4-BE49-F238E27FC236}">
                <a16:creationId xmlns:a16="http://schemas.microsoft.com/office/drawing/2014/main" id="{B4FB56D2-3E58-4764-9EE4-08FBB5574E0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13668" name="Slide Number Placeholder 3">
            <a:extLst>
              <a:ext uri="{FF2B5EF4-FFF2-40B4-BE49-F238E27FC236}">
                <a16:creationId xmlns:a16="http://schemas.microsoft.com/office/drawing/2014/main" id="{7AD656E4-989A-416D-9207-5396192ED4D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92E2CCD-F8EA-4524-B3D2-23137C63A234}" type="slidenum">
              <a:rPr lang="en-US" altLang="en-US">
                <a:solidFill>
                  <a:srgbClr val="990033"/>
                </a:solidFill>
                <a:latin typeface="Arial Narrow" panose="020B0606020202030204" pitchFamily="34" charset="0"/>
              </a:rPr>
              <a:pPr>
                <a:spcBef>
                  <a:spcPct val="0"/>
                </a:spcBef>
              </a:pPr>
              <a:t>50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Slide Image Placeholder 1">
            <a:extLst>
              <a:ext uri="{FF2B5EF4-FFF2-40B4-BE49-F238E27FC236}">
                <a16:creationId xmlns:a16="http://schemas.microsoft.com/office/drawing/2014/main" id="{10920A49-4DC4-4A8E-B405-269327C06CF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5715" name="Notes Placeholder 2">
            <a:extLst>
              <a:ext uri="{FF2B5EF4-FFF2-40B4-BE49-F238E27FC236}">
                <a16:creationId xmlns:a16="http://schemas.microsoft.com/office/drawing/2014/main" id="{3189F440-DE56-4EAF-871E-0F3EDDC334F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15716" name="Slide Number Placeholder 3">
            <a:extLst>
              <a:ext uri="{FF2B5EF4-FFF2-40B4-BE49-F238E27FC236}">
                <a16:creationId xmlns:a16="http://schemas.microsoft.com/office/drawing/2014/main" id="{81D399B8-8CB6-4813-95BF-067E3B0407B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26856AA-3DBE-4BD9-A37A-B73ADF9222D4}" type="slidenum">
              <a:rPr lang="en-US" altLang="en-US">
                <a:solidFill>
                  <a:srgbClr val="990033"/>
                </a:solidFill>
                <a:latin typeface="Arial Narrow" panose="020B0606020202030204" pitchFamily="34" charset="0"/>
              </a:rPr>
              <a:pPr>
                <a:spcBef>
                  <a:spcPct val="0"/>
                </a:spcBef>
              </a:pPr>
              <a:t>51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Slide Image Placeholder 1">
            <a:extLst>
              <a:ext uri="{FF2B5EF4-FFF2-40B4-BE49-F238E27FC236}">
                <a16:creationId xmlns:a16="http://schemas.microsoft.com/office/drawing/2014/main" id="{F06ED530-9624-4D44-BC19-0286F4451E7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7763" name="Notes Placeholder 2">
            <a:extLst>
              <a:ext uri="{FF2B5EF4-FFF2-40B4-BE49-F238E27FC236}">
                <a16:creationId xmlns:a16="http://schemas.microsoft.com/office/drawing/2014/main" id="{C10561B9-1AA2-4A6E-8E3F-33AAD0C96F9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17764" name="Slide Number Placeholder 3">
            <a:extLst>
              <a:ext uri="{FF2B5EF4-FFF2-40B4-BE49-F238E27FC236}">
                <a16:creationId xmlns:a16="http://schemas.microsoft.com/office/drawing/2014/main" id="{69699348-DFB4-42BE-B994-C798108E99C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0E8CFEC-DA47-468C-A660-36F0BD963914}" type="slidenum">
              <a:rPr lang="en-US" altLang="en-US">
                <a:solidFill>
                  <a:srgbClr val="990033"/>
                </a:solidFill>
                <a:latin typeface="Arial Narrow" panose="020B0606020202030204" pitchFamily="34" charset="0"/>
              </a:rPr>
              <a:pPr>
                <a:spcBef>
                  <a:spcPct val="0"/>
                </a:spcBef>
              </a:pPr>
              <a:t>52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Slide Image Placeholder 1">
            <a:extLst>
              <a:ext uri="{FF2B5EF4-FFF2-40B4-BE49-F238E27FC236}">
                <a16:creationId xmlns:a16="http://schemas.microsoft.com/office/drawing/2014/main" id="{993B55B3-FD6A-4094-B961-D77B55C3471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9811" name="Notes Placeholder 2">
            <a:extLst>
              <a:ext uri="{FF2B5EF4-FFF2-40B4-BE49-F238E27FC236}">
                <a16:creationId xmlns:a16="http://schemas.microsoft.com/office/drawing/2014/main" id="{D2D9AF04-E703-48FA-AA00-E80B170F220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19812" name="Slide Number Placeholder 3">
            <a:extLst>
              <a:ext uri="{FF2B5EF4-FFF2-40B4-BE49-F238E27FC236}">
                <a16:creationId xmlns:a16="http://schemas.microsoft.com/office/drawing/2014/main" id="{676D2219-3DA9-4781-A799-598838460A7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B8EA554-9070-4B79-87AF-D1BC910D446C}" type="slidenum">
              <a:rPr lang="en-US" altLang="en-US">
                <a:solidFill>
                  <a:srgbClr val="990033"/>
                </a:solidFill>
                <a:latin typeface="Arial Narrow" panose="020B0606020202030204" pitchFamily="34" charset="0"/>
              </a:rPr>
              <a:pPr>
                <a:spcBef>
                  <a:spcPct val="0"/>
                </a:spcBef>
              </a:pPr>
              <a:t>53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Slide Image Placeholder 1">
            <a:extLst>
              <a:ext uri="{FF2B5EF4-FFF2-40B4-BE49-F238E27FC236}">
                <a16:creationId xmlns:a16="http://schemas.microsoft.com/office/drawing/2014/main" id="{96B1D6A9-B7B8-4E13-8EF6-39DC0E8489C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1859" name="Notes Placeholder 2">
            <a:extLst>
              <a:ext uri="{FF2B5EF4-FFF2-40B4-BE49-F238E27FC236}">
                <a16:creationId xmlns:a16="http://schemas.microsoft.com/office/drawing/2014/main" id="{9E4969A1-AD47-425F-A96F-F952568D4F6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21860" name="Slide Number Placeholder 3">
            <a:extLst>
              <a:ext uri="{FF2B5EF4-FFF2-40B4-BE49-F238E27FC236}">
                <a16:creationId xmlns:a16="http://schemas.microsoft.com/office/drawing/2014/main" id="{49DD8562-A8A8-400D-A7A4-DA2FC86A3BC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BDE1D92-586A-4F8C-8ED8-9CC010F48035}" type="slidenum">
              <a:rPr lang="en-US" altLang="en-US">
                <a:solidFill>
                  <a:srgbClr val="990033"/>
                </a:solidFill>
                <a:latin typeface="Arial Narrow" panose="020B0606020202030204" pitchFamily="34" charset="0"/>
              </a:rPr>
              <a:pPr>
                <a:spcBef>
                  <a:spcPct val="0"/>
                </a:spcBef>
              </a:pPr>
              <a:t>54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Slide Image Placeholder 1">
            <a:extLst>
              <a:ext uri="{FF2B5EF4-FFF2-40B4-BE49-F238E27FC236}">
                <a16:creationId xmlns:a16="http://schemas.microsoft.com/office/drawing/2014/main" id="{6DB3F540-2D5D-4AA7-B15D-245D9D8CDE8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3907" name="Notes Placeholder 2">
            <a:extLst>
              <a:ext uri="{FF2B5EF4-FFF2-40B4-BE49-F238E27FC236}">
                <a16:creationId xmlns:a16="http://schemas.microsoft.com/office/drawing/2014/main" id="{5FE33D35-714A-43E1-9B72-D49E0CD9F78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23908" name="Slide Number Placeholder 3">
            <a:extLst>
              <a:ext uri="{FF2B5EF4-FFF2-40B4-BE49-F238E27FC236}">
                <a16:creationId xmlns:a16="http://schemas.microsoft.com/office/drawing/2014/main" id="{BF26E000-D6CA-4FCF-B971-59527EE1452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A4A4ADF-5560-4208-A30E-067E7DA794DF}" type="slidenum">
              <a:rPr lang="en-US" altLang="en-US">
                <a:solidFill>
                  <a:srgbClr val="990033"/>
                </a:solidFill>
                <a:latin typeface="Arial Narrow" panose="020B0606020202030204" pitchFamily="34" charset="0"/>
              </a:rPr>
              <a:pPr>
                <a:spcBef>
                  <a:spcPct val="0"/>
                </a:spcBef>
              </a:pPr>
              <a:t>55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Slide Image Placeholder 1">
            <a:extLst>
              <a:ext uri="{FF2B5EF4-FFF2-40B4-BE49-F238E27FC236}">
                <a16:creationId xmlns:a16="http://schemas.microsoft.com/office/drawing/2014/main" id="{659CC634-6CFF-49BA-951F-7030D1AB209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5955" name="Notes Placeholder 2">
            <a:extLst>
              <a:ext uri="{FF2B5EF4-FFF2-40B4-BE49-F238E27FC236}">
                <a16:creationId xmlns:a16="http://schemas.microsoft.com/office/drawing/2014/main" id="{922D731F-D2F8-4DBC-886E-DA2EDBA8053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25956" name="Slide Number Placeholder 3">
            <a:extLst>
              <a:ext uri="{FF2B5EF4-FFF2-40B4-BE49-F238E27FC236}">
                <a16:creationId xmlns:a16="http://schemas.microsoft.com/office/drawing/2014/main" id="{DA61A2E9-460C-4C93-B112-19C5FCEB96D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3ECE69E-FF2B-4D65-871E-8171B4F757B9}" type="slidenum">
              <a:rPr lang="en-US" altLang="en-US">
                <a:solidFill>
                  <a:srgbClr val="990033"/>
                </a:solidFill>
                <a:latin typeface="Arial Narrow" panose="020B0606020202030204" pitchFamily="34" charset="0"/>
              </a:rPr>
              <a:pPr>
                <a:spcBef>
                  <a:spcPct val="0"/>
                </a:spcBef>
              </a:pPr>
              <a:t>56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Slide Image Placeholder 1">
            <a:extLst>
              <a:ext uri="{FF2B5EF4-FFF2-40B4-BE49-F238E27FC236}">
                <a16:creationId xmlns:a16="http://schemas.microsoft.com/office/drawing/2014/main" id="{E567EE6B-E922-4C9E-8544-CB29AC11060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8003" name="Notes Placeholder 2">
            <a:extLst>
              <a:ext uri="{FF2B5EF4-FFF2-40B4-BE49-F238E27FC236}">
                <a16:creationId xmlns:a16="http://schemas.microsoft.com/office/drawing/2014/main" id="{79E84398-C149-4FE7-A954-E02FF40B0D0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28004" name="Slide Number Placeholder 3">
            <a:extLst>
              <a:ext uri="{FF2B5EF4-FFF2-40B4-BE49-F238E27FC236}">
                <a16:creationId xmlns:a16="http://schemas.microsoft.com/office/drawing/2014/main" id="{DA45FE17-2B1E-4C23-86AD-642EF1EE1CF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9F84A30-6DF0-43EE-A299-DC7BBDB8A014}" type="slidenum">
              <a:rPr lang="en-US" altLang="en-US">
                <a:solidFill>
                  <a:srgbClr val="990033"/>
                </a:solidFill>
                <a:latin typeface="Arial Narrow" panose="020B0606020202030204" pitchFamily="34" charset="0"/>
              </a:rPr>
              <a:pPr>
                <a:spcBef>
                  <a:spcPct val="0"/>
                </a:spcBef>
              </a:pPr>
              <a:t>57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Slide Image Placeholder 1">
            <a:extLst>
              <a:ext uri="{FF2B5EF4-FFF2-40B4-BE49-F238E27FC236}">
                <a16:creationId xmlns:a16="http://schemas.microsoft.com/office/drawing/2014/main" id="{6873F725-1249-4B48-931A-34A0A52A09E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0051" name="Notes Placeholder 2">
            <a:extLst>
              <a:ext uri="{FF2B5EF4-FFF2-40B4-BE49-F238E27FC236}">
                <a16:creationId xmlns:a16="http://schemas.microsoft.com/office/drawing/2014/main" id="{51444BBA-B34B-4C55-B8BC-778DE006AE0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30052" name="Slide Number Placeholder 3">
            <a:extLst>
              <a:ext uri="{FF2B5EF4-FFF2-40B4-BE49-F238E27FC236}">
                <a16:creationId xmlns:a16="http://schemas.microsoft.com/office/drawing/2014/main" id="{C5A50DC3-3C3F-4A59-95B9-0A46CB57ACC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6887F05-0214-4CB3-A70F-12E24A0FB978}" type="slidenum">
              <a:rPr lang="en-US" altLang="en-US">
                <a:solidFill>
                  <a:srgbClr val="990033"/>
                </a:solidFill>
                <a:latin typeface="Arial Narrow" panose="020B0606020202030204" pitchFamily="34" charset="0"/>
              </a:rPr>
              <a:pPr>
                <a:spcBef>
                  <a:spcPct val="0"/>
                </a:spcBef>
              </a:pPr>
              <a:t>58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a:extLst>
              <a:ext uri="{FF2B5EF4-FFF2-40B4-BE49-F238E27FC236}">
                <a16:creationId xmlns:a16="http://schemas.microsoft.com/office/drawing/2014/main" id="{AE1EEEEC-63BC-4E1F-A4F3-8D10D182354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a:extLst>
              <a:ext uri="{FF2B5EF4-FFF2-40B4-BE49-F238E27FC236}">
                <a16:creationId xmlns:a16="http://schemas.microsoft.com/office/drawing/2014/main" id="{2CABD898-5243-49D7-A54E-4E1463D44C5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3556" name="Slide Number Placeholder 3">
            <a:extLst>
              <a:ext uri="{FF2B5EF4-FFF2-40B4-BE49-F238E27FC236}">
                <a16:creationId xmlns:a16="http://schemas.microsoft.com/office/drawing/2014/main" id="{C866107A-314B-4225-982A-C8209AA8899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F75D24E-7C28-4462-A08F-5005ABB92BC9}" type="slidenum">
              <a:rPr lang="en-US" altLang="en-US">
                <a:solidFill>
                  <a:srgbClr val="990033"/>
                </a:solidFill>
                <a:latin typeface="Arial Narrow" panose="020B0606020202030204" pitchFamily="34" charset="0"/>
              </a:rPr>
              <a:pPr>
                <a:spcBef>
                  <a:spcPct val="0"/>
                </a:spcBef>
              </a:pPr>
              <a:t>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a:extLst>
              <a:ext uri="{FF2B5EF4-FFF2-40B4-BE49-F238E27FC236}">
                <a16:creationId xmlns:a16="http://schemas.microsoft.com/office/drawing/2014/main" id="{7EBCC752-0278-4CD7-9C07-48BFB8B0C10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a:extLst>
              <a:ext uri="{FF2B5EF4-FFF2-40B4-BE49-F238E27FC236}">
                <a16:creationId xmlns:a16="http://schemas.microsoft.com/office/drawing/2014/main" id="{9F476E18-CC9D-4C7E-A52F-068302F4C37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5604" name="Slide Number Placeholder 3">
            <a:extLst>
              <a:ext uri="{FF2B5EF4-FFF2-40B4-BE49-F238E27FC236}">
                <a16:creationId xmlns:a16="http://schemas.microsoft.com/office/drawing/2014/main" id="{EC69CF7E-BC5D-4A75-A39D-F79FC40942C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E71ADD9-3DAC-4328-B0EA-4AED2F4A1FA3}" type="slidenum">
              <a:rPr lang="en-US" altLang="en-US">
                <a:solidFill>
                  <a:srgbClr val="990033"/>
                </a:solidFill>
                <a:latin typeface="Arial Narrow" panose="020B0606020202030204" pitchFamily="34" charset="0"/>
              </a:rPr>
              <a:pPr>
                <a:spcBef>
                  <a:spcPct val="0"/>
                </a:spcBef>
              </a:pPr>
              <a:t>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68CFE41E-DCC3-4748-AEB3-A49C9DA4672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960CEE11-832D-4AEA-90A8-C149EF0B611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7652" name="Slide Number Placeholder 3">
            <a:extLst>
              <a:ext uri="{FF2B5EF4-FFF2-40B4-BE49-F238E27FC236}">
                <a16:creationId xmlns:a16="http://schemas.microsoft.com/office/drawing/2014/main" id="{6463CCE3-31DF-4198-B2F8-BE5A25C43DB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5951EDC-713C-4F50-88A1-86EE94EB367D}" type="slidenum">
              <a:rPr lang="en-US" altLang="en-US">
                <a:solidFill>
                  <a:srgbClr val="990033"/>
                </a:solidFill>
                <a:latin typeface="Arial Narrow" panose="020B0606020202030204" pitchFamily="34" charset="0"/>
              </a:rPr>
              <a:pPr>
                <a:spcBef>
                  <a:spcPct val="0"/>
                </a:spcBef>
              </a:pPr>
              <a:t>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8557D35D-44F8-4172-BD44-D28BADEAD7D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a:extLst>
              <a:ext uri="{FF2B5EF4-FFF2-40B4-BE49-F238E27FC236}">
                <a16:creationId xmlns:a16="http://schemas.microsoft.com/office/drawing/2014/main" id="{CB370328-0616-42F8-9CA6-BAB48387474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9700" name="Slide Number Placeholder 3">
            <a:extLst>
              <a:ext uri="{FF2B5EF4-FFF2-40B4-BE49-F238E27FC236}">
                <a16:creationId xmlns:a16="http://schemas.microsoft.com/office/drawing/2014/main" id="{857DB172-76A4-4FB1-8DDA-DA21A7B8E53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C617FCE-18D5-4D39-8273-ECE5075A4061}" type="slidenum">
              <a:rPr lang="en-US" altLang="en-US">
                <a:solidFill>
                  <a:srgbClr val="990033"/>
                </a:solidFill>
                <a:latin typeface="Arial Narrow" panose="020B0606020202030204" pitchFamily="34" charset="0"/>
              </a:rPr>
              <a:pPr>
                <a:spcBef>
                  <a:spcPct val="0"/>
                </a:spcBef>
              </a:pPr>
              <a:t>9</a:t>
            </a:fld>
            <a:endParaRPr lang="en-US" altLang="en-US">
              <a:solidFill>
                <a:srgbClr val="990033"/>
              </a:solidFill>
              <a:latin typeface="Arial Narrow" panose="020B0606020202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Straight Connector 3">
            <a:extLst>
              <a:ext uri="{FF2B5EF4-FFF2-40B4-BE49-F238E27FC236}">
                <a16:creationId xmlns:a16="http://schemas.microsoft.com/office/drawing/2014/main" id="{54A2CF77-D72C-4D12-A2BB-0BEF0D779F69}"/>
              </a:ext>
            </a:extLst>
          </p:cNvPr>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29" name="Title 28"/>
          <p:cNvSpPr>
            <a:spLocks noGrp="1"/>
          </p:cNvSpPr>
          <p:nvPr>
            <p:ph type="ctrTitle"/>
          </p:nvPr>
        </p:nvSpPr>
        <p:spPr>
          <a:xfrm>
            <a:off x="381000" y="4853411"/>
            <a:ext cx="8458200" cy="1222375"/>
          </a:xfrm>
        </p:spPr>
        <p:txBody>
          <a:bodyPr anchor="t"/>
          <a:lstStyle/>
          <a:p>
            <a:r>
              <a:rPr lang="en-US"/>
              <a:t>Click to edit Master title style</a:t>
            </a:r>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5" name="Date Placeholder 15">
            <a:extLst>
              <a:ext uri="{FF2B5EF4-FFF2-40B4-BE49-F238E27FC236}">
                <a16:creationId xmlns:a16="http://schemas.microsoft.com/office/drawing/2014/main" id="{0E366B2B-B3BD-4B73-9E7F-7BC5E7FDFD31}"/>
              </a:ext>
            </a:extLst>
          </p:cNvPr>
          <p:cNvSpPr>
            <a:spLocks noGrp="1"/>
          </p:cNvSpPr>
          <p:nvPr>
            <p:ph type="dt" sz="half" idx="10"/>
          </p:nvPr>
        </p:nvSpPr>
        <p:spPr/>
        <p:txBody>
          <a:bodyPr/>
          <a:lstStyle>
            <a:lvl1pPr>
              <a:defRPr/>
            </a:lvl1pPr>
          </a:lstStyle>
          <a:p>
            <a:pPr>
              <a:defRPr/>
            </a:pPr>
            <a:endParaRPr lang="en-US"/>
          </a:p>
        </p:txBody>
      </p:sp>
      <p:sp>
        <p:nvSpPr>
          <p:cNvPr id="6" name="Footer Placeholder 1">
            <a:extLst>
              <a:ext uri="{FF2B5EF4-FFF2-40B4-BE49-F238E27FC236}">
                <a16:creationId xmlns:a16="http://schemas.microsoft.com/office/drawing/2014/main" id="{EB0302F3-7F81-4969-95B2-4A1BCE97ABEB}"/>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14">
            <a:extLst>
              <a:ext uri="{FF2B5EF4-FFF2-40B4-BE49-F238E27FC236}">
                <a16:creationId xmlns:a16="http://schemas.microsoft.com/office/drawing/2014/main" id="{815B2DD3-D41C-4804-AE5C-9A7E9ED907CE}"/>
              </a:ext>
            </a:extLst>
          </p:cNvPr>
          <p:cNvSpPr>
            <a:spLocks noGrp="1"/>
          </p:cNvSpPr>
          <p:nvPr>
            <p:ph type="sldNum" sz="quarter" idx="12"/>
          </p:nvPr>
        </p:nvSpPr>
        <p:spPr>
          <a:xfrm>
            <a:off x="8229600" y="6473825"/>
            <a:ext cx="758825" cy="247650"/>
          </a:xfrm>
        </p:spPr>
        <p:txBody>
          <a:bodyPr/>
          <a:lstStyle>
            <a:lvl1pPr>
              <a:defRPr smtClean="0"/>
            </a:lvl1pPr>
          </a:lstStyle>
          <a:p>
            <a:pPr>
              <a:defRPr/>
            </a:pPr>
            <a:fld id="{D9F98B08-12D9-41A6-B59E-8C8073EE1D54}" type="slidenum">
              <a:rPr lang="en-US" altLang="en-US"/>
              <a:pPr>
                <a:defRPr/>
              </a:pPr>
              <a:t>‹#›</a:t>
            </a:fld>
            <a:endParaRPr lang="en-US" altLang="en-US"/>
          </a:p>
        </p:txBody>
      </p:sp>
    </p:spTree>
    <p:extLst>
      <p:ext uri="{BB962C8B-B14F-4D97-AF65-F5344CB8AC3E}">
        <p14:creationId xmlns:p14="http://schemas.microsoft.com/office/powerpoint/2010/main" val="3181429505"/>
      </p:ext>
    </p:extLst>
  </p:cSld>
  <p:clrMapOvr>
    <a:masterClrMapping/>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0">
            <a:extLst>
              <a:ext uri="{FF2B5EF4-FFF2-40B4-BE49-F238E27FC236}">
                <a16:creationId xmlns:a16="http://schemas.microsoft.com/office/drawing/2014/main" id="{63BDCCE5-2708-4F01-9D8A-0C79C22B19D6}"/>
              </a:ext>
            </a:extLst>
          </p:cNvPr>
          <p:cNvSpPr>
            <a:spLocks noGrp="1"/>
          </p:cNvSpPr>
          <p:nvPr>
            <p:ph type="dt" sz="half" idx="10"/>
          </p:nvPr>
        </p:nvSpPr>
        <p:spPr/>
        <p:txBody>
          <a:bodyPr/>
          <a:lstStyle>
            <a:lvl1pPr>
              <a:defRPr/>
            </a:lvl1pPr>
          </a:lstStyle>
          <a:p>
            <a:pPr>
              <a:defRPr/>
            </a:pPr>
            <a:endParaRPr lang="en-US"/>
          </a:p>
        </p:txBody>
      </p:sp>
      <p:sp>
        <p:nvSpPr>
          <p:cNvPr id="5" name="Footer Placeholder 27">
            <a:extLst>
              <a:ext uri="{FF2B5EF4-FFF2-40B4-BE49-F238E27FC236}">
                <a16:creationId xmlns:a16="http://schemas.microsoft.com/office/drawing/2014/main" id="{2487A570-FF0F-4CEA-A4B8-BD681CD5A9CA}"/>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4">
            <a:extLst>
              <a:ext uri="{FF2B5EF4-FFF2-40B4-BE49-F238E27FC236}">
                <a16:creationId xmlns:a16="http://schemas.microsoft.com/office/drawing/2014/main" id="{994F8E96-D5D3-4211-B108-C17A828D3595}"/>
              </a:ext>
            </a:extLst>
          </p:cNvPr>
          <p:cNvSpPr>
            <a:spLocks noGrp="1"/>
          </p:cNvSpPr>
          <p:nvPr>
            <p:ph type="sldNum" sz="quarter" idx="12"/>
          </p:nvPr>
        </p:nvSpPr>
        <p:spPr/>
        <p:txBody>
          <a:bodyPr/>
          <a:lstStyle>
            <a:lvl1pPr>
              <a:defRPr/>
            </a:lvl1pPr>
          </a:lstStyle>
          <a:p>
            <a:pPr>
              <a:defRPr/>
            </a:pPr>
            <a:fld id="{830EA5A4-3068-495A-9822-4D2A89B87396}" type="slidenum">
              <a:rPr lang="en-US" altLang="en-US"/>
              <a:pPr>
                <a:defRPr/>
              </a:pPr>
              <a:t>‹#›</a:t>
            </a:fld>
            <a:endParaRPr lang="en-US" altLang="en-US"/>
          </a:p>
        </p:txBody>
      </p:sp>
    </p:spTree>
    <p:extLst>
      <p:ext uri="{BB962C8B-B14F-4D97-AF65-F5344CB8AC3E}">
        <p14:creationId xmlns:p14="http://schemas.microsoft.com/office/powerpoint/2010/main" val="506647742"/>
      </p:ext>
    </p:extLst>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549276"/>
            <a:ext cx="6248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3A8B381-86EB-4A61-AD82-B6D73E31FE7E}"/>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50C50ADE-831B-4F71-9BDB-D71D851B4B1C}"/>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D84C3753-8633-4D49-8EEE-3E1BBD9A983F}"/>
              </a:ext>
            </a:extLst>
          </p:cNvPr>
          <p:cNvSpPr>
            <a:spLocks noGrp="1"/>
          </p:cNvSpPr>
          <p:nvPr>
            <p:ph type="sldNum" sz="quarter" idx="12"/>
          </p:nvPr>
        </p:nvSpPr>
        <p:spPr/>
        <p:txBody>
          <a:bodyPr/>
          <a:lstStyle>
            <a:lvl1pPr>
              <a:defRPr smtClean="0"/>
            </a:lvl1pPr>
          </a:lstStyle>
          <a:p>
            <a:pPr>
              <a:defRPr/>
            </a:pPr>
            <a:fld id="{13B9F82A-44C6-450A-BA43-F11C3E90D366}" type="slidenum">
              <a:rPr lang="en-US" altLang="en-US"/>
              <a:pPr>
                <a:defRPr/>
              </a:pPr>
              <a:t>‹#›</a:t>
            </a:fld>
            <a:endParaRPr lang="en-US" altLang="en-US"/>
          </a:p>
        </p:txBody>
      </p:sp>
    </p:spTree>
    <p:extLst>
      <p:ext uri="{BB962C8B-B14F-4D97-AF65-F5344CB8AC3E}">
        <p14:creationId xmlns:p14="http://schemas.microsoft.com/office/powerpoint/2010/main" val="3855870890"/>
      </p:ext>
    </p:extLst>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lang="en-US"/>
              <a:t>Click to edit Master title style</a:t>
            </a:r>
          </a:p>
        </p:txBody>
      </p:sp>
      <p:sp>
        <p:nvSpPr>
          <p:cNvPr id="27" name="Content Placeholder 26"/>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4">
            <a:extLst>
              <a:ext uri="{FF2B5EF4-FFF2-40B4-BE49-F238E27FC236}">
                <a16:creationId xmlns:a16="http://schemas.microsoft.com/office/drawing/2014/main" id="{96AED86C-1F8F-4B20-BDAB-2015D13A2954}"/>
              </a:ext>
            </a:extLst>
          </p:cNvPr>
          <p:cNvSpPr>
            <a:spLocks noGrp="1"/>
          </p:cNvSpPr>
          <p:nvPr>
            <p:ph type="dt" sz="half" idx="10"/>
          </p:nvPr>
        </p:nvSpPr>
        <p:spPr/>
        <p:txBody>
          <a:bodyPr/>
          <a:lstStyle>
            <a:lvl1pPr>
              <a:defRPr/>
            </a:lvl1pPr>
          </a:lstStyle>
          <a:p>
            <a:pPr>
              <a:defRPr/>
            </a:pPr>
            <a:endParaRPr lang="en-US"/>
          </a:p>
        </p:txBody>
      </p:sp>
      <p:sp>
        <p:nvSpPr>
          <p:cNvPr id="5" name="Footer Placeholder 18">
            <a:extLst>
              <a:ext uri="{FF2B5EF4-FFF2-40B4-BE49-F238E27FC236}">
                <a16:creationId xmlns:a16="http://schemas.microsoft.com/office/drawing/2014/main" id="{3358FD69-0935-4EA1-BC8B-6A9A2C931CDA}"/>
              </a:ext>
            </a:extLst>
          </p:cNvPr>
          <p:cNvSpPr>
            <a:spLocks noGrp="1"/>
          </p:cNvSpPr>
          <p:nvPr>
            <p:ph type="ftr" sz="quarter" idx="11"/>
          </p:nvPr>
        </p:nvSpPr>
        <p:spPr>
          <a:xfrm>
            <a:off x="3581400" y="76200"/>
            <a:ext cx="2895600" cy="288925"/>
          </a:xfrm>
        </p:spPr>
        <p:txBody>
          <a:bodyPr/>
          <a:lstStyle>
            <a:lvl1pPr>
              <a:defRPr/>
            </a:lvl1pPr>
          </a:lstStyle>
          <a:p>
            <a:pPr>
              <a:defRPr/>
            </a:pPr>
            <a:endParaRPr lang="en-US"/>
          </a:p>
        </p:txBody>
      </p:sp>
      <p:sp>
        <p:nvSpPr>
          <p:cNvPr id="6" name="Slide Number Placeholder 15">
            <a:extLst>
              <a:ext uri="{FF2B5EF4-FFF2-40B4-BE49-F238E27FC236}">
                <a16:creationId xmlns:a16="http://schemas.microsoft.com/office/drawing/2014/main" id="{2628A0BC-6438-40ED-8DA9-D9D4E6BD65BF}"/>
              </a:ext>
            </a:extLst>
          </p:cNvPr>
          <p:cNvSpPr>
            <a:spLocks noGrp="1"/>
          </p:cNvSpPr>
          <p:nvPr>
            <p:ph type="sldNum" sz="quarter" idx="12"/>
          </p:nvPr>
        </p:nvSpPr>
        <p:spPr>
          <a:xfrm>
            <a:off x="8229600" y="6473825"/>
            <a:ext cx="758825" cy="247650"/>
          </a:xfrm>
        </p:spPr>
        <p:txBody>
          <a:bodyPr/>
          <a:lstStyle>
            <a:lvl1pPr>
              <a:defRPr smtClean="0"/>
            </a:lvl1pPr>
          </a:lstStyle>
          <a:p>
            <a:pPr>
              <a:defRPr/>
            </a:pPr>
            <a:fld id="{F1902E36-8928-478F-8667-AC0AE712B4E1}" type="slidenum">
              <a:rPr lang="en-US" altLang="en-US"/>
              <a:pPr>
                <a:defRPr/>
              </a:pPr>
              <a:t>‹#›</a:t>
            </a:fld>
            <a:endParaRPr lang="en-US" altLang="en-US"/>
          </a:p>
        </p:txBody>
      </p:sp>
    </p:spTree>
    <p:extLst>
      <p:ext uri="{BB962C8B-B14F-4D97-AF65-F5344CB8AC3E}">
        <p14:creationId xmlns:p14="http://schemas.microsoft.com/office/powerpoint/2010/main" val="303144163"/>
      </p:ext>
    </p:extLst>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Straight Connector 3">
            <a:extLst>
              <a:ext uri="{FF2B5EF4-FFF2-40B4-BE49-F238E27FC236}">
                <a16:creationId xmlns:a16="http://schemas.microsoft.com/office/drawing/2014/main" id="{330619FC-11F6-45CA-9B95-EEABB6C1CDD9}"/>
              </a:ext>
            </a:extLst>
          </p:cNvPr>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lang="en-US"/>
              <a:t>Click to edit Master title style</a:t>
            </a:r>
          </a:p>
        </p:txBody>
      </p:sp>
      <p:sp>
        <p:nvSpPr>
          <p:cNvPr id="5" name="Date Placeholder 18">
            <a:extLst>
              <a:ext uri="{FF2B5EF4-FFF2-40B4-BE49-F238E27FC236}">
                <a16:creationId xmlns:a16="http://schemas.microsoft.com/office/drawing/2014/main" id="{4E939A32-88A0-43DE-8104-38493D28CF71}"/>
              </a:ext>
            </a:extLst>
          </p:cNvPr>
          <p:cNvSpPr>
            <a:spLocks noGrp="1"/>
          </p:cNvSpPr>
          <p:nvPr>
            <p:ph type="dt" sz="half" idx="10"/>
          </p:nvPr>
        </p:nvSpPr>
        <p:spPr/>
        <p:txBody>
          <a:bodyPr/>
          <a:lstStyle>
            <a:lvl1pPr>
              <a:defRPr/>
            </a:lvl1pPr>
          </a:lstStyle>
          <a:p>
            <a:pPr>
              <a:defRPr/>
            </a:pPr>
            <a:endParaRPr lang="en-US"/>
          </a:p>
        </p:txBody>
      </p:sp>
      <p:sp>
        <p:nvSpPr>
          <p:cNvPr id="7" name="Footer Placeholder 10">
            <a:extLst>
              <a:ext uri="{FF2B5EF4-FFF2-40B4-BE49-F238E27FC236}">
                <a16:creationId xmlns:a16="http://schemas.microsoft.com/office/drawing/2014/main" id="{C381E537-E3D3-41E2-8885-0C0B905277B8}"/>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15">
            <a:extLst>
              <a:ext uri="{FF2B5EF4-FFF2-40B4-BE49-F238E27FC236}">
                <a16:creationId xmlns:a16="http://schemas.microsoft.com/office/drawing/2014/main" id="{D953C5A7-73B4-45D8-89CF-254DD7376F69}"/>
              </a:ext>
            </a:extLst>
          </p:cNvPr>
          <p:cNvSpPr>
            <a:spLocks noGrp="1"/>
          </p:cNvSpPr>
          <p:nvPr>
            <p:ph type="sldNum" sz="quarter" idx="12"/>
          </p:nvPr>
        </p:nvSpPr>
        <p:spPr/>
        <p:txBody>
          <a:bodyPr/>
          <a:lstStyle>
            <a:lvl1pPr>
              <a:defRPr smtClean="0"/>
            </a:lvl1pPr>
          </a:lstStyle>
          <a:p>
            <a:pPr>
              <a:defRPr/>
            </a:pPr>
            <a:fld id="{3FA2A73C-7624-4501-8BE6-B333E71D3DFD}" type="slidenum">
              <a:rPr lang="en-US" altLang="en-US"/>
              <a:pPr>
                <a:defRPr/>
              </a:pPr>
              <a:t>‹#›</a:t>
            </a:fld>
            <a:endParaRPr lang="en-US" altLang="en-US"/>
          </a:p>
        </p:txBody>
      </p:sp>
    </p:spTree>
    <p:extLst>
      <p:ext uri="{BB962C8B-B14F-4D97-AF65-F5344CB8AC3E}">
        <p14:creationId xmlns:p14="http://schemas.microsoft.com/office/powerpoint/2010/main" val="4162291203"/>
      </p:ext>
    </p:extLst>
  </p:cSld>
  <p:clrMapOvr>
    <a:overrideClrMapping bg1="dk1" tx1="lt1" bg2="dk2" tx2="lt2" accent1="accent1" accent2="accent2" accent3="accent3" accent4="accent4" accent5="accent5" accent6="accent6" hlink="hlink" folHlink="folHlink"/>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lang="en-US"/>
              <a:t>Click to edit Master title style</a:t>
            </a:r>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0">
            <a:extLst>
              <a:ext uri="{FF2B5EF4-FFF2-40B4-BE49-F238E27FC236}">
                <a16:creationId xmlns:a16="http://schemas.microsoft.com/office/drawing/2014/main" id="{EE74E4FD-84BD-44B2-8A35-D344CF7331D6}"/>
              </a:ext>
            </a:extLst>
          </p:cNvPr>
          <p:cNvSpPr>
            <a:spLocks noGrp="1"/>
          </p:cNvSpPr>
          <p:nvPr>
            <p:ph type="dt" sz="half" idx="10"/>
          </p:nvPr>
        </p:nvSpPr>
        <p:spPr/>
        <p:txBody>
          <a:bodyPr/>
          <a:lstStyle>
            <a:lvl1pPr>
              <a:defRPr/>
            </a:lvl1pPr>
          </a:lstStyle>
          <a:p>
            <a:pPr>
              <a:defRPr/>
            </a:pPr>
            <a:endParaRPr lang="en-US"/>
          </a:p>
        </p:txBody>
      </p:sp>
      <p:sp>
        <p:nvSpPr>
          <p:cNvPr id="6" name="Footer Placeholder 27">
            <a:extLst>
              <a:ext uri="{FF2B5EF4-FFF2-40B4-BE49-F238E27FC236}">
                <a16:creationId xmlns:a16="http://schemas.microsoft.com/office/drawing/2014/main" id="{DEC4B355-CAC3-4C93-AF41-A46334094049}"/>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4">
            <a:extLst>
              <a:ext uri="{FF2B5EF4-FFF2-40B4-BE49-F238E27FC236}">
                <a16:creationId xmlns:a16="http://schemas.microsoft.com/office/drawing/2014/main" id="{89593BEE-B9CE-4ABE-88B0-3C196AD619F9}"/>
              </a:ext>
            </a:extLst>
          </p:cNvPr>
          <p:cNvSpPr>
            <a:spLocks noGrp="1"/>
          </p:cNvSpPr>
          <p:nvPr>
            <p:ph type="sldNum" sz="quarter" idx="12"/>
          </p:nvPr>
        </p:nvSpPr>
        <p:spPr/>
        <p:txBody>
          <a:bodyPr/>
          <a:lstStyle>
            <a:lvl1pPr>
              <a:defRPr/>
            </a:lvl1pPr>
          </a:lstStyle>
          <a:p>
            <a:pPr>
              <a:defRPr/>
            </a:pPr>
            <a:fld id="{91AAEEA2-C177-4D54-B3E2-2A502A791E91}" type="slidenum">
              <a:rPr lang="en-US" altLang="en-US"/>
              <a:pPr>
                <a:defRPr/>
              </a:pPr>
              <a:t>‹#›</a:t>
            </a:fld>
            <a:endParaRPr lang="en-US" altLang="en-US"/>
          </a:p>
        </p:txBody>
      </p:sp>
    </p:spTree>
    <p:extLst>
      <p:ext uri="{BB962C8B-B14F-4D97-AF65-F5344CB8AC3E}">
        <p14:creationId xmlns:p14="http://schemas.microsoft.com/office/powerpoint/2010/main" val="2087750737"/>
      </p:ext>
    </p:extLst>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7" name="Straight Connector 6">
            <a:extLst>
              <a:ext uri="{FF2B5EF4-FFF2-40B4-BE49-F238E27FC236}">
                <a16:creationId xmlns:a16="http://schemas.microsoft.com/office/drawing/2014/main" id="{00457FBA-052F-4CFE-8BA1-E1539E26975E}"/>
              </a:ext>
            </a:extLst>
          </p:cNvPr>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29" name="Title 28"/>
          <p:cNvSpPr>
            <a:spLocks noGrp="1"/>
          </p:cNvSpPr>
          <p:nvPr>
            <p:ph type="title"/>
          </p:nvPr>
        </p:nvSpPr>
        <p:spPr>
          <a:xfrm>
            <a:off x="304800" y="5410200"/>
            <a:ext cx="8610600" cy="882650"/>
          </a:xfrm>
        </p:spPr>
        <p:txBody>
          <a:bodyPr/>
          <a:lstStyle>
            <a:lvl1pPr>
              <a:defRPr/>
            </a:lvl1pPr>
          </a:lstStyle>
          <a:p>
            <a:r>
              <a:rPr lang="en-US"/>
              <a:t>Click to edit Master title style</a:t>
            </a:r>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9">
            <a:extLst>
              <a:ext uri="{FF2B5EF4-FFF2-40B4-BE49-F238E27FC236}">
                <a16:creationId xmlns:a16="http://schemas.microsoft.com/office/drawing/2014/main" id="{76204EC5-ABDE-427F-A9B5-3BA79F51E2C9}"/>
              </a:ext>
            </a:extLst>
          </p:cNvPr>
          <p:cNvSpPr>
            <a:spLocks noGrp="1"/>
          </p:cNvSpPr>
          <p:nvPr>
            <p:ph type="dt" sz="half" idx="10"/>
          </p:nvPr>
        </p:nvSpPr>
        <p:spPr/>
        <p:txBody>
          <a:bodyPr/>
          <a:lstStyle>
            <a:lvl1pPr>
              <a:defRPr/>
            </a:lvl1pPr>
          </a:lstStyle>
          <a:p>
            <a:pPr>
              <a:defRPr/>
            </a:pPr>
            <a:endParaRPr lang="en-US"/>
          </a:p>
        </p:txBody>
      </p:sp>
      <p:sp>
        <p:nvSpPr>
          <p:cNvPr id="9" name="Footer Placeholder 5">
            <a:extLst>
              <a:ext uri="{FF2B5EF4-FFF2-40B4-BE49-F238E27FC236}">
                <a16:creationId xmlns:a16="http://schemas.microsoft.com/office/drawing/2014/main" id="{2958FC14-2436-40A3-B17C-CDB1E03B790D}"/>
              </a:ext>
            </a:extLst>
          </p:cNvPr>
          <p:cNvSpPr>
            <a:spLocks noGrp="1"/>
          </p:cNvSpPr>
          <p:nvPr>
            <p:ph type="ftr" sz="quarter" idx="11"/>
          </p:nvPr>
        </p:nvSpPr>
        <p:spPr/>
        <p:txBody>
          <a:bodyPr/>
          <a:lstStyle>
            <a:lvl1pPr>
              <a:defRPr/>
            </a:lvl1pPr>
          </a:lstStyle>
          <a:p>
            <a:pPr>
              <a:defRPr/>
            </a:pPr>
            <a:endParaRPr lang="en-US"/>
          </a:p>
        </p:txBody>
      </p:sp>
      <p:sp>
        <p:nvSpPr>
          <p:cNvPr id="10" name="Slide Number Placeholder 6">
            <a:extLst>
              <a:ext uri="{FF2B5EF4-FFF2-40B4-BE49-F238E27FC236}">
                <a16:creationId xmlns:a16="http://schemas.microsoft.com/office/drawing/2014/main" id="{2CD34FC1-8C77-46EB-882B-1A1D0F1A32BD}"/>
              </a:ext>
            </a:extLst>
          </p:cNvPr>
          <p:cNvSpPr>
            <a:spLocks noGrp="1"/>
          </p:cNvSpPr>
          <p:nvPr>
            <p:ph type="sldNum" sz="quarter" idx="12"/>
          </p:nvPr>
        </p:nvSpPr>
        <p:spPr>
          <a:xfrm>
            <a:off x="8229600" y="6477000"/>
            <a:ext cx="762000" cy="247650"/>
          </a:xfrm>
        </p:spPr>
        <p:txBody>
          <a:bodyPr/>
          <a:lstStyle>
            <a:lvl1pPr>
              <a:defRPr smtClean="0"/>
            </a:lvl1pPr>
          </a:lstStyle>
          <a:p>
            <a:pPr>
              <a:defRPr/>
            </a:pPr>
            <a:fld id="{1BBD64B0-1D2E-451A-8144-44D94DD959ED}" type="slidenum">
              <a:rPr lang="en-US" altLang="en-US"/>
              <a:pPr>
                <a:defRPr/>
              </a:pPr>
              <a:t>‹#›</a:t>
            </a:fld>
            <a:endParaRPr lang="en-US" altLang="en-US"/>
          </a:p>
        </p:txBody>
      </p:sp>
    </p:spTree>
    <p:extLst>
      <p:ext uri="{BB962C8B-B14F-4D97-AF65-F5344CB8AC3E}">
        <p14:creationId xmlns:p14="http://schemas.microsoft.com/office/powerpoint/2010/main" val="1025996125"/>
      </p:ext>
    </p:extLst>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lang="en-US"/>
              <a:t>Click to edit Master title style</a:t>
            </a:r>
          </a:p>
        </p:txBody>
      </p:sp>
      <p:sp>
        <p:nvSpPr>
          <p:cNvPr id="3" name="Date Placeholder 10">
            <a:extLst>
              <a:ext uri="{FF2B5EF4-FFF2-40B4-BE49-F238E27FC236}">
                <a16:creationId xmlns:a16="http://schemas.microsoft.com/office/drawing/2014/main" id="{DE0BA88D-255B-4591-9653-D2CDD10F2D75}"/>
              </a:ext>
            </a:extLst>
          </p:cNvPr>
          <p:cNvSpPr>
            <a:spLocks noGrp="1"/>
          </p:cNvSpPr>
          <p:nvPr>
            <p:ph type="dt" sz="half" idx="10"/>
          </p:nvPr>
        </p:nvSpPr>
        <p:spPr/>
        <p:txBody>
          <a:bodyPr/>
          <a:lstStyle>
            <a:lvl1pPr>
              <a:defRPr/>
            </a:lvl1pPr>
          </a:lstStyle>
          <a:p>
            <a:pPr>
              <a:defRPr/>
            </a:pPr>
            <a:endParaRPr lang="en-US"/>
          </a:p>
        </p:txBody>
      </p:sp>
      <p:sp>
        <p:nvSpPr>
          <p:cNvPr id="4" name="Footer Placeholder 27">
            <a:extLst>
              <a:ext uri="{FF2B5EF4-FFF2-40B4-BE49-F238E27FC236}">
                <a16:creationId xmlns:a16="http://schemas.microsoft.com/office/drawing/2014/main" id="{CF218AC8-B02F-4840-AF9B-6B551BE342BA}"/>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4">
            <a:extLst>
              <a:ext uri="{FF2B5EF4-FFF2-40B4-BE49-F238E27FC236}">
                <a16:creationId xmlns:a16="http://schemas.microsoft.com/office/drawing/2014/main" id="{1894F44D-962A-4301-ACDE-EEC6113C27D1}"/>
              </a:ext>
            </a:extLst>
          </p:cNvPr>
          <p:cNvSpPr>
            <a:spLocks noGrp="1"/>
          </p:cNvSpPr>
          <p:nvPr>
            <p:ph type="sldNum" sz="quarter" idx="12"/>
          </p:nvPr>
        </p:nvSpPr>
        <p:spPr/>
        <p:txBody>
          <a:bodyPr/>
          <a:lstStyle>
            <a:lvl1pPr>
              <a:defRPr/>
            </a:lvl1pPr>
          </a:lstStyle>
          <a:p>
            <a:pPr>
              <a:defRPr/>
            </a:pPr>
            <a:fld id="{E0A8FF84-164A-4559-8F18-2FE3D51C2728}" type="slidenum">
              <a:rPr lang="en-US" altLang="en-US"/>
              <a:pPr>
                <a:defRPr/>
              </a:pPr>
              <a:t>‹#›</a:t>
            </a:fld>
            <a:endParaRPr lang="en-US" altLang="en-US"/>
          </a:p>
        </p:txBody>
      </p:sp>
    </p:spTree>
    <p:extLst>
      <p:ext uri="{BB962C8B-B14F-4D97-AF65-F5344CB8AC3E}">
        <p14:creationId xmlns:p14="http://schemas.microsoft.com/office/powerpoint/2010/main" val="823879662"/>
      </p:ext>
    </p:extLst>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2">
            <a:extLst>
              <a:ext uri="{FF2B5EF4-FFF2-40B4-BE49-F238E27FC236}">
                <a16:creationId xmlns:a16="http://schemas.microsoft.com/office/drawing/2014/main" id="{941094B0-080D-464B-9795-1AAF2D765DDF}"/>
              </a:ext>
            </a:extLst>
          </p:cNvPr>
          <p:cNvSpPr>
            <a:spLocks noGrp="1"/>
          </p:cNvSpPr>
          <p:nvPr>
            <p:ph type="dt" sz="half" idx="10"/>
          </p:nvPr>
        </p:nvSpPr>
        <p:spPr/>
        <p:txBody>
          <a:bodyPr/>
          <a:lstStyle>
            <a:lvl1pPr>
              <a:defRPr/>
            </a:lvl1pPr>
          </a:lstStyle>
          <a:p>
            <a:pPr>
              <a:defRPr/>
            </a:pPr>
            <a:endParaRPr lang="en-US"/>
          </a:p>
        </p:txBody>
      </p:sp>
      <p:sp>
        <p:nvSpPr>
          <p:cNvPr id="3" name="Footer Placeholder 23">
            <a:extLst>
              <a:ext uri="{FF2B5EF4-FFF2-40B4-BE49-F238E27FC236}">
                <a16:creationId xmlns:a16="http://schemas.microsoft.com/office/drawing/2014/main" id="{6A062A77-0E7B-4A13-AD80-E72075CB21A9}"/>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6">
            <a:extLst>
              <a:ext uri="{FF2B5EF4-FFF2-40B4-BE49-F238E27FC236}">
                <a16:creationId xmlns:a16="http://schemas.microsoft.com/office/drawing/2014/main" id="{7E620F10-99E6-49B6-AADC-55863203CAB2}"/>
              </a:ext>
            </a:extLst>
          </p:cNvPr>
          <p:cNvSpPr>
            <a:spLocks noGrp="1"/>
          </p:cNvSpPr>
          <p:nvPr>
            <p:ph type="sldNum" sz="quarter" idx="12"/>
          </p:nvPr>
        </p:nvSpPr>
        <p:spPr/>
        <p:txBody>
          <a:bodyPr/>
          <a:lstStyle>
            <a:lvl1pPr>
              <a:defRPr smtClean="0"/>
            </a:lvl1pPr>
          </a:lstStyle>
          <a:p>
            <a:pPr>
              <a:defRPr/>
            </a:pPr>
            <a:fld id="{F6E6E71A-A82F-4C2E-9317-B1C266907F41}" type="slidenum">
              <a:rPr lang="en-US" altLang="en-US"/>
              <a:pPr>
                <a:defRPr/>
              </a:pPr>
              <a:t>‹#›</a:t>
            </a:fld>
            <a:endParaRPr lang="en-US" altLang="en-US"/>
          </a:p>
        </p:txBody>
      </p:sp>
    </p:spTree>
    <p:extLst>
      <p:ext uri="{BB962C8B-B14F-4D97-AF65-F5344CB8AC3E}">
        <p14:creationId xmlns:p14="http://schemas.microsoft.com/office/powerpoint/2010/main" val="3115437916"/>
      </p:ext>
    </p:extLst>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4">
            <a:extLst>
              <a:ext uri="{FF2B5EF4-FFF2-40B4-BE49-F238E27FC236}">
                <a16:creationId xmlns:a16="http://schemas.microsoft.com/office/drawing/2014/main" id="{E802C792-3BA5-4614-97D2-FD739E60AE1B}"/>
              </a:ext>
            </a:extLst>
          </p:cNvPr>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2" name="Title 11"/>
          <p:cNvSpPr>
            <a:spLocks noGrp="1"/>
          </p:cNvSpPr>
          <p:nvPr>
            <p:ph type="title"/>
          </p:nvPr>
        </p:nvSpPr>
        <p:spPr>
          <a:xfrm>
            <a:off x="457200" y="5486400"/>
            <a:ext cx="8458200" cy="520700"/>
          </a:xfrm>
        </p:spPr>
        <p:txBody>
          <a:bodyPr/>
          <a:lstStyle>
            <a:lvl1pPr algn="l">
              <a:buNone/>
              <a:defRPr sz="2000" b="1"/>
            </a:lvl1pPr>
          </a:lstStyle>
          <a:p>
            <a:r>
              <a:rPr lang="en-US"/>
              <a:t>Click to edit Master title style</a:t>
            </a:r>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24">
            <a:extLst>
              <a:ext uri="{FF2B5EF4-FFF2-40B4-BE49-F238E27FC236}">
                <a16:creationId xmlns:a16="http://schemas.microsoft.com/office/drawing/2014/main" id="{909CF790-2916-4005-AED6-BB0FBC02BFEB}"/>
              </a:ext>
            </a:extLst>
          </p:cNvPr>
          <p:cNvSpPr>
            <a:spLocks noGrp="1"/>
          </p:cNvSpPr>
          <p:nvPr>
            <p:ph type="dt" sz="half" idx="10"/>
          </p:nvPr>
        </p:nvSpPr>
        <p:spPr/>
        <p:txBody>
          <a:bodyPr/>
          <a:lstStyle>
            <a:lvl1pPr>
              <a:defRPr/>
            </a:lvl1pPr>
          </a:lstStyle>
          <a:p>
            <a:pPr>
              <a:defRPr/>
            </a:pPr>
            <a:endParaRPr lang="en-US"/>
          </a:p>
        </p:txBody>
      </p:sp>
      <p:sp>
        <p:nvSpPr>
          <p:cNvPr id="7" name="Footer Placeholder 28">
            <a:extLst>
              <a:ext uri="{FF2B5EF4-FFF2-40B4-BE49-F238E27FC236}">
                <a16:creationId xmlns:a16="http://schemas.microsoft.com/office/drawing/2014/main" id="{47BC0656-3B25-4062-B9F2-F9EBF8E44276}"/>
              </a:ext>
            </a:extLst>
          </p:cNvPr>
          <p:cNvSpPr>
            <a:spLocks noGrp="1"/>
          </p:cNvSpPr>
          <p:nvPr>
            <p:ph type="ftr" sz="quarter" idx="11"/>
          </p:nvPr>
        </p:nvSpPr>
        <p:spPr/>
        <p:txBody>
          <a:bodyPr/>
          <a:lstStyle>
            <a:lvl1pPr>
              <a:defRPr/>
            </a:lvl1pPr>
          </a:lstStyle>
          <a:p>
            <a:pPr>
              <a:defRPr/>
            </a:pPr>
            <a:endParaRPr lang="en-US"/>
          </a:p>
        </p:txBody>
      </p:sp>
      <p:sp>
        <p:nvSpPr>
          <p:cNvPr id="8" name="Slide Number Placeholder 6">
            <a:extLst>
              <a:ext uri="{FF2B5EF4-FFF2-40B4-BE49-F238E27FC236}">
                <a16:creationId xmlns:a16="http://schemas.microsoft.com/office/drawing/2014/main" id="{B9247E93-EF3E-4A56-B4A0-730B9CF5DC39}"/>
              </a:ext>
            </a:extLst>
          </p:cNvPr>
          <p:cNvSpPr>
            <a:spLocks noGrp="1"/>
          </p:cNvSpPr>
          <p:nvPr>
            <p:ph type="sldNum" sz="quarter" idx="12"/>
          </p:nvPr>
        </p:nvSpPr>
        <p:spPr/>
        <p:txBody>
          <a:bodyPr/>
          <a:lstStyle>
            <a:lvl1pPr>
              <a:defRPr smtClean="0"/>
            </a:lvl1pPr>
          </a:lstStyle>
          <a:p>
            <a:pPr>
              <a:defRPr/>
            </a:pPr>
            <a:fld id="{B2FD8936-33EE-49CE-83EB-449756F67D95}" type="slidenum">
              <a:rPr lang="en-US" altLang="en-US"/>
              <a:pPr>
                <a:defRPr/>
              </a:pPr>
              <a:t>‹#›</a:t>
            </a:fld>
            <a:endParaRPr lang="en-US" altLang="en-US"/>
          </a:p>
        </p:txBody>
      </p:sp>
    </p:spTree>
    <p:extLst>
      <p:ext uri="{BB962C8B-B14F-4D97-AF65-F5344CB8AC3E}">
        <p14:creationId xmlns:p14="http://schemas.microsoft.com/office/powerpoint/2010/main" val="1666920357"/>
      </p:ext>
    </p:extLst>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normAutofit/>
          </a:bodyPr>
          <a:lstStyle>
            <a:lvl1pPr marL="0" indent="0">
              <a:buNone/>
              <a:defRPr sz="3200"/>
            </a:lvl1pPr>
          </a:lstStyle>
          <a:p>
            <a:pPr lvl="0"/>
            <a:r>
              <a:rPr lang="en-US" noProof="0" dirty="0"/>
              <a:t>Click icon to add picture</a:t>
            </a:r>
          </a:p>
        </p:txBody>
      </p:sp>
      <p:sp>
        <p:nvSpPr>
          <p:cNvPr id="17" name="Title 16"/>
          <p:cNvSpPr>
            <a:spLocks noGrp="1"/>
          </p:cNvSpPr>
          <p:nvPr>
            <p:ph type="title"/>
          </p:nvPr>
        </p:nvSpPr>
        <p:spPr>
          <a:xfrm>
            <a:off x="381000" y="4993760"/>
            <a:ext cx="5867400" cy="522288"/>
          </a:xfrm>
        </p:spPr>
        <p:txBody>
          <a:bodyPr/>
          <a:lstStyle>
            <a:lvl1pPr algn="l">
              <a:buNone/>
              <a:defRPr sz="2000" b="1"/>
            </a:lvl1pPr>
          </a:lstStyle>
          <a:p>
            <a:r>
              <a:rPr lang="en-US"/>
              <a:t>Click to edit Master title style</a:t>
            </a:r>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a:r>
              <a:rPr lang="en-US"/>
              <a:t>Click to edit Master text styles</a:t>
            </a:r>
          </a:p>
        </p:txBody>
      </p:sp>
      <p:sp>
        <p:nvSpPr>
          <p:cNvPr id="5" name="Date Placeholder 6">
            <a:extLst>
              <a:ext uri="{FF2B5EF4-FFF2-40B4-BE49-F238E27FC236}">
                <a16:creationId xmlns:a16="http://schemas.microsoft.com/office/drawing/2014/main" id="{D307CF22-2B0F-4A4E-8F75-998AC097C70E}"/>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03C87746-22C9-42DE-88B0-146669C35E63}"/>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30">
            <a:extLst>
              <a:ext uri="{FF2B5EF4-FFF2-40B4-BE49-F238E27FC236}">
                <a16:creationId xmlns:a16="http://schemas.microsoft.com/office/drawing/2014/main" id="{052A4FA0-011D-481C-AB42-93B9F58E7725}"/>
              </a:ext>
            </a:extLst>
          </p:cNvPr>
          <p:cNvSpPr>
            <a:spLocks noGrp="1"/>
          </p:cNvSpPr>
          <p:nvPr>
            <p:ph type="sldNum" sz="quarter" idx="12"/>
          </p:nvPr>
        </p:nvSpPr>
        <p:spPr/>
        <p:txBody>
          <a:bodyPr/>
          <a:lstStyle>
            <a:lvl1pPr>
              <a:defRPr smtClean="0"/>
            </a:lvl1pPr>
          </a:lstStyle>
          <a:p>
            <a:pPr>
              <a:defRPr/>
            </a:pPr>
            <a:fld id="{CE8702D3-8545-40F4-8323-B83B775FA36C}" type="slidenum">
              <a:rPr lang="en-US" altLang="en-US"/>
              <a:pPr>
                <a:defRPr/>
              </a:pPr>
              <a:t>‹#›</a:t>
            </a:fld>
            <a:endParaRPr lang="en-US" altLang="en-US"/>
          </a:p>
        </p:txBody>
      </p:sp>
    </p:spTree>
    <p:extLst>
      <p:ext uri="{BB962C8B-B14F-4D97-AF65-F5344CB8AC3E}">
        <p14:creationId xmlns:p14="http://schemas.microsoft.com/office/powerpoint/2010/main" val="4032133359"/>
      </p:ext>
    </p:extLst>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Straight Connector 6">
            <a:extLst>
              <a:ext uri="{FF2B5EF4-FFF2-40B4-BE49-F238E27FC236}">
                <a16:creationId xmlns:a16="http://schemas.microsoft.com/office/drawing/2014/main" id="{F94EE012-2533-4D17-8A48-97C867D28090}"/>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029" name="Text Placeholder 7">
            <a:extLst>
              <a:ext uri="{FF2B5EF4-FFF2-40B4-BE49-F238E27FC236}">
                <a16:creationId xmlns:a16="http://schemas.microsoft.com/office/drawing/2014/main" id="{8E7C50AC-FFE5-447C-8447-768628344323}"/>
              </a:ext>
            </a:extLst>
          </p:cNvPr>
          <p:cNvSpPr>
            <a:spLocks noGrp="1"/>
          </p:cNvSpPr>
          <p:nvPr>
            <p:ph type="body" idx="1"/>
          </p:nvPr>
        </p:nvSpPr>
        <p:spPr bwMode="auto">
          <a:xfrm>
            <a:off x="304800" y="1554163"/>
            <a:ext cx="86868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1" name="Date Placeholder 10">
            <a:extLst>
              <a:ext uri="{FF2B5EF4-FFF2-40B4-BE49-F238E27FC236}">
                <a16:creationId xmlns:a16="http://schemas.microsoft.com/office/drawing/2014/main" id="{5C374F58-5D08-4509-8FAA-86BBAF79F119}"/>
              </a:ext>
            </a:extLst>
          </p:cNvPr>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pPr>
              <a:defRPr/>
            </a:pPr>
            <a:endParaRPr lang="en-US"/>
          </a:p>
        </p:txBody>
      </p:sp>
      <p:sp>
        <p:nvSpPr>
          <p:cNvPr id="28" name="Footer Placeholder 27">
            <a:extLst>
              <a:ext uri="{FF2B5EF4-FFF2-40B4-BE49-F238E27FC236}">
                <a16:creationId xmlns:a16="http://schemas.microsoft.com/office/drawing/2014/main" id="{F94771C6-DD5C-4025-8B33-345879923EBE}"/>
              </a:ext>
            </a:extLst>
          </p:cNvPr>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pPr>
              <a:defRPr/>
            </a:pPr>
            <a:endParaRPr lang="en-US"/>
          </a:p>
        </p:txBody>
      </p:sp>
      <p:sp>
        <p:nvSpPr>
          <p:cNvPr id="5" name="Slide Number Placeholder 4">
            <a:extLst>
              <a:ext uri="{FF2B5EF4-FFF2-40B4-BE49-F238E27FC236}">
                <a16:creationId xmlns:a16="http://schemas.microsoft.com/office/drawing/2014/main" id="{08DFFB50-3B71-4A33-ABD3-470FBE1D2F7C}"/>
              </a:ext>
            </a:extLst>
          </p:cNvPr>
          <p:cNvSpPr>
            <a:spLocks noGrp="1"/>
          </p:cNvSpPr>
          <p:nvPr>
            <p:ph type="sldNum" sz="quarter" idx="4"/>
          </p:nvPr>
        </p:nvSpPr>
        <p:spPr>
          <a:xfrm>
            <a:off x="8229600" y="6477000"/>
            <a:ext cx="762000" cy="244475"/>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smtClean="0">
                <a:solidFill>
                  <a:srgbClr val="D38E27"/>
                </a:solidFill>
              </a:defRPr>
            </a:lvl1pPr>
          </a:lstStyle>
          <a:p>
            <a:pPr>
              <a:defRPr/>
            </a:pPr>
            <a:fld id="{E46773EC-7EB7-43B0-B1CF-AD385BAD985A}" type="slidenum">
              <a:rPr lang="en-US" altLang="en-US"/>
              <a:pPr>
                <a:defRPr/>
              </a:pPr>
              <a:t>‹#›</a:t>
            </a:fld>
            <a:endParaRPr lang="en-US" altLang="en-US"/>
          </a:p>
        </p:txBody>
      </p:sp>
      <p:sp>
        <p:nvSpPr>
          <p:cNvPr id="10" name="Title Placeholder 9">
            <a:extLst>
              <a:ext uri="{FF2B5EF4-FFF2-40B4-BE49-F238E27FC236}">
                <a16:creationId xmlns:a16="http://schemas.microsoft.com/office/drawing/2014/main" id="{B61ADA61-A54D-4302-8E28-8E460A6E3E40}"/>
              </a:ext>
            </a:extLst>
          </p:cNvPr>
          <p:cNvSpPr>
            <a:spLocks noGrp="1"/>
          </p:cNvSpPr>
          <p:nvPr>
            <p:ph type="title"/>
          </p:nvPr>
        </p:nvSpPr>
        <p:spPr>
          <a:xfrm>
            <a:off x="304800" y="457200"/>
            <a:ext cx="8686800" cy="838200"/>
          </a:xfrm>
          <a:prstGeom prst="rect">
            <a:avLst/>
          </a:prstGeom>
        </p:spPr>
        <p:txBody>
          <a:bodyPr vert="horz" anchor="ctr">
            <a:normAutofit/>
          </a:bodyPr>
          <a:lstStyle/>
          <a:p>
            <a:r>
              <a:rPr lang="en-US"/>
              <a:t>Click to edit Master title style</a:t>
            </a:r>
          </a:p>
        </p:txBody>
      </p:sp>
      <p:sp>
        <p:nvSpPr>
          <p:cNvPr id="9" name="Straight Connector 8">
            <a:extLst>
              <a:ext uri="{FF2B5EF4-FFF2-40B4-BE49-F238E27FC236}">
                <a16:creationId xmlns:a16="http://schemas.microsoft.com/office/drawing/2014/main" id="{ED890B1B-53E9-46A7-B0A9-ED106A0040AC}"/>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2" name="Straight Connector 11">
            <a:extLst>
              <a:ext uri="{FF2B5EF4-FFF2-40B4-BE49-F238E27FC236}">
                <a16:creationId xmlns:a16="http://schemas.microsoft.com/office/drawing/2014/main" id="{7611DB8F-ADCF-4338-BCDE-04D741B2B325}"/>
              </a:ext>
            </a:extLst>
          </p:cNvPr>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Tree>
  </p:cSld>
  <p:clrMap bg1="lt1" tx1="dk1" bg2="lt2" tx2="dk2" accent1="accent1" accent2="accent2" accent3="accent3" accent4="accent4" accent5="accent5" accent6="accent6" hlink="hlink" folHlink="folHlink"/>
  <p:sldLayoutIdLst>
    <p:sldLayoutId id="2147484607" r:id="rId1"/>
    <p:sldLayoutId id="2147484608" r:id="rId2"/>
    <p:sldLayoutId id="2147484609" r:id="rId3"/>
    <p:sldLayoutId id="2147484604" r:id="rId4"/>
    <p:sldLayoutId id="2147484610" r:id="rId5"/>
    <p:sldLayoutId id="2147484605" r:id="rId6"/>
    <p:sldLayoutId id="2147484611" r:id="rId7"/>
    <p:sldLayoutId id="2147484612" r:id="rId8"/>
    <p:sldLayoutId id="2147484613" r:id="rId9"/>
    <p:sldLayoutId id="2147484606" r:id="rId10"/>
    <p:sldLayoutId id="2147484614" r:id="rId11"/>
  </p:sldLayoutIdLst>
  <p:transition>
    <p:dissolve/>
  </p:transition>
  <p:txStyles>
    <p:titleStyle>
      <a:lvl1pPr algn="l" rtl="0" eaLnBrk="0" fontAlgn="base" hangingPunct="0">
        <a:spcBef>
          <a:spcPct val="0"/>
        </a:spcBef>
        <a:spcAft>
          <a:spcPct val="0"/>
        </a:spcAft>
        <a:defRPr sz="3600" kern="1200" cap="all">
          <a:solidFill>
            <a:schemeClr val="tx2"/>
          </a:solidFill>
          <a:effectLst>
            <a:reflection blurRad="12700" stA="48000" endA="300" endPos="55000" dir="5400000" sy="-90000" algn="bl" rotWithShape="0"/>
          </a:effectLst>
          <a:latin typeface="+mj-lt"/>
          <a:ea typeface="+mj-ea"/>
          <a:cs typeface="+mj-cs"/>
        </a:defRPr>
      </a:lvl1pPr>
      <a:lvl2pPr algn="l" rtl="0" eaLnBrk="0" fontAlgn="base" hangingPunct="0">
        <a:spcBef>
          <a:spcPct val="0"/>
        </a:spcBef>
        <a:spcAft>
          <a:spcPct val="0"/>
        </a:spcAft>
        <a:defRPr sz="3600">
          <a:solidFill>
            <a:schemeClr val="tx2"/>
          </a:solidFill>
          <a:latin typeface="Lucida Sans Unicode" pitchFamily="34" charset="0"/>
        </a:defRPr>
      </a:lvl2pPr>
      <a:lvl3pPr algn="l" rtl="0" eaLnBrk="0" fontAlgn="base" hangingPunct="0">
        <a:spcBef>
          <a:spcPct val="0"/>
        </a:spcBef>
        <a:spcAft>
          <a:spcPct val="0"/>
        </a:spcAft>
        <a:defRPr sz="3600">
          <a:solidFill>
            <a:schemeClr val="tx2"/>
          </a:solidFill>
          <a:latin typeface="Lucida Sans Unicode" pitchFamily="34" charset="0"/>
        </a:defRPr>
      </a:lvl3pPr>
      <a:lvl4pPr algn="l" rtl="0" eaLnBrk="0" fontAlgn="base" hangingPunct="0">
        <a:spcBef>
          <a:spcPct val="0"/>
        </a:spcBef>
        <a:spcAft>
          <a:spcPct val="0"/>
        </a:spcAft>
        <a:defRPr sz="3600">
          <a:solidFill>
            <a:schemeClr val="tx2"/>
          </a:solidFill>
          <a:latin typeface="Lucida Sans Unicode" pitchFamily="34" charset="0"/>
        </a:defRPr>
      </a:lvl4pPr>
      <a:lvl5pPr algn="l" rtl="0" eaLnBrk="0" fontAlgn="base" hangingPunct="0">
        <a:spcBef>
          <a:spcPct val="0"/>
        </a:spcBef>
        <a:spcAft>
          <a:spcPct val="0"/>
        </a:spcAft>
        <a:defRPr sz="3600">
          <a:solidFill>
            <a:schemeClr val="tx2"/>
          </a:solidFill>
          <a:latin typeface="Lucida Sans Unicode" pitchFamily="34" charset="0"/>
        </a:defRPr>
      </a:lvl5pPr>
      <a:lvl6pPr marL="457200" algn="l" rtl="0" fontAlgn="base">
        <a:spcBef>
          <a:spcPct val="0"/>
        </a:spcBef>
        <a:spcAft>
          <a:spcPct val="0"/>
        </a:spcAft>
        <a:defRPr sz="3600">
          <a:solidFill>
            <a:schemeClr val="tx2"/>
          </a:solidFill>
          <a:latin typeface="Franklin Gothic Medium" pitchFamily="34" charset="0"/>
        </a:defRPr>
      </a:lvl6pPr>
      <a:lvl7pPr marL="914400" algn="l" rtl="0" fontAlgn="base">
        <a:spcBef>
          <a:spcPct val="0"/>
        </a:spcBef>
        <a:spcAft>
          <a:spcPct val="0"/>
        </a:spcAft>
        <a:defRPr sz="3600">
          <a:solidFill>
            <a:schemeClr val="tx2"/>
          </a:solidFill>
          <a:latin typeface="Franklin Gothic Medium" pitchFamily="34" charset="0"/>
        </a:defRPr>
      </a:lvl7pPr>
      <a:lvl8pPr marL="1371600" algn="l" rtl="0" fontAlgn="base">
        <a:spcBef>
          <a:spcPct val="0"/>
        </a:spcBef>
        <a:spcAft>
          <a:spcPct val="0"/>
        </a:spcAft>
        <a:defRPr sz="3600">
          <a:solidFill>
            <a:schemeClr val="tx2"/>
          </a:solidFill>
          <a:latin typeface="Franklin Gothic Medium" pitchFamily="34" charset="0"/>
        </a:defRPr>
      </a:lvl8pPr>
      <a:lvl9pPr marL="1828800" algn="l" rtl="0" fontAlgn="base">
        <a:spcBef>
          <a:spcPct val="0"/>
        </a:spcBef>
        <a:spcAft>
          <a:spcPct val="0"/>
        </a:spcAft>
        <a:defRPr sz="3600">
          <a:solidFill>
            <a:schemeClr val="tx2"/>
          </a:solidFill>
          <a:latin typeface="Franklin Gothic Medium" pitchFamily="34" charset="0"/>
        </a:defRPr>
      </a:lvl9pPr>
    </p:titleStyle>
    <p:bodyStyle>
      <a:lvl1pPr marL="342900" indent="-342900" algn="l" rtl="0" eaLnBrk="0" fontAlgn="base" hangingPunct="0">
        <a:spcBef>
          <a:spcPct val="20000"/>
        </a:spcBef>
        <a:spcAft>
          <a:spcPct val="0"/>
        </a:spcAft>
        <a:buClr>
          <a:schemeClr val="accent1"/>
        </a:buClr>
        <a:buSzPct val="70000"/>
        <a:buFont typeface="Wingdings 2" panose="05020102010507070707" pitchFamily="18" charset="2"/>
        <a:buChar char=""/>
        <a:defRPr sz="3200" kern="12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2" panose="05020102010507070707" pitchFamily="18" charset="2"/>
        <a:buChar char=""/>
        <a:defRPr sz="2800" kern="1200">
          <a:solidFill>
            <a:schemeClr val="tx2"/>
          </a:solidFill>
          <a:latin typeface="+mn-lt"/>
          <a:ea typeface="+mn-ea"/>
          <a:cs typeface="+mn-cs"/>
        </a:defRPr>
      </a:lvl2pPr>
      <a:lvl3pPr marL="11430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400" kern="1200">
          <a:solidFill>
            <a:schemeClr val="tx2"/>
          </a:solidFill>
          <a:latin typeface="+mn-lt"/>
          <a:ea typeface="+mn-ea"/>
          <a:cs typeface="+mn-cs"/>
        </a:defRPr>
      </a:lvl3pPr>
      <a:lvl4pPr marL="16002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000" kern="1200">
          <a:solidFill>
            <a:schemeClr val="tx2"/>
          </a:solidFill>
          <a:latin typeface="+mn-lt"/>
          <a:ea typeface="+mn-ea"/>
          <a:cs typeface="+mn-cs"/>
        </a:defRPr>
      </a:lvl4pPr>
      <a:lvl5pPr marL="2057400" indent="-228600" algn="l" rtl="0" eaLnBrk="0" fontAlgn="base" hangingPunct="0">
        <a:spcBef>
          <a:spcPct val="20000"/>
        </a:spcBef>
        <a:spcAft>
          <a:spcPct val="0"/>
        </a:spcAft>
        <a:buClr>
          <a:schemeClr val="accent1"/>
        </a:buClr>
        <a:buSzPct val="60000"/>
        <a:buFont typeface="Wingdings 2" panose="05020102010507070707" pitchFamily="18" charset="2"/>
        <a:buChar char=""/>
        <a:defRPr sz="20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Rectangle 1026">
            <a:extLst>
              <a:ext uri="{FF2B5EF4-FFF2-40B4-BE49-F238E27FC236}">
                <a16:creationId xmlns:a16="http://schemas.microsoft.com/office/drawing/2014/main" id="{76395745-CCBF-4EF8-81E6-F6B07D512176}"/>
              </a:ext>
            </a:extLst>
          </p:cNvPr>
          <p:cNvSpPr>
            <a:spLocks noGrp="1" noChangeArrowheads="1"/>
          </p:cNvSpPr>
          <p:nvPr>
            <p:ph type="title"/>
          </p:nvPr>
        </p:nvSpPr>
        <p:spPr>
          <a:xfrm>
            <a:off x="533400" y="1143000"/>
            <a:ext cx="7772400" cy="4800600"/>
          </a:xfrm>
        </p:spPr>
        <p:txBody>
          <a:bodyPr/>
          <a:lstStyle/>
          <a:p>
            <a:pPr algn="ctr" eaLnBrk="1" fontAlgn="auto" hangingPunct="1">
              <a:spcAft>
                <a:spcPts val="0"/>
              </a:spcAft>
              <a:defRPr/>
            </a:pPr>
            <a:r>
              <a:rPr lang="en-US" sz="6600" b="1" dirty="0">
                <a:solidFill>
                  <a:srgbClr val="002060"/>
                </a:solidFill>
                <a:effectLst>
                  <a:outerShdw blurRad="38100" dist="38100" dir="2700000" algn="tl">
                    <a:srgbClr val="000000">
                      <a:alpha val="43137"/>
                    </a:srgbClr>
                  </a:outerShdw>
                </a:effectLst>
              </a:rPr>
              <a:t>what  does salvation mean?</a:t>
            </a:r>
          </a:p>
        </p:txBody>
      </p:sp>
    </p:spTree>
  </p:cSld>
  <p:clrMapOvr>
    <a:masterClrMapping/>
  </p:clrMapOvr>
  <p:transition>
    <p:dissolv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9F38EFE-DD03-47E1-8620-7BB105CAFAEC}"/>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1CADFDC-A065-4326-BD4F-983111C353DC}"/>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Jesus used the word to mean </a:t>
            </a:r>
            <a:r>
              <a:rPr lang="en-US" sz="4400" b="1" u="sng" dirty="0">
                <a:solidFill>
                  <a:srgbClr val="990033"/>
                </a:solidFill>
                <a:effectLst>
                  <a:outerShdw blurRad="38100" dist="38100" dir="2700000" algn="tl">
                    <a:srgbClr val="000000">
                      <a:alpha val="43137"/>
                    </a:srgbClr>
                  </a:outerShdw>
                </a:effectLst>
                <a:latin typeface="Arial Narrow" pitchFamily="34" charset="0"/>
              </a:rPr>
              <a:t>physical</a:t>
            </a:r>
            <a:r>
              <a:rPr lang="en-US" sz="4400" b="1" dirty="0">
                <a:solidFill>
                  <a:srgbClr val="990033"/>
                </a:solidFill>
                <a:effectLst>
                  <a:outerShdw blurRad="38100" dist="38100" dir="2700000" algn="tl">
                    <a:srgbClr val="000000">
                      <a:alpha val="43137"/>
                    </a:srgbClr>
                  </a:outerShdw>
                </a:effectLst>
                <a:latin typeface="Arial Narrow" pitchFamily="34" charset="0"/>
              </a:rPr>
              <a:t> </a:t>
            </a:r>
            <a:r>
              <a:rPr lang="en-US" sz="4400" b="1" u="sng" dirty="0">
                <a:solidFill>
                  <a:srgbClr val="990033"/>
                </a:solidFill>
                <a:effectLst>
                  <a:outerShdw blurRad="38100" dist="38100" dir="2700000" algn="tl">
                    <a:srgbClr val="000000">
                      <a:alpha val="43137"/>
                    </a:srgbClr>
                  </a:outerShdw>
                </a:effectLst>
                <a:latin typeface="Arial Narrow" pitchFamily="34" charset="0"/>
              </a:rPr>
              <a:t>healing</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Mark 10:52 - Your faith has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made you whole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800" b="1" dirty="0">
                <a:solidFill>
                  <a:srgbClr val="339966"/>
                </a:solidFill>
                <a:effectLst>
                  <a:outerShdw blurRad="38100" dist="38100" dir="2700000" algn="tl">
                    <a:srgbClr val="000000">
                      <a:alpha val="43137"/>
                    </a:srgbClr>
                  </a:outerShdw>
                </a:effectLst>
                <a:latin typeface="Arial" pitchFamily="34" charset="0"/>
                <a:cs typeface="Arial" pitchFamily="34" charset="0"/>
              </a:rPr>
              <a:t>saved you</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p:txBody>
      </p:sp>
      <p:sp>
        <p:nvSpPr>
          <p:cNvPr id="4" name="Rectangle 3">
            <a:extLst>
              <a:ext uri="{FF2B5EF4-FFF2-40B4-BE49-F238E27FC236}">
                <a16:creationId xmlns:a16="http://schemas.microsoft.com/office/drawing/2014/main" id="{7D57DEB7-513A-4D37-B2AA-47283BE56425}"/>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What is Salvation?</a:t>
            </a:r>
            <a:endParaRPr lang="en-US" dirty="0"/>
          </a:p>
        </p:txBody>
      </p:sp>
    </p:spTree>
  </p:cSld>
  <p:clrMapOvr>
    <a:masterClrMapping/>
  </p:clrMapOvr>
  <p:transition>
    <p:dissolv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92A67B8-56C1-4F5C-9B82-53549DA255B7}"/>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ACC065C-40FB-45D4-BF5D-0069C9B321A0}"/>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Jesus used the word to mean </a:t>
            </a:r>
            <a:r>
              <a:rPr lang="en-US" sz="4400" b="1" u="sng" dirty="0">
                <a:solidFill>
                  <a:srgbClr val="990033"/>
                </a:solidFill>
                <a:effectLst>
                  <a:outerShdw blurRad="38100" dist="38100" dir="2700000" algn="tl">
                    <a:srgbClr val="000000">
                      <a:alpha val="43137"/>
                    </a:srgbClr>
                  </a:outerShdw>
                </a:effectLst>
                <a:latin typeface="Arial Narrow" pitchFamily="34" charset="0"/>
              </a:rPr>
              <a:t>physical</a:t>
            </a:r>
            <a:r>
              <a:rPr lang="en-US" sz="4400" b="1" dirty="0">
                <a:solidFill>
                  <a:srgbClr val="990033"/>
                </a:solidFill>
                <a:effectLst>
                  <a:outerShdw blurRad="38100" dist="38100" dir="2700000" algn="tl">
                    <a:srgbClr val="000000">
                      <a:alpha val="43137"/>
                    </a:srgbClr>
                  </a:outerShdw>
                </a:effectLst>
                <a:latin typeface="Arial Narrow" pitchFamily="34" charset="0"/>
              </a:rPr>
              <a:t> </a:t>
            </a:r>
            <a:r>
              <a:rPr lang="en-US" sz="4400" b="1" u="sng" dirty="0">
                <a:solidFill>
                  <a:srgbClr val="990033"/>
                </a:solidFill>
                <a:effectLst>
                  <a:outerShdw blurRad="38100" dist="38100" dir="2700000" algn="tl">
                    <a:srgbClr val="000000">
                      <a:alpha val="43137"/>
                    </a:srgbClr>
                  </a:outerShdw>
                </a:effectLst>
                <a:latin typeface="Arial Narrow" pitchFamily="34" charset="0"/>
              </a:rPr>
              <a:t>healing</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Luke 17:19 - Rise and go; your faith has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made you well</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800" b="1" dirty="0">
                <a:solidFill>
                  <a:srgbClr val="339966"/>
                </a:solidFill>
                <a:effectLst>
                  <a:outerShdw blurRad="38100" dist="38100" dir="2700000" algn="tl">
                    <a:srgbClr val="000000">
                      <a:alpha val="43137"/>
                    </a:srgbClr>
                  </a:outerShdw>
                </a:effectLst>
                <a:latin typeface="Arial" pitchFamily="34" charset="0"/>
                <a:cs typeface="Arial" pitchFamily="34" charset="0"/>
              </a:rPr>
              <a:t>saved you</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p:txBody>
      </p:sp>
      <p:sp>
        <p:nvSpPr>
          <p:cNvPr id="4" name="Rectangle 3">
            <a:extLst>
              <a:ext uri="{FF2B5EF4-FFF2-40B4-BE49-F238E27FC236}">
                <a16:creationId xmlns:a16="http://schemas.microsoft.com/office/drawing/2014/main" id="{C1872144-AC3A-4EC4-8140-6D8FB8A73B18}"/>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What is Salvation?</a:t>
            </a:r>
            <a:endParaRPr lang="en-US" dirty="0"/>
          </a:p>
        </p:txBody>
      </p:sp>
    </p:spTree>
  </p:cSld>
  <p:clrMapOvr>
    <a:masterClrMapping/>
  </p:clrMapOvr>
  <p:transition>
    <p:dissolv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99CC392-A6B2-41A6-8F49-2221CE13D333}"/>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50BBBBA-7A04-45D8-973C-6371AE28F1B1}"/>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Jesus used the word to mean </a:t>
            </a:r>
            <a:r>
              <a:rPr lang="en-US" sz="4400" b="1" u="sng" dirty="0">
                <a:solidFill>
                  <a:srgbClr val="990033"/>
                </a:solidFill>
                <a:effectLst>
                  <a:outerShdw blurRad="38100" dist="38100" dir="2700000" algn="tl">
                    <a:srgbClr val="000000">
                      <a:alpha val="43137"/>
                    </a:srgbClr>
                  </a:outerShdw>
                </a:effectLst>
                <a:latin typeface="Arial Narrow" pitchFamily="34" charset="0"/>
              </a:rPr>
              <a:t>physical</a:t>
            </a:r>
            <a:r>
              <a:rPr lang="en-US" sz="4400" b="1" dirty="0">
                <a:solidFill>
                  <a:srgbClr val="990033"/>
                </a:solidFill>
                <a:effectLst>
                  <a:outerShdw blurRad="38100" dist="38100" dir="2700000" algn="tl">
                    <a:srgbClr val="000000">
                      <a:alpha val="43137"/>
                    </a:srgbClr>
                  </a:outerShdw>
                </a:effectLst>
                <a:latin typeface="Arial Narrow" pitchFamily="34" charset="0"/>
              </a:rPr>
              <a:t> </a:t>
            </a:r>
            <a:r>
              <a:rPr lang="en-US" sz="4400" b="1" u="sng" dirty="0">
                <a:solidFill>
                  <a:srgbClr val="990033"/>
                </a:solidFill>
                <a:effectLst>
                  <a:outerShdw blurRad="38100" dist="38100" dir="2700000" algn="tl">
                    <a:srgbClr val="000000">
                      <a:alpha val="43137"/>
                    </a:srgbClr>
                  </a:outerShdw>
                </a:effectLst>
                <a:latin typeface="Arial Narrow" pitchFamily="34" charset="0"/>
              </a:rPr>
              <a:t>healing</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Jesus used the word to mean escape from physical </a:t>
            </a:r>
            <a:r>
              <a:rPr lang="en-US" sz="4400" b="1" u="sng" dirty="0">
                <a:solidFill>
                  <a:srgbClr val="990033"/>
                </a:solidFill>
                <a:effectLst>
                  <a:outerShdw blurRad="38100" dist="38100" dir="2700000" algn="tl">
                    <a:srgbClr val="000000">
                      <a:alpha val="43137"/>
                    </a:srgbClr>
                  </a:outerShdw>
                </a:effectLst>
                <a:latin typeface="Arial Narrow" pitchFamily="34" charset="0"/>
              </a:rPr>
              <a:t>danger</a:t>
            </a:r>
            <a:r>
              <a:rPr lang="en-US" sz="4400" b="1" dirty="0">
                <a:solidFill>
                  <a:srgbClr val="990033"/>
                </a:solidFill>
                <a:effectLst>
                  <a:outerShdw blurRad="38100" dist="38100" dir="2700000" algn="tl">
                    <a:srgbClr val="000000">
                      <a:alpha val="43137"/>
                    </a:srgbClr>
                  </a:outerShdw>
                </a:effectLst>
                <a:latin typeface="Arial Narrow" pitchFamily="34" charset="0"/>
              </a:rPr>
              <a:t>.</a:t>
            </a:r>
          </a:p>
        </p:txBody>
      </p:sp>
      <p:sp>
        <p:nvSpPr>
          <p:cNvPr id="4" name="Rectangle 3">
            <a:extLst>
              <a:ext uri="{FF2B5EF4-FFF2-40B4-BE49-F238E27FC236}">
                <a16:creationId xmlns:a16="http://schemas.microsoft.com/office/drawing/2014/main" id="{6A34F468-7DF4-4388-8257-573A35688C04}"/>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What is Salvation?</a:t>
            </a:r>
            <a:endParaRPr lang="en-US" dirty="0"/>
          </a:p>
        </p:txBody>
      </p:sp>
    </p:spTree>
  </p:cSld>
  <p:clrMapOvr>
    <a:masterClrMapping/>
  </p:clrMapOvr>
  <p:transition>
    <p:dissolv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E0329A0-F0E9-4618-B44B-18A552537EA7}"/>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A72FC89-0060-444D-9DCE-BAFDBC018481}"/>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Jesus used the word to mean escape from physical </a:t>
            </a:r>
            <a:r>
              <a:rPr lang="en-US" sz="4400" b="1" u="sng" dirty="0">
                <a:solidFill>
                  <a:srgbClr val="990033"/>
                </a:solidFill>
                <a:effectLst>
                  <a:outerShdw blurRad="38100" dist="38100" dir="2700000" algn="tl">
                    <a:srgbClr val="000000">
                      <a:alpha val="43137"/>
                    </a:srgbClr>
                  </a:outerShdw>
                </a:effectLst>
                <a:latin typeface="Arial Narrow" pitchFamily="34" charset="0"/>
              </a:rPr>
              <a:t>danger</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8:25 - Lord,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save us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We’re going to drown!</a:t>
            </a:r>
          </a:p>
        </p:txBody>
      </p:sp>
      <p:sp>
        <p:nvSpPr>
          <p:cNvPr id="4" name="Rectangle 3">
            <a:extLst>
              <a:ext uri="{FF2B5EF4-FFF2-40B4-BE49-F238E27FC236}">
                <a16:creationId xmlns:a16="http://schemas.microsoft.com/office/drawing/2014/main" id="{1A4770E9-84D4-4938-A92F-06C81AFDEB00}"/>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What is Salvation?</a:t>
            </a:r>
            <a:endParaRPr lang="en-US" dirty="0"/>
          </a:p>
        </p:txBody>
      </p:sp>
    </p:spTree>
  </p:cSld>
  <p:clrMapOvr>
    <a:masterClrMapping/>
  </p:clrMapOvr>
  <p:transition>
    <p:dissolv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046A817-7BD4-436F-81DD-A1A61CE6210F}"/>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67D3992-4168-457B-A33C-94A87389E899}"/>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Jesus used the word to mean escape from physical </a:t>
            </a:r>
            <a:r>
              <a:rPr lang="en-US" sz="4400" b="1" u="sng" dirty="0">
                <a:solidFill>
                  <a:srgbClr val="990033"/>
                </a:solidFill>
                <a:effectLst>
                  <a:outerShdw blurRad="38100" dist="38100" dir="2700000" algn="tl">
                    <a:srgbClr val="000000">
                      <a:alpha val="43137"/>
                    </a:srgbClr>
                  </a:outerShdw>
                </a:effectLst>
                <a:latin typeface="Arial Narrow" pitchFamily="34" charset="0"/>
              </a:rPr>
              <a:t>danger</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14:30 - Lord,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save me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p:txBody>
      </p:sp>
      <p:sp>
        <p:nvSpPr>
          <p:cNvPr id="4" name="Rectangle 3">
            <a:extLst>
              <a:ext uri="{FF2B5EF4-FFF2-40B4-BE49-F238E27FC236}">
                <a16:creationId xmlns:a16="http://schemas.microsoft.com/office/drawing/2014/main" id="{3073EDA9-82FE-4309-B69F-326BB817B42E}"/>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What is Salvation?</a:t>
            </a:r>
            <a:endParaRPr lang="en-US" dirty="0"/>
          </a:p>
        </p:txBody>
      </p:sp>
    </p:spTree>
  </p:cSld>
  <p:clrMapOvr>
    <a:masterClrMapping/>
  </p:clrMapOvr>
  <p:transition>
    <p:dissolv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EA2E0C3-95A7-4B80-8E36-CE0C012C7829}"/>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5D1675E-C6F0-4BB5-AC61-0233B2717385}"/>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Jesus used the word to mean escape from physical </a:t>
            </a:r>
            <a:r>
              <a:rPr lang="en-US" sz="4400" b="1" u="sng" dirty="0">
                <a:solidFill>
                  <a:srgbClr val="990033"/>
                </a:solidFill>
                <a:effectLst>
                  <a:outerShdw blurRad="38100" dist="38100" dir="2700000" algn="tl">
                    <a:srgbClr val="000000">
                      <a:alpha val="43137"/>
                    </a:srgbClr>
                  </a:outerShdw>
                </a:effectLst>
                <a:latin typeface="Arial Narrow" pitchFamily="34" charset="0"/>
              </a:rPr>
              <a:t>danger</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27:42-43 - He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saved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others,” they said, “but he can’t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save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himself! He’s the King of Israel! Let him come down now from the cross, and we will believe in him. He trusts in God. Let God rescue him now if he wants him, for he said, ‘I am the Son of God’.</a:t>
            </a:r>
          </a:p>
        </p:txBody>
      </p:sp>
      <p:sp>
        <p:nvSpPr>
          <p:cNvPr id="4" name="Rectangle 3">
            <a:extLst>
              <a:ext uri="{FF2B5EF4-FFF2-40B4-BE49-F238E27FC236}">
                <a16:creationId xmlns:a16="http://schemas.microsoft.com/office/drawing/2014/main" id="{0633807D-9CD9-4108-8087-16D0189615FC}"/>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What is Salvation?</a:t>
            </a:r>
            <a:endParaRPr lang="en-US" dirty="0"/>
          </a:p>
        </p:txBody>
      </p:sp>
    </p:spTree>
  </p:cSld>
  <p:clrMapOvr>
    <a:masterClrMapping/>
  </p:clrMapOvr>
  <p:transition>
    <p:dissolv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107D32C-A70D-4320-A86D-B7F9E25A5358}"/>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02EF9F0-AEA9-4158-B893-A8A8E4412E46}"/>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D. There is only a short step from: </a:t>
            </a: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salvation from disease &amp; danger</a:t>
            </a: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to</a:t>
            </a: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salvation from </a:t>
            </a:r>
            <a:r>
              <a:rPr lang="en-US" sz="4400" b="1" u="sng" dirty="0">
                <a:solidFill>
                  <a:srgbClr val="990033"/>
                </a:solidFill>
                <a:effectLst>
                  <a:outerShdw blurRad="38100" dist="38100" dir="2700000" algn="tl">
                    <a:srgbClr val="000000">
                      <a:alpha val="43137"/>
                    </a:srgbClr>
                  </a:outerShdw>
                </a:effectLst>
                <a:latin typeface="Arial Narrow" pitchFamily="34" charset="0"/>
              </a:rPr>
              <a:t>death</a:t>
            </a:r>
            <a:r>
              <a:rPr lang="en-US" sz="4400" b="1" dirty="0">
                <a:solidFill>
                  <a:srgbClr val="990033"/>
                </a:solidFill>
                <a:effectLst>
                  <a:outerShdw blurRad="38100" dist="38100" dir="2700000" algn="tl">
                    <a:srgbClr val="000000">
                      <a:alpha val="43137"/>
                    </a:srgbClr>
                  </a:outerShdw>
                </a:effectLst>
                <a:latin typeface="Arial Narrow" pitchFamily="34" charset="0"/>
              </a:rPr>
              <a:t> to </a:t>
            </a:r>
            <a:r>
              <a:rPr lang="en-US" sz="4400" b="1" u="sng" dirty="0">
                <a:solidFill>
                  <a:srgbClr val="990033"/>
                </a:solidFill>
                <a:effectLst>
                  <a:outerShdw blurRad="38100" dist="38100" dir="2700000" algn="tl">
                    <a:srgbClr val="000000">
                      <a:alpha val="43137"/>
                    </a:srgbClr>
                  </a:outerShdw>
                </a:effectLst>
                <a:latin typeface="Arial Narrow" pitchFamily="34" charset="0"/>
              </a:rPr>
              <a:t>eternal</a:t>
            </a:r>
            <a:r>
              <a:rPr lang="en-US" sz="4400" b="1" dirty="0">
                <a:solidFill>
                  <a:srgbClr val="990033"/>
                </a:solidFill>
                <a:effectLst>
                  <a:outerShdw blurRad="38100" dist="38100" dir="2700000" algn="tl">
                    <a:srgbClr val="000000">
                      <a:alpha val="43137"/>
                    </a:srgbClr>
                  </a:outerShdw>
                </a:effectLst>
                <a:latin typeface="Arial Narrow" pitchFamily="34" charset="0"/>
              </a:rPr>
              <a:t> </a:t>
            </a:r>
            <a:r>
              <a:rPr lang="en-US" sz="4400" b="1" u="sng" dirty="0">
                <a:solidFill>
                  <a:srgbClr val="990033"/>
                </a:solidFill>
                <a:effectLst>
                  <a:outerShdw blurRad="38100" dist="38100" dir="2700000" algn="tl">
                    <a:srgbClr val="000000">
                      <a:alpha val="43137"/>
                    </a:srgbClr>
                  </a:outerShdw>
                </a:effectLst>
                <a:latin typeface="Arial Narrow" pitchFamily="34" charset="0"/>
              </a:rPr>
              <a:t>life</a:t>
            </a:r>
            <a:r>
              <a:rPr lang="en-US" sz="4400" b="1" dirty="0">
                <a:solidFill>
                  <a:srgbClr val="990033"/>
                </a:solidFill>
                <a:effectLst>
                  <a:outerShdw blurRad="38100" dist="38100" dir="2700000" algn="tl">
                    <a:srgbClr val="000000">
                      <a:alpha val="43137"/>
                    </a:srgbClr>
                  </a:outerShdw>
                </a:effectLst>
                <a:latin typeface="Arial Narrow" pitchFamily="34" charset="0"/>
              </a:rPr>
              <a:t>!</a:t>
            </a:r>
            <a:endParaRPr lang="en-US" sz="2800" b="1" dirty="0">
              <a:solidFill>
                <a:schemeClr val="tx1"/>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57D750BC-6E21-4201-AD8B-C7714838FB4C}"/>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What is Salvation?</a:t>
            </a:r>
            <a:endParaRPr lang="en-US" dirty="0"/>
          </a:p>
        </p:txBody>
      </p:sp>
    </p:spTree>
  </p:cSld>
  <p:clrMapOvr>
    <a:masterClrMapping/>
  </p:clrMapOvr>
  <p:transition>
    <p:dissolv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75463C9-2702-47DA-BBCC-DC71DC948BD4}"/>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D3657C1-4FA9-4C59-ACEB-AAE3C9B4FB86}"/>
              </a:ext>
            </a:extLst>
          </p:cNvPr>
          <p:cNvSpPr>
            <a:spLocks noGrp="1" noChangeArrowheads="1"/>
          </p:cNvSpPr>
          <p:nvPr>
            <p:ph idx="1"/>
          </p:nvPr>
        </p:nvSpPr>
        <p:spPr>
          <a:xfrm>
            <a:off x="457200" y="1066800"/>
            <a:ext cx="8229600" cy="4648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I.  What is Salvation?</a:t>
            </a:r>
          </a:p>
          <a:p>
            <a:pPr marL="609600" indent="-609600" algn="just" eaLnBrk="1" fontAlgn="auto" hangingPunct="1">
              <a:spcAft>
                <a:spcPts val="0"/>
              </a:spcAft>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rPr>
              <a:t>II. What Does Salvation Do for You?</a:t>
            </a:r>
          </a:p>
        </p:txBody>
      </p:sp>
    </p:spTree>
  </p:cSld>
  <p:clrMapOvr>
    <a:masterClrMapping/>
  </p:clrMapOvr>
  <p:transition>
    <p:dissolv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68AACC1-1CD3-4817-8BAC-3F1B9BB3C58E}"/>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730B2F5-E1DC-40D0-A244-D09D6D7AEE34}"/>
              </a:ext>
            </a:extLst>
          </p:cNvPr>
          <p:cNvSpPr>
            <a:spLocks noGrp="1" noChangeArrowheads="1"/>
          </p:cNvSpPr>
          <p:nvPr>
            <p:ph idx="1"/>
          </p:nvPr>
        </p:nvSpPr>
        <p:spPr>
          <a:xfrm>
            <a:off x="533400" y="12192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You are saved </a:t>
            </a:r>
            <a:r>
              <a:rPr lang="en-US" sz="4400" b="1" u="sng" dirty="0">
                <a:solidFill>
                  <a:srgbClr val="339966"/>
                </a:solidFill>
                <a:effectLst>
                  <a:outerShdw blurRad="38100" dist="38100" dir="2700000" algn="tl">
                    <a:srgbClr val="000000">
                      <a:alpha val="43137"/>
                    </a:srgbClr>
                  </a:outerShdw>
                </a:effectLst>
                <a:latin typeface="Arial Narrow" pitchFamily="34" charset="0"/>
              </a:rPr>
              <a:t>from</a:t>
            </a:r>
            <a:r>
              <a:rPr lang="en-US" sz="4400" b="1" dirty="0">
                <a:solidFill>
                  <a:srgbClr val="990033"/>
                </a:solidFill>
                <a:effectLst>
                  <a:outerShdw blurRad="38100" dist="38100" dir="2700000" algn="tl">
                    <a:srgbClr val="000000">
                      <a:alpha val="43137"/>
                    </a:srgbClr>
                  </a:outerShdw>
                </a:effectLst>
                <a:latin typeface="Arial Narrow" pitchFamily="34" charset="0"/>
              </a:rPr>
              <a:t> something</a:t>
            </a:r>
          </a:p>
          <a:p>
            <a:pPr marL="609600" indent="-609600" algn="ctr" eaLnBrk="1" fontAlgn="auto" hangingPunct="1">
              <a:spcAft>
                <a:spcPts val="0"/>
              </a:spcAft>
              <a:buFont typeface="Wingdings 2" panose="05020102010507070707" pitchFamily="18" charset="2"/>
              <a:buNone/>
              <a:defRPr/>
            </a:pPr>
            <a:r>
              <a:rPr lang="en-US" sz="4400" b="1" u="sng" dirty="0">
                <a:solidFill>
                  <a:srgbClr val="339966"/>
                </a:solidFill>
                <a:effectLst>
                  <a:outerShdw blurRad="38100" dist="38100" dir="2700000" algn="tl">
                    <a:srgbClr val="000000">
                      <a:alpha val="43137"/>
                    </a:srgbClr>
                  </a:outerShdw>
                </a:effectLst>
                <a:latin typeface="Arial Narrow" pitchFamily="34" charset="0"/>
              </a:rPr>
              <a:t>to</a:t>
            </a:r>
            <a:r>
              <a:rPr lang="en-US" sz="4400" b="1" dirty="0">
                <a:solidFill>
                  <a:srgbClr val="990033"/>
                </a:solidFill>
                <a:effectLst>
                  <a:outerShdw blurRad="38100" dist="38100" dir="2700000" algn="tl">
                    <a:srgbClr val="000000">
                      <a:alpha val="43137"/>
                    </a:srgbClr>
                  </a:outerShdw>
                </a:effectLst>
                <a:latin typeface="Arial Narrow" pitchFamily="34" charset="0"/>
              </a:rPr>
              <a:t> something</a:t>
            </a:r>
          </a:p>
          <a:p>
            <a:pPr marL="609600" indent="-609600" algn="ctr" eaLnBrk="1" fontAlgn="auto" hangingPunct="1">
              <a:spcAft>
                <a:spcPts val="0"/>
              </a:spcAft>
              <a:buFont typeface="Wingdings 2" panose="05020102010507070707" pitchFamily="18" charset="2"/>
              <a:buNone/>
              <a:defRPr/>
            </a:pPr>
            <a:r>
              <a:rPr lang="en-US" sz="4400" b="1" u="sng" dirty="0">
                <a:solidFill>
                  <a:srgbClr val="339966"/>
                </a:solidFill>
                <a:effectLst>
                  <a:outerShdw blurRad="38100" dist="38100" dir="2700000" algn="tl">
                    <a:srgbClr val="000000">
                      <a:alpha val="43137"/>
                    </a:srgbClr>
                  </a:outerShdw>
                </a:effectLst>
                <a:latin typeface="Arial Narrow" pitchFamily="34" charset="0"/>
              </a:rPr>
              <a:t>for</a:t>
            </a:r>
            <a:r>
              <a:rPr lang="en-US" sz="4400" b="1" dirty="0">
                <a:solidFill>
                  <a:srgbClr val="990033"/>
                </a:solidFill>
                <a:effectLst>
                  <a:outerShdw blurRad="38100" dist="38100" dir="2700000" algn="tl">
                    <a:srgbClr val="000000">
                      <a:alpha val="43137"/>
                    </a:srgbClr>
                  </a:outerShdw>
                </a:effectLst>
                <a:latin typeface="Arial Narrow" pitchFamily="34" charset="0"/>
              </a:rPr>
              <a:t> something!  </a:t>
            </a:r>
            <a:endParaRPr lang="en-US" sz="2800" b="1" dirty="0">
              <a:solidFill>
                <a:srgbClr val="990033"/>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22695C16-4E9E-446C-BC21-B399325B8847}"/>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What Does Salvation Do for You?</a:t>
            </a:r>
            <a:endParaRPr lang="en-US" dirty="0"/>
          </a:p>
        </p:txBody>
      </p:sp>
    </p:spTree>
  </p:cSld>
  <p:clrMapOvr>
    <a:masterClrMapping/>
  </p:clrMapOvr>
  <p:transition>
    <p:dissolv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E4AF632-46FD-48B0-8921-D5B7F855EF22}"/>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3154F22-D636-4DCF-80D2-7226AFCD8339}"/>
              </a:ext>
            </a:extLst>
          </p:cNvPr>
          <p:cNvSpPr>
            <a:spLocks noGrp="1" noChangeArrowheads="1"/>
          </p:cNvSpPr>
          <p:nvPr>
            <p:ph idx="1"/>
          </p:nvPr>
        </p:nvSpPr>
        <p:spPr>
          <a:xfrm>
            <a:off x="533400" y="12192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You are saved </a:t>
            </a:r>
            <a:r>
              <a:rPr lang="en-US" sz="4400" b="1" u="sng" dirty="0">
                <a:solidFill>
                  <a:srgbClr val="339966"/>
                </a:solidFill>
                <a:effectLst>
                  <a:outerShdw blurRad="38100" dist="38100" dir="2700000" algn="tl">
                    <a:srgbClr val="000000">
                      <a:alpha val="43137"/>
                    </a:srgbClr>
                  </a:outerShdw>
                </a:effectLst>
                <a:latin typeface="Arial Narrow" pitchFamily="34" charset="0"/>
              </a:rPr>
              <a:t>from</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Being lost.</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Luke 19:10 - For the Son of Man came to seek and to save what was lost.”</a:t>
            </a:r>
          </a:p>
        </p:txBody>
      </p:sp>
      <p:sp>
        <p:nvSpPr>
          <p:cNvPr id="4" name="Rectangle 3">
            <a:extLst>
              <a:ext uri="{FF2B5EF4-FFF2-40B4-BE49-F238E27FC236}">
                <a16:creationId xmlns:a16="http://schemas.microsoft.com/office/drawing/2014/main" id="{63A835A0-E83B-4F7E-9F65-6815F6BD80BC}"/>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What Does Salvation Do for You?</a:t>
            </a:r>
            <a:endParaRPr lang="en-US" dirty="0"/>
          </a:p>
        </p:txBody>
      </p:sp>
    </p:spTree>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28046BB-1A44-4CE4-A360-8C22849C7B6F}"/>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6EC8888-8004-4507-8CA9-85B2322E5991}"/>
              </a:ext>
            </a:extLst>
          </p:cNvPr>
          <p:cNvSpPr>
            <a:spLocks noGrp="1" noChangeArrowheads="1"/>
          </p:cNvSpPr>
          <p:nvPr>
            <p:ph idx="1"/>
          </p:nvPr>
        </p:nvSpPr>
        <p:spPr>
          <a:xfrm>
            <a:off x="457200" y="1066800"/>
            <a:ext cx="8229600" cy="5791200"/>
          </a:xfrm>
        </p:spPr>
        <p:txBody>
          <a:bodyPr>
            <a:normAutofit fontScale="92500"/>
          </a:bodyPr>
          <a:lstStyle/>
          <a:p>
            <a:pPr marL="609600" indent="-609600" algn="just"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Ephesians 2:1-6</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As for you, you were dead in your transgressions and sins, in which you used to live when you followed the ways of this world and of the ruler of the kingdom of the air, the spirit who is now at work in those who are disobedient. All of us also lived among them at one time, gratifying the cravings of our sinful nature and following its desires and thoughts. Like the rest, we were by nature objects of wrath. But because of his great love for us, God, who is rich in mercy, made us alive with Christ even when we were dead in transgressions — it is by grace you have been saved.</a:t>
            </a:r>
          </a:p>
        </p:txBody>
      </p:sp>
    </p:spTree>
  </p:cSld>
  <p:clrMapOvr>
    <a:masterClrMapping/>
  </p:clrMapOvr>
  <p:transition>
    <p:dissolv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A0B254A-7CB0-4C41-B34A-5053402B5F90}"/>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CEAC192-8B8A-4041-9584-6A54885C6766}"/>
              </a:ext>
            </a:extLst>
          </p:cNvPr>
          <p:cNvSpPr>
            <a:spLocks noGrp="1" noChangeArrowheads="1"/>
          </p:cNvSpPr>
          <p:nvPr>
            <p:ph idx="1"/>
          </p:nvPr>
        </p:nvSpPr>
        <p:spPr>
          <a:xfrm>
            <a:off x="533400" y="12192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You are saved </a:t>
            </a:r>
            <a:r>
              <a:rPr lang="en-US" sz="4400" b="1" u="sng" dirty="0">
                <a:solidFill>
                  <a:srgbClr val="339966"/>
                </a:solidFill>
                <a:effectLst>
                  <a:outerShdw blurRad="38100" dist="38100" dir="2700000" algn="tl">
                    <a:srgbClr val="000000">
                      <a:alpha val="43137"/>
                    </a:srgbClr>
                  </a:outerShdw>
                </a:effectLst>
                <a:latin typeface="Arial Narrow" pitchFamily="34" charset="0"/>
              </a:rPr>
              <a:t>from</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Perishing &amp; hell.</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John 3:16-17 - For God so loved the world that he gave his one and only Son, that whoever believes in him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shall not perish</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but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have eternal life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For God did not send his Son into the world to condemn the world, but to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save the world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through him.</a:t>
            </a:r>
          </a:p>
        </p:txBody>
      </p:sp>
      <p:sp>
        <p:nvSpPr>
          <p:cNvPr id="4" name="Rectangle 3">
            <a:extLst>
              <a:ext uri="{FF2B5EF4-FFF2-40B4-BE49-F238E27FC236}">
                <a16:creationId xmlns:a16="http://schemas.microsoft.com/office/drawing/2014/main" id="{0A4E285D-B693-4140-8C59-19567786D1FD}"/>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What Does Salvation Do for You?</a:t>
            </a:r>
            <a:endParaRPr lang="en-US" dirty="0"/>
          </a:p>
        </p:txBody>
      </p:sp>
    </p:spTree>
  </p:cSld>
  <p:clrMapOvr>
    <a:masterClrMapping/>
  </p:clrMapOvr>
  <p:transition>
    <p:dissolv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FF73BE6-74E4-4969-BF7E-C5C8C3AD1019}"/>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1AE6E63-9633-41AB-8E50-187BB43FE65C}"/>
              </a:ext>
            </a:extLst>
          </p:cNvPr>
          <p:cNvSpPr>
            <a:spLocks noGrp="1" noChangeArrowheads="1"/>
          </p:cNvSpPr>
          <p:nvPr>
            <p:ph idx="1"/>
          </p:nvPr>
        </p:nvSpPr>
        <p:spPr>
          <a:xfrm>
            <a:off x="533400" y="12192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You are saved </a:t>
            </a:r>
            <a:r>
              <a:rPr lang="en-US" sz="4400" b="1" u="sng" dirty="0">
                <a:solidFill>
                  <a:srgbClr val="339966"/>
                </a:solidFill>
                <a:effectLst>
                  <a:outerShdw blurRad="38100" dist="38100" dir="2700000" algn="tl">
                    <a:srgbClr val="000000">
                      <a:alpha val="43137"/>
                    </a:srgbClr>
                  </a:outerShdw>
                </a:effectLst>
                <a:latin typeface="Arial Narrow" pitchFamily="34" charset="0"/>
              </a:rPr>
              <a:t>from</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3. Sins.</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1:21 - She will give birth to a son, and you are to give him the name Jesus, because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he will save his people from their sins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p:txBody>
      </p:sp>
      <p:sp>
        <p:nvSpPr>
          <p:cNvPr id="4" name="Rectangle 3">
            <a:extLst>
              <a:ext uri="{FF2B5EF4-FFF2-40B4-BE49-F238E27FC236}">
                <a16:creationId xmlns:a16="http://schemas.microsoft.com/office/drawing/2014/main" id="{B32A1B94-A7D0-4C86-B696-995D30DA7CD5}"/>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What Does Salvation Do for You?</a:t>
            </a:r>
            <a:endParaRPr lang="en-US" dirty="0"/>
          </a:p>
        </p:txBody>
      </p:sp>
    </p:spTree>
  </p:cSld>
  <p:clrMapOvr>
    <a:masterClrMapping/>
  </p:clrMapOvr>
  <p:transition>
    <p:dissolv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A9B7A28-08A7-4C07-9B92-0F7ED65DB1B5}"/>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B6F8A69-C903-44E6-BEC9-DF0B2571BE38}"/>
              </a:ext>
            </a:extLst>
          </p:cNvPr>
          <p:cNvSpPr>
            <a:spLocks noGrp="1" noChangeArrowheads="1"/>
          </p:cNvSpPr>
          <p:nvPr>
            <p:ph idx="1"/>
          </p:nvPr>
        </p:nvSpPr>
        <p:spPr>
          <a:xfrm>
            <a:off x="533400" y="12192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You are saved </a:t>
            </a:r>
            <a:r>
              <a:rPr lang="en-US" sz="4400" b="1" u="sng" dirty="0">
                <a:solidFill>
                  <a:srgbClr val="339966"/>
                </a:solidFill>
                <a:effectLst>
                  <a:outerShdw blurRad="38100" dist="38100" dir="2700000" algn="tl">
                    <a:srgbClr val="000000">
                      <a:alpha val="43137"/>
                    </a:srgbClr>
                  </a:outerShdw>
                </a:effectLst>
                <a:latin typeface="Arial Narrow" pitchFamily="34" charset="0"/>
              </a:rPr>
              <a:t>from</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4. This body of death.</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Romans 7:24-25 - What a wretched man I am! Who will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rescue me from this body of death</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Thanks be to God — through Jesus Christ our Lord!</a:t>
            </a:r>
          </a:p>
        </p:txBody>
      </p:sp>
      <p:sp>
        <p:nvSpPr>
          <p:cNvPr id="4" name="Rectangle 3">
            <a:extLst>
              <a:ext uri="{FF2B5EF4-FFF2-40B4-BE49-F238E27FC236}">
                <a16:creationId xmlns:a16="http://schemas.microsoft.com/office/drawing/2014/main" id="{76EF6DD7-B726-46D0-A06C-D80968F0C7D5}"/>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What Does Salvation Do for You?</a:t>
            </a:r>
            <a:endParaRPr lang="en-US" dirty="0"/>
          </a:p>
        </p:txBody>
      </p:sp>
    </p:spTree>
  </p:cSld>
  <p:clrMapOvr>
    <a:masterClrMapping/>
  </p:clrMapOvr>
  <p:transition>
    <p:dissolv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1A6325B-31FF-460C-8D59-CEBE53E19D8E}"/>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B9A77A4-9F13-4E47-87A3-5A55930C9707}"/>
              </a:ext>
            </a:extLst>
          </p:cNvPr>
          <p:cNvSpPr>
            <a:spLocks noGrp="1" noChangeArrowheads="1"/>
          </p:cNvSpPr>
          <p:nvPr>
            <p:ph idx="1"/>
          </p:nvPr>
        </p:nvSpPr>
        <p:spPr>
          <a:xfrm>
            <a:off x="533400" y="12192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You are saved </a:t>
            </a:r>
            <a:r>
              <a:rPr lang="en-US" sz="4400" b="1" u="sng" dirty="0">
                <a:solidFill>
                  <a:srgbClr val="339966"/>
                </a:solidFill>
                <a:effectLst>
                  <a:outerShdw blurRad="38100" dist="38100" dir="2700000" algn="tl">
                    <a:srgbClr val="000000">
                      <a:alpha val="43137"/>
                    </a:srgbClr>
                  </a:outerShdw>
                </a:effectLst>
                <a:latin typeface="Arial Narrow" pitchFamily="34" charset="0"/>
              </a:rPr>
              <a:t>from</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5. The curse of the law.</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Galatians 3:13 - Christ redeemed us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from the curse of the law</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by becoming a curse for us, for it is written: “Cursed is everyone who is hung on a tree”. </a:t>
            </a:r>
          </a:p>
        </p:txBody>
      </p:sp>
      <p:sp>
        <p:nvSpPr>
          <p:cNvPr id="4" name="Rectangle 3">
            <a:extLst>
              <a:ext uri="{FF2B5EF4-FFF2-40B4-BE49-F238E27FC236}">
                <a16:creationId xmlns:a16="http://schemas.microsoft.com/office/drawing/2014/main" id="{D0A295FA-591A-4767-B53F-1F56D804F9EA}"/>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What Does Salvation Do for You?</a:t>
            </a:r>
            <a:endParaRPr lang="en-US" dirty="0"/>
          </a:p>
        </p:txBody>
      </p:sp>
    </p:spTree>
  </p:cSld>
  <p:clrMapOvr>
    <a:masterClrMapping/>
  </p:clrMapOvr>
  <p:transition>
    <p:dissolv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A79820D-2BE4-4998-83D9-0DF533F6BE76}"/>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2354924-B104-4E9E-A3DA-09135643CB97}"/>
              </a:ext>
            </a:extLst>
          </p:cNvPr>
          <p:cNvSpPr>
            <a:spLocks noGrp="1" noChangeArrowheads="1"/>
          </p:cNvSpPr>
          <p:nvPr>
            <p:ph idx="1"/>
          </p:nvPr>
        </p:nvSpPr>
        <p:spPr>
          <a:xfrm>
            <a:off x="533400" y="12192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You are saved </a:t>
            </a:r>
            <a:r>
              <a:rPr lang="en-US" sz="4400" b="1" u="sng" dirty="0">
                <a:solidFill>
                  <a:srgbClr val="339966"/>
                </a:solidFill>
                <a:effectLst>
                  <a:outerShdw blurRad="38100" dist="38100" dir="2700000" algn="tl">
                    <a:srgbClr val="000000">
                      <a:alpha val="43137"/>
                    </a:srgbClr>
                  </a:outerShdw>
                </a:effectLst>
                <a:latin typeface="Arial Narrow" pitchFamily="34" charset="0"/>
              </a:rPr>
              <a:t>to</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Repentance.</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Acts 2:38 -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Repent</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and be baptized, every one of you, in the name of Jesus Christ for the forgiveness of your sins.</a:t>
            </a:r>
          </a:p>
        </p:txBody>
      </p:sp>
      <p:sp>
        <p:nvSpPr>
          <p:cNvPr id="4" name="Rectangle 3">
            <a:extLst>
              <a:ext uri="{FF2B5EF4-FFF2-40B4-BE49-F238E27FC236}">
                <a16:creationId xmlns:a16="http://schemas.microsoft.com/office/drawing/2014/main" id="{17860CE6-D2E6-4C9C-87E0-4D7A8444617B}"/>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What Does Salvation Do for You?</a:t>
            </a:r>
            <a:endParaRPr lang="en-US" dirty="0"/>
          </a:p>
        </p:txBody>
      </p:sp>
    </p:spTree>
  </p:cSld>
  <p:clrMapOvr>
    <a:masterClrMapping/>
  </p:clrMapOvr>
  <p:transition>
    <p:dissolv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BD3D6B0-159C-41F6-9680-7D5669509333}"/>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6829227-DEF5-47D4-BE02-6EA3A370874C}"/>
              </a:ext>
            </a:extLst>
          </p:cNvPr>
          <p:cNvSpPr>
            <a:spLocks noGrp="1" noChangeArrowheads="1"/>
          </p:cNvSpPr>
          <p:nvPr>
            <p:ph idx="1"/>
          </p:nvPr>
        </p:nvSpPr>
        <p:spPr>
          <a:xfrm>
            <a:off x="533400" y="12192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You are saved </a:t>
            </a:r>
            <a:r>
              <a:rPr lang="en-US" sz="4400" b="1" u="sng" dirty="0">
                <a:solidFill>
                  <a:srgbClr val="339966"/>
                </a:solidFill>
                <a:effectLst>
                  <a:outerShdw blurRad="38100" dist="38100" dir="2700000" algn="tl">
                    <a:srgbClr val="000000">
                      <a:alpha val="43137"/>
                    </a:srgbClr>
                  </a:outerShdw>
                </a:effectLst>
                <a:latin typeface="Arial Narrow" pitchFamily="34" charset="0"/>
              </a:rPr>
              <a:t>to</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Satisfy spiritual hungering &amp; 	thirsting.</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John 6:35 - I am the bread of life. He who comes to me will never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go hungry</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and he who believes in me will never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be thirsty</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p:txBody>
      </p:sp>
      <p:sp>
        <p:nvSpPr>
          <p:cNvPr id="4" name="Rectangle 3">
            <a:extLst>
              <a:ext uri="{FF2B5EF4-FFF2-40B4-BE49-F238E27FC236}">
                <a16:creationId xmlns:a16="http://schemas.microsoft.com/office/drawing/2014/main" id="{0CF4461B-7232-437C-B687-C33433216C0B}"/>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What Does Salvation Do for You?</a:t>
            </a:r>
            <a:endParaRPr lang="en-US" dirty="0"/>
          </a:p>
        </p:txBody>
      </p:sp>
    </p:spTree>
  </p:cSld>
  <p:clrMapOvr>
    <a:masterClrMapping/>
  </p:clrMapOvr>
  <p:transition>
    <p:dissolv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14D8F8C-E6D0-4B5B-9F8A-FA9BEE44B894}"/>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2BB902F-CF6A-4D6A-96F4-16A2DEA552E3}"/>
              </a:ext>
            </a:extLst>
          </p:cNvPr>
          <p:cNvSpPr>
            <a:spLocks noGrp="1" noChangeArrowheads="1"/>
          </p:cNvSpPr>
          <p:nvPr>
            <p:ph idx="1"/>
          </p:nvPr>
        </p:nvSpPr>
        <p:spPr>
          <a:xfrm>
            <a:off x="533400" y="12192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You are saved </a:t>
            </a:r>
            <a:r>
              <a:rPr lang="en-US" sz="4400" b="1" u="sng" dirty="0">
                <a:solidFill>
                  <a:srgbClr val="339966"/>
                </a:solidFill>
                <a:effectLst>
                  <a:outerShdw blurRad="38100" dist="38100" dir="2700000" algn="tl">
                    <a:srgbClr val="000000">
                      <a:alpha val="43137"/>
                    </a:srgbClr>
                  </a:outerShdw>
                </a:effectLst>
                <a:latin typeface="Arial Narrow" pitchFamily="34" charset="0"/>
              </a:rPr>
              <a:t>to</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3. A new beginning as a new 	creation.</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II Corinthians 5:17 - Therefore, if anyone is in Christ,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he is a new creation</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the old has gone, the new has come!</a:t>
            </a:r>
          </a:p>
        </p:txBody>
      </p:sp>
      <p:sp>
        <p:nvSpPr>
          <p:cNvPr id="4" name="Rectangle 3">
            <a:extLst>
              <a:ext uri="{FF2B5EF4-FFF2-40B4-BE49-F238E27FC236}">
                <a16:creationId xmlns:a16="http://schemas.microsoft.com/office/drawing/2014/main" id="{A57A9BDB-23A4-4D16-A3CA-3352BFD5D952}"/>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What Does Salvation Do for You?</a:t>
            </a:r>
            <a:endParaRPr lang="en-US" dirty="0"/>
          </a:p>
        </p:txBody>
      </p:sp>
    </p:spTree>
  </p:cSld>
  <p:clrMapOvr>
    <a:masterClrMapping/>
  </p:clrMapOvr>
  <p:transition>
    <p:dissolv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44D9315-D56C-418F-9C22-33BBE641BA65}"/>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844374F-BE12-4C58-AF5B-05B7A7A8D9A2}"/>
              </a:ext>
            </a:extLst>
          </p:cNvPr>
          <p:cNvSpPr>
            <a:spLocks noGrp="1" noChangeArrowheads="1"/>
          </p:cNvSpPr>
          <p:nvPr>
            <p:ph idx="1"/>
          </p:nvPr>
        </p:nvSpPr>
        <p:spPr>
          <a:xfrm>
            <a:off x="533400" y="12192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You are saved </a:t>
            </a:r>
            <a:r>
              <a:rPr lang="en-US" sz="4400" b="1" u="sng" dirty="0">
                <a:solidFill>
                  <a:srgbClr val="339966"/>
                </a:solidFill>
                <a:effectLst>
                  <a:outerShdw blurRad="38100" dist="38100" dir="2700000" algn="tl">
                    <a:srgbClr val="000000">
                      <a:alpha val="43137"/>
                    </a:srgbClr>
                  </a:outerShdw>
                </a:effectLst>
                <a:latin typeface="Arial Narrow" pitchFamily="34" charset="0"/>
              </a:rPr>
              <a:t>for</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Rest.</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Hebrews 4:9-10 - There remains, then, a Sabbath-rest for the people of God; for anyone who enters God’s rest also rests from his own work, just as God did from his.</a:t>
            </a:r>
          </a:p>
        </p:txBody>
      </p:sp>
      <p:sp>
        <p:nvSpPr>
          <p:cNvPr id="4" name="Rectangle 3">
            <a:extLst>
              <a:ext uri="{FF2B5EF4-FFF2-40B4-BE49-F238E27FC236}">
                <a16:creationId xmlns:a16="http://schemas.microsoft.com/office/drawing/2014/main" id="{E882952E-45EC-42CE-AB90-C5ADC2DA3184}"/>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What Does Salvation Do for You?</a:t>
            </a:r>
            <a:endParaRPr lang="en-US" dirty="0"/>
          </a:p>
        </p:txBody>
      </p:sp>
    </p:spTree>
  </p:cSld>
  <p:clrMapOvr>
    <a:masterClrMapping/>
  </p:clrMapOvr>
  <p:transition>
    <p:dissolv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3BD4460-3880-4BC8-8F1E-D646725B4513}"/>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3FBDF12-F851-4608-B4D5-F521F6C3AD01}"/>
              </a:ext>
            </a:extLst>
          </p:cNvPr>
          <p:cNvSpPr>
            <a:spLocks noGrp="1" noChangeArrowheads="1"/>
          </p:cNvSpPr>
          <p:nvPr>
            <p:ph idx="1"/>
          </p:nvPr>
        </p:nvSpPr>
        <p:spPr>
          <a:xfrm>
            <a:off x="533400" y="12192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You are saved </a:t>
            </a:r>
            <a:r>
              <a:rPr lang="en-US" sz="4400" b="1" u="sng" dirty="0">
                <a:solidFill>
                  <a:srgbClr val="339966"/>
                </a:solidFill>
                <a:effectLst>
                  <a:outerShdw blurRad="38100" dist="38100" dir="2700000" algn="tl">
                    <a:srgbClr val="000000">
                      <a:alpha val="43137"/>
                    </a:srgbClr>
                  </a:outerShdw>
                </a:effectLst>
                <a:latin typeface="Arial Narrow" pitchFamily="34" charset="0"/>
              </a:rPr>
              <a:t>for</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Eternal life.</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John 5:39-40 - You diligently study the Scriptures because you think that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by them you possess eternal life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These are the Scriptures that testify about me,</a:t>
            </a:r>
            <a:r>
              <a:rPr lang="en-US" sz="2800" b="1" baseline="30000"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yet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you refuse to come to me to have life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p:txBody>
      </p:sp>
      <p:sp>
        <p:nvSpPr>
          <p:cNvPr id="4" name="Rectangle 3">
            <a:extLst>
              <a:ext uri="{FF2B5EF4-FFF2-40B4-BE49-F238E27FC236}">
                <a16:creationId xmlns:a16="http://schemas.microsoft.com/office/drawing/2014/main" id="{5E787149-358F-44D7-9EB6-A7832BBC4ED6}"/>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What Does Salvation Do for You?</a:t>
            </a:r>
            <a:endParaRPr lang="en-US" dirty="0"/>
          </a:p>
        </p:txBody>
      </p:sp>
    </p:spTree>
  </p:cSld>
  <p:clrMapOvr>
    <a:masterClrMapping/>
  </p:clrMapOvr>
  <p:transition>
    <p:dissolv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B3CEF9F-4418-4050-AE9B-2A488175ADCA}"/>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289150B-F2CA-44ED-810F-FA0ADAFA3A74}"/>
              </a:ext>
            </a:extLst>
          </p:cNvPr>
          <p:cNvSpPr>
            <a:spLocks noGrp="1" noChangeArrowheads="1"/>
          </p:cNvSpPr>
          <p:nvPr>
            <p:ph idx="1"/>
          </p:nvPr>
        </p:nvSpPr>
        <p:spPr>
          <a:xfrm>
            <a:off x="533400" y="12192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You are saved </a:t>
            </a:r>
            <a:r>
              <a:rPr lang="en-US" sz="4400" b="1" u="sng" dirty="0">
                <a:solidFill>
                  <a:srgbClr val="339966"/>
                </a:solidFill>
                <a:effectLst>
                  <a:outerShdw blurRad="38100" dist="38100" dir="2700000" algn="tl">
                    <a:srgbClr val="000000">
                      <a:alpha val="43137"/>
                    </a:srgbClr>
                  </a:outerShdw>
                </a:effectLst>
                <a:latin typeface="Arial Narrow" pitchFamily="34" charset="0"/>
              </a:rPr>
              <a:t>for</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3. Bearing fruit.</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John 15:5 - I am the vine; you are the branches. If a man remains in me and I in him,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he will bear much fruit</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apart from me you can do nothing.</a:t>
            </a:r>
          </a:p>
        </p:txBody>
      </p:sp>
      <p:sp>
        <p:nvSpPr>
          <p:cNvPr id="4" name="Rectangle 3">
            <a:extLst>
              <a:ext uri="{FF2B5EF4-FFF2-40B4-BE49-F238E27FC236}">
                <a16:creationId xmlns:a16="http://schemas.microsoft.com/office/drawing/2014/main" id="{DA04A833-77C6-449B-BE9B-C47084122C29}"/>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What Does Salvation Do for You?</a:t>
            </a:r>
            <a:endParaRPr lang="en-US" dirty="0"/>
          </a:p>
        </p:txBody>
      </p:sp>
    </p:spTree>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FD0D910-98E8-4A49-8692-608A15B0A58B}"/>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3033B5A-58F1-4171-BBCF-88953823BF15}"/>
              </a:ext>
            </a:extLst>
          </p:cNvPr>
          <p:cNvSpPr>
            <a:spLocks noGrp="1" noChangeArrowheads="1"/>
          </p:cNvSpPr>
          <p:nvPr>
            <p:ph idx="1"/>
          </p:nvPr>
        </p:nvSpPr>
        <p:spPr>
          <a:xfrm>
            <a:off x="457200" y="1066800"/>
            <a:ext cx="82296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Ephesians 2:7-10</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And God raised us up with Christ and seated us with him in the heavenly realms in Christ Jesus, in order that in the coming ages he might show the incomparable riches of his grace, expressed in his kindness to us in Christ Jesus. For it is by grace you have been saved, through faith — and this not from yourselves, it is the gift of God — not by works, so that no one can boast. For we are God’s workmanship, created in Christ Jesus to do good works, which God prepared in advance for us to do.</a:t>
            </a:r>
          </a:p>
          <a:p>
            <a:pPr marL="609600" indent="-609600" algn="just"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transition>
    <p:dissolv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4ECFF3A-ECE1-4976-8398-77CC85E3D171}"/>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1A23E82-1CB2-4CDC-9372-7F60249308A7}"/>
              </a:ext>
            </a:extLst>
          </p:cNvPr>
          <p:cNvSpPr>
            <a:spLocks noGrp="1" noChangeArrowheads="1"/>
          </p:cNvSpPr>
          <p:nvPr>
            <p:ph idx="1"/>
          </p:nvPr>
        </p:nvSpPr>
        <p:spPr>
          <a:xfrm>
            <a:off x="533400" y="12192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You are saved </a:t>
            </a:r>
            <a:r>
              <a:rPr lang="en-US" sz="4400" b="1" u="sng" dirty="0">
                <a:solidFill>
                  <a:srgbClr val="339966"/>
                </a:solidFill>
                <a:effectLst>
                  <a:outerShdw blurRad="38100" dist="38100" dir="2700000" algn="tl">
                    <a:srgbClr val="000000">
                      <a:alpha val="43137"/>
                    </a:srgbClr>
                  </a:outerShdw>
                </a:effectLst>
                <a:latin typeface="Arial Narrow" pitchFamily="34" charset="0"/>
              </a:rPr>
              <a:t>for</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4. Peace.</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Romans 5:1 - Therefore, since we have been justified through faith,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we have peace with God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through our Lord Jesus Christ . . .</a:t>
            </a:r>
          </a:p>
        </p:txBody>
      </p:sp>
      <p:sp>
        <p:nvSpPr>
          <p:cNvPr id="4" name="Rectangle 3">
            <a:extLst>
              <a:ext uri="{FF2B5EF4-FFF2-40B4-BE49-F238E27FC236}">
                <a16:creationId xmlns:a16="http://schemas.microsoft.com/office/drawing/2014/main" id="{BE2AA0A5-7250-40E9-8F21-FCE9E1A93005}"/>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What Does Salvation Do for You?</a:t>
            </a:r>
            <a:endParaRPr lang="en-US" dirty="0"/>
          </a:p>
        </p:txBody>
      </p:sp>
    </p:spTree>
  </p:cSld>
  <p:clrMapOvr>
    <a:masterClrMapping/>
  </p:clrMapOvr>
  <p:transition>
    <p:dissolv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6B98B16-E6D1-416C-9823-477371DE0FA0}"/>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FBC8B44-592D-4ADB-8475-3F7EADA7B4E3}"/>
              </a:ext>
            </a:extLst>
          </p:cNvPr>
          <p:cNvSpPr>
            <a:spLocks noGrp="1" noChangeArrowheads="1"/>
          </p:cNvSpPr>
          <p:nvPr>
            <p:ph idx="1"/>
          </p:nvPr>
        </p:nvSpPr>
        <p:spPr>
          <a:xfrm>
            <a:off x="533400" y="12192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You are saved </a:t>
            </a:r>
            <a:r>
              <a:rPr lang="en-US" sz="4400" b="1" u="sng" dirty="0">
                <a:solidFill>
                  <a:srgbClr val="339966"/>
                </a:solidFill>
                <a:effectLst>
                  <a:outerShdw blurRad="38100" dist="38100" dir="2700000" algn="tl">
                    <a:srgbClr val="000000">
                      <a:alpha val="43137"/>
                    </a:srgbClr>
                  </a:outerShdw>
                </a:effectLst>
                <a:latin typeface="Arial Narrow" pitchFamily="34" charset="0"/>
              </a:rPr>
              <a:t>for</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5. Reconciliation to God.</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Colossians 1:19-20 - </a:t>
            </a:r>
            <a:r>
              <a:rPr lang="en-US" sz="2800" baseline="30000" dirty="0">
                <a:latin typeface="Arial" pitchFamily="34" charset="0"/>
                <a:cs typeface="Arial" pitchFamily="34" charset="0"/>
              </a:rPr>
              <a:t>﻿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For God was pleased to have all his fullness dwell in him, and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through him to reconcile to himself all things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whether things on earth or things in heaven, by making peace through his blood, shed on the cross.</a:t>
            </a:r>
          </a:p>
        </p:txBody>
      </p:sp>
      <p:sp>
        <p:nvSpPr>
          <p:cNvPr id="4" name="Rectangle 3">
            <a:extLst>
              <a:ext uri="{FF2B5EF4-FFF2-40B4-BE49-F238E27FC236}">
                <a16:creationId xmlns:a16="http://schemas.microsoft.com/office/drawing/2014/main" id="{F7531FF0-D51B-4FD6-BBB9-E86862205620}"/>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What Does Salvation Do for You?</a:t>
            </a:r>
            <a:endParaRPr lang="en-US" dirty="0"/>
          </a:p>
        </p:txBody>
      </p:sp>
    </p:spTree>
  </p:cSld>
  <p:clrMapOvr>
    <a:masterClrMapping/>
  </p:clrMapOvr>
  <p:transition>
    <p:dissolv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F660CAC-80AE-4569-86A8-0C475517A720}"/>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64B8086-2D30-44C3-A9EE-AB7F1A4574F7}"/>
              </a:ext>
            </a:extLst>
          </p:cNvPr>
          <p:cNvSpPr>
            <a:spLocks noGrp="1" noChangeArrowheads="1"/>
          </p:cNvSpPr>
          <p:nvPr>
            <p:ph idx="1"/>
          </p:nvPr>
        </p:nvSpPr>
        <p:spPr>
          <a:xfrm>
            <a:off x="533400" y="12192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You are saved </a:t>
            </a:r>
            <a:r>
              <a:rPr lang="en-US" sz="4400" b="1" u="sng" dirty="0">
                <a:solidFill>
                  <a:srgbClr val="339966"/>
                </a:solidFill>
                <a:effectLst>
                  <a:outerShdw blurRad="38100" dist="38100" dir="2700000" algn="tl">
                    <a:srgbClr val="000000">
                      <a:alpha val="43137"/>
                    </a:srgbClr>
                  </a:outerShdw>
                </a:effectLst>
                <a:latin typeface="Arial Narrow" pitchFamily="34" charset="0"/>
              </a:rPr>
              <a:t>for</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6. A holy calling.</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II Timothy 1:8-9 - So do not be ashamed to testify about our Lord, or ashamed of me his prisoner. But join with me in suffering for the gospel, by the power of God, </a:t>
            </a:r>
            <a:r>
              <a:rPr lang="en-US" sz="2800" b="1" baseline="30000"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who has saved us and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called us to a holy life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not because of anything we have done but because of his own purpose and grace.</a:t>
            </a:r>
          </a:p>
        </p:txBody>
      </p:sp>
      <p:sp>
        <p:nvSpPr>
          <p:cNvPr id="4" name="Rectangle 3">
            <a:extLst>
              <a:ext uri="{FF2B5EF4-FFF2-40B4-BE49-F238E27FC236}">
                <a16:creationId xmlns:a16="http://schemas.microsoft.com/office/drawing/2014/main" id="{39F53A44-9699-45D6-8A54-B9D7651F9573}"/>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What Does Salvation Do for You?</a:t>
            </a:r>
            <a:endParaRPr lang="en-US" dirty="0"/>
          </a:p>
        </p:txBody>
      </p:sp>
    </p:spTree>
  </p:cSld>
  <p:clrMapOvr>
    <a:masterClrMapping/>
  </p:clrMapOvr>
  <p:transition>
    <p:dissolv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7D241E0-AB82-4BCB-9B34-8A804BF928EE}"/>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65A2684-2CA6-484C-82D6-CB6467C47BD6}"/>
              </a:ext>
            </a:extLst>
          </p:cNvPr>
          <p:cNvSpPr>
            <a:spLocks noGrp="1" noChangeArrowheads="1"/>
          </p:cNvSpPr>
          <p:nvPr>
            <p:ph idx="1"/>
          </p:nvPr>
        </p:nvSpPr>
        <p:spPr>
          <a:xfrm>
            <a:off x="533400" y="12192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You are saved </a:t>
            </a:r>
            <a:r>
              <a:rPr lang="en-US" sz="4400" b="1" u="sng" dirty="0">
                <a:solidFill>
                  <a:srgbClr val="339966"/>
                </a:solidFill>
                <a:effectLst>
                  <a:outerShdw blurRad="38100" dist="38100" dir="2700000" algn="tl">
                    <a:srgbClr val="000000">
                      <a:alpha val="43137"/>
                    </a:srgbClr>
                  </a:outerShdw>
                </a:effectLst>
                <a:latin typeface="Arial Narrow" pitchFamily="34" charset="0"/>
              </a:rPr>
              <a:t>for</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7. Becoming heirs of eternal life.</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Titus 3:7 - . . . having been justified by his grace,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we might become heirs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having the hope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of eternal life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p:txBody>
      </p:sp>
      <p:sp>
        <p:nvSpPr>
          <p:cNvPr id="4" name="Rectangle 3">
            <a:extLst>
              <a:ext uri="{FF2B5EF4-FFF2-40B4-BE49-F238E27FC236}">
                <a16:creationId xmlns:a16="http://schemas.microsoft.com/office/drawing/2014/main" id="{89219257-7A8D-408B-B4A5-59F16DA900D9}"/>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What Does Salvation Do for You?</a:t>
            </a:r>
            <a:endParaRPr lang="en-US" dirty="0"/>
          </a:p>
        </p:txBody>
      </p:sp>
    </p:spTree>
  </p:cSld>
  <p:clrMapOvr>
    <a:masterClrMapping/>
  </p:clrMapOvr>
  <p:transition>
    <p:dissolv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EF04E2D-9B87-46D9-A01A-E8384EA67F26}"/>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9A92A31-7336-476E-A06B-C7DA609B093B}"/>
              </a:ext>
            </a:extLst>
          </p:cNvPr>
          <p:cNvSpPr>
            <a:spLocks noGrp="1" noChangeArrowheads="1"/>
          </p:cNvSpPr>
          <p:nvPr>
            <p:ph idx="1"/>
          </p:nvPr>
        </p:nvSpPr>
        <p:spPr>
          <a:xfrm>
            <a:off x="457200" y="1066800"/>
            <a:ext cx="8229600" cy="4648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I.  What is Salvation?</a:t>
            </a:r>
          </a:p>
          <a:p>
            <a:pPr marL="609600" indent="-609600" algn="just" eaLnBrk="1" fontAlgn="auto" hangingPunct="1">
              <a:spcAft>
                <a:spcPts val="0"/>
              </a:spcAft>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II. What Does Salvation Do for You?</a:t>
            </a:r>
          </a:p>
          <a:p>
            <a:pPr marL="609600" indent="-609600" algn="just" eaLnBrk="1" fontAlgn="auto" hangingPunct="1">
              <a:spcAft>
                <a:spcPts val="0"/>
              </a:spcAft>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rPr>
              <a:t>III. How Do I Get Salvation?</a:t>
            </a:r>
          </a:p>
        </p:txBody>
      </p:sp>
    </p:spTree>
  </p:cSld>
  <p:clrMapOvr>
    <a:masterClrMapping/>
  </p:clrMapOvr>
  <p:transition>
    <p:dissolv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3E98F7C8-D06B-4D25-9EEB-79ED6224CF60}"/>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CB4937C-3994-40D3-8DC6-2C8DCD639EF7}"/>
              </a:ext>
            </a:extLst>
          </p:cNvPr>
          <p:cNvSpPr>
            <a:spLocks noGrp="1" noChangeArrowheads="1"/>
          </p:cNvSpPr>
          <p:nvPr>
            <p:ph idx="1"/>
          </p:nvPr>
        </p:nvSpPr>
        <p:spPr>
          <a:xfrm>
            <a:off x="457200" y="11430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The Merit System.  </a:t>
            </a:r>
          </a:p>
        </p:txBody>
      </p:sp>
      <p:sp>
        <p:nvSpPr>
          <p:cNvPr id="4" name="Rectangle 3">
            <a:extLst>
              <a:ext uri="{FF2B5EF4-FFF2-40B4-BE49-F238E27FC236}">
                <a16:creationId xmlns:a16="http://schemas.microsoft.com/office/drawing/2014/main" id="{F1A22B3E-BFD6-4B04-91EA-17CE25D84CD4}"/>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How Do I Get Salvation? </a:t>
            </a:r>
            <a:endParaRPr lang="en-US" dirty="0"/>
          </a:p>
        </p:txBody>
      </p:sp>
    </p:spTree>
  </p:cSld>
  <p:clrMapOvr>
    <a:masterClrMapping/>
  </p:clrMapOvr>
  <p:transition>
    <p:dissolv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8A8B6CA-AB55-4D9C-BBA3-8004A8DE0E8C}"/>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5910F79-8B01-477F-8031-902093EBBA96}"/>
              </a:ext>
            </a:extLst>
          </p:cNvPr>
          <p:cNvSpPr>
            <a:spLocks noGrp="1" noChangeArrowheads="1"/>
          </p:cNvSpPr>
          <p:nvPr>
            <p:ph idx="1"/>
          </p:nvPr>
        </p:nvSpPr>
        <p:spPr>
          <a:xfrm>
            <a:off x="457200" y="11430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The Merit System.</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We earn salvation by keeping 	</a:t>
            </a:r>
            <a:r>
              <a:rPr lang="en-US" sz="4400" b="1" u="sng" dirty="0">
                <a:solidFill>
                  <a:srgbClr val="990033"/>
                </a:solidFill>
                <a:effectLst>
                  <a:outerShdw blurRad="38100" dist="38100" dir="2700000" algn="tl">
                    <a:srgbClr val="000000">
                      <a:alpha val="43137"/>
                    </a:srgbClr>
                  </a:outerShdw>
                </a:effectLst>
                <a:latin typeface="Arial Narrow" pitchFamily="34" charset="0"/>
              </a:rPr>
              <a:t>laws</a:t>
            </a:r>
            <a:r>
              <a:rPr lang="en-US" sz="4400" b="1" dirty="0">
                <a:solidFill>
                  <a:srgbClr val="990033"/>
                </a:solidFill>
                <a:effectLst>
                  <a:outerShdw blurRad="38100" dist="38100" dir="2700000" algn="tl">
                    <a:srgbClr val="000000">
                      <a:alpha val="43137"/>
                    </a:srgbClr>
                  </a:outerShdw>
                </a:effectLst>
                <a:latin typeface="Arial Narrow" pitchFamily="34" charset="0"/>
              </a:rPr>
              <a:t>.</a:t>
            </a:r>
          </a:p>
        </p:txBody>
      </p:sp>
      <p:sp>
        <p:nvSpPr>
          <p:cNvPr id="4" name="Rectangle 3">
            <a:extLst>
              <a:ext uri="{FF2B5EF4-FFF2-40B4-BE49-F238E27FC236}">
                <a16:creationId xmlns:a16="http://schemas.microsoft.com/office/drawing/2014/main" id="{914660A6-3397-4547-AB8D-81EBD53665CC}"/>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How Do I Get Salvation? </a:t>
            </a:r>
            <a:endParaRPr lang="en-US" dirty="0"/>
          </a:p>
        </p:txBody>
      </p:sp>
    </p:spTree>
  </p:cSld>
  <p:clrMapOvr>
    <a:masterClrMapping/>
  </p:clrMapOvr>
  <p:transition>
    <p:dissolv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BE20304-83F9-459A-8DCC-4CC822DF758A}"/>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61BC589-C9B6-4314-A4AE-D609B1815949}"/>
              </a:ext>
            </a:extLst>
          </p:cNvPr>
          <p:cNvSpPr>
            <a:spLocks noGrp="1" noChangeArrowheads="1"/>
          </p:cNvSpPr>
          <p:nvPr>
            <p:ph idx="1"/>
          </p:nvPr>
        </p:nvSpPr>
        <p:spPr>
          <a:xfrm>
            <a:off x="457200" y="11430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The Merit System.</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We earn salvation by keeping 	</a:t>
            </a:r>
            <a:r>
              <a:rPr lang="en-US" sz="4400" b="1" u="sng" dirty="0">
                <a:solidFill>
                  <a:srgbClr val="990033"/>
                </a:solidFill>
                <a:effectLst>
                  <a:outerShdw blurRad="38100" dist="38100" dir="2700000" algn="tl">
                    <a:srgbClr val="000000">
                      <a:alpha val="43137"/>
                    </a:srgbClr>
                  </a:outerShdw>
                </a:effectLst>
                <a:latin typeface="Arial Narrow" pitchFamily="34" charset="0"/>
              </a:rPr>
              <a:t>laws</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a:t>
            </a:r>
            <a:r>
              <a:rPr lang="en-US" sz="4400" b="1" u="sng" dirty="0">
                <a:solidFill>
                  <a:srgbClr val="990033"/>
                </a:solidFill>
                <a:effectLst>
                  <a:outerShdw blurRad="38100" dist="38100" dir="2700000" algn="tl">
                    <a:srgbClr val="000000">
                      <a:alpha val="43137"/>
                    </a:srgbClr>
                  </a:outerShdw>
                </a:effectLst>
                <a:latin typeface="Arial Narrow" pitchFamily="34" charset="0"/>
              </a:rPr>
              <a:t>Good</a:t>
            </a:r>
            <a:r>
              <a:rPr lang="en-US" sz="4400" b="1" dirty="0">
                <a:solidFill>
                  <a:srgbClr val="990033"/>
                </a:solidFill>
                <a:effectLst>
                  <a:outerShdw blurRad="38100" dist="38100" dir="2700000" algn="tl">
                    <a:srgbClr val="000000">
                      <a:alpha val="43137"/>
                    </a:srgbClr>
                  </a:outerShdw>
                </a:effectLst>
                <a:latin typeface="Arial Narrow" pitchFamily="34" charset="0"/>
              </a:rPr>
              <a:t> deeds &gt; </a:t>
            </a:r>
            <a:r>
              <a:rPr lang="en-US" sz="4400" b="1" u="sng" dirty="0">
                <a:solidFill>
                  <a:srgbClr val="990033"/>
                </a:solidFill>
                <a:effectLst>
                  <a:outerShdw blurRad="38100" dist="38100" dir="2700000" algn="tl">
                    <a:srgbClr val="000000">
                      <a:alpha val="43137"/>
                    </a:srgbClr>
                  </a:outerShdw>
                </a:effectLst>
                <a:latin typeface="Arial Narrow" pitchFamily="34" charset="0"/>
              </a:rPr>
              <a:t>bad</a:t>
            </a:r>
            <a:r>
              <a:rPr lang="en-US" sz="4400" b="1" dirty="0">
                <a:solidFill>
                  <a:srgbClr val="990033"/>
                </a:solidFill>
                <a:effectLst>
                  <a:outerShdw blurRad="38100" dist="38100" dir="2700000" algn="tl">
                    <a:srgbClr val="000000">
                      <a:alpha val="43137"/>
                    </a:srgbClr>
                  </a:outerShdw>
                </a:effectLst>
                <a:latin typeface="Arial Narrow" pitchFamily="34" charset="0"/>
              </a:rPr>
              <a:t> deeds = 	Salvation.</a:t>
            </a:r>
          </a:p>
        </p:txBody>
      </p:sp>
      <p:sp>
        <p:nvSpPr>
          <p:cNvPr id="4" name="Rectangle 3">
            <a:extLst>
              <a:ext uri="{FF2B5EF4-FFF2-40B4-BE49-F238E27FC236}">
                <a16:creationId xmlns:a16="http://schemas.microsoft.com/office/drawing/2014/main" id="{EB8F0903-79C4-4622-BB9A-DD6AC4ADA08F}"/>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How Do I Get Salvation? </a:t>
            </a:r>
            <a:endParaRPr lang="en-US" dirty="0"/>
          </a:p>
        </p:txBody>
      </p:sp>
    </p:spTree>
  </p:cSld>
  <p:clrMapOvr>
    <a:masterClrMapping/>
  </p:clrMapOvr>
  <p:transition>
    <p:dissolv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C999184-E4E4-4805-97B9-A7C735B4316B}"/>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AA02246-2062-4BF1-A521-355A741BDE63}"/>
              </a:ext>
            </a:extLst>
          </p:cNvPr>
          <p:cNvSpPr>
            <a:spLocks noGrp="1" noChangeArrowheads="1"/>
          </p:cNvSpPr>
          <p:nvPr>
            <p:ph idx="1"/>
          </p:nvPr>
        </p:nvSpPr>
        <p:spPr>
          <a:xfrm>
            <a:off x="457200" y="1143000"/>
            <a:ext cx="8229600" cy="5715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The Merit System.</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We earn salvation by keeping 	</a:t>
            </a:r>
            <a:r>
              <a:rPr lang="en-US" sz="4400" b="1" u="sng" dirty="0">
                <a:solidFill>
                  <a:srgbClr val="990033"/>
                </a:solidFill>
                <a:effectLst>
                  <a:outerShdw blurRad="38100" dist="38100" dir="2700000" algn="tl">
                    <a:srgbClr val="000000">
                      <a:alpha val="43137"/>
                    </a:srgbClr>
                  </a:outerShdw>
                </a:effectLst>
                <a:latin typeface="Arial Narrow" pitchFamily="34" charset="0"/>
              </a:rPr>
              <a:t>laws</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a:t>
            </a:r>
            <a:r>
              <a:rPr lang="en-US" sz="4400" b="1" u="sng" dirty="0">
                <a:solidFill>
                  <a:srgbClr val="990033"/>
                </a:solidFill>
                <a:effectLst>
                  <a:outerShdw blurRad="38100" dist="38100" dir="2700000" algn="tl">
                    <a:srgbClr val="000000">
                      <a:alpha val="43137"/>
                    </a:srgbClr>
                  </a:outerShdw>
                </a:effectLst>
                <a:latin typeface="Arial Narrow" pitchFamily="34" charset="0"/>
              </a:rPr>
              <a:t>Good</a:t>
            </a:r>
            <a:r>
              <a:rPr lang="en-US" sz="4400" b="1" dirty="0">
                <a:solidFill>
                  <a:srgbClr val="990033"/>
                </a:solidFill>
                <a:effectLst>
                  <a:outerShdw blurRad="38100" dist="38100" dir="2700000" algn="tl">
                    <a:srgbClr val="000000">
                      <a:alpha val="43137"/>
                    </a:srgbClr>
                  </a:outerShdw>
                </a:effectLst>
                <a:latin typeface="Arial Narrow" pitchFamily="34" charset="0"/>
              </a:rPr>
              <a:t> deeds &gt; </a:t>
            </a:r>
            <a:r>
              <a:rPr lang="en-US" sz="4400" b="1" u="sng" dirty="0">
                <a:solidFill>
                  <a:srgbClr val="990033"/>
                </a:solidFill>
                <a:effectLst>
                  <a:outerShdw blurRad="38100" dist="38100" dir="2700000" algn="tl">
                    <a:srgbClr val="000000">
                      <a:alpha val="43137"/>
                    </a:srgbClr>
                  </a:outerShdw>
                </a:effectLst>
                <a:latin typeface="Arial Narrow" pitchFamily="34" charset="0"/>
              </a:rPr>
              <a:t>bad</a:t>
            </a:r>
            <a:r>
              <a:rPr lang="en-US" sz="4400" b="1" dirty="0">
                <a:solidFill>
                  <a:srgbClr val="990033"/>
                </a:solidFill>
                <a:effectLst>
                  <a:outerShdw blurRad="38100" dist="38100" dir="2700000" algn="tl">
                    <a:srgbClr val="000000">
                      <a:alpha val="43137"/>
                    </a:srgbClr>
                  </a:outerShdw>
                </a:effectLst>
                <a:latin typeface="Arial Narrow" pitchFamily="34" charset="0"/>
              </a:rPr>
              <a:t> deeds = 	Salvation.</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3. What’s wrong with this 	system?</a:t>
            </a:r>
          </a:p>
        </p:txBody>
      </p:sp>
      <p:sp>
        <p:nvSpPr>
          <p:cNvPr id="4" name="Rectangle 3">
            <a:extLst>
              <a:ext uri="{FF2B5EF4-FFF2-40B4-BE49-F238E27FC236}">
                <a16:creationId xmlns:a16="http://schemas.microsoft.com/office/drawing/2014/main" id="{1D18B5C7-A1FC-4EED-90DC-D7FEF79A2D74}"/>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How Do I Get Salvation? </a:t>
            </a:r>
            <a:endParaRPr lang="en-US" dirty="0"/>
          </a:p>
        </p:txBody>
      </p:sp>
    </p:spTree>
  </p:cSld>
  <p:clrMapOvr>
    <a:masterClrMapping/>
  </p:clrMapOvr>
  <p:transition>
    <p:dissolve/>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B0077DF-DE9B-4ECB-900C-B3A9602476AF}"/>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AB8A69A-F8CB-409E-9692-90E3EEF77DFA}"/>
              </a:ext>
            </a:extLst>
          </p:cNvPr>
          <p:cNvSpPr>
            <a:spLocks noGrp="1" noChangeArrowheads="1"/>
          </p:cNvSpPr>
          <p:nvPr>
            <p:ph idx="1"/>
          </p:nvPr>
        </p:nvSpPr>
        <p:spPr>
          <a:xfrm>
            <a:off x="457200" y="11430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The Merit System.</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The Miracle System.</a:t>
            </a:r>
          </a:p>
        </p:txBody>
      </p:sp>
      <p:sp>
        <p:nvSpPr>
          <p:cNvPr id="4" name="Rectangle 3">
            <a:extLst>
              <a:ext uri="{FF2B5EF4-FFF2-40B4-BE49-F238E27FC236}">
                <a16:creationId xmlns:a16="http://schemas.microsoft.com/office/drawing/2014/main" id="{84410BC6-5B96-486A-95BD-CA68C124AB31}"/>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How Do I Get Salvation? </a:t>
            </a:r>
            <a:endParaRPr lang="en-US" dirty="0"/>
          </a:p>
        </p:txBody>
      </p:sp>
    </p:spTree>
  </p:cSld>
  <p:clrMapOvr>
    <a:masterClrMapping/>
  </p:clrMapOvr>
  <p:transition>
    <p:dissolv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5546A9D-ADF4-4F21-B5DD-B4BA0DC5319F}"/>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10413A5-C935-42CC-81C4-2B5036174798}"/>
              </a:ext>
            </a:extLst>
          </p:cNvPr>
          <p:cNvSpPr>
            <a:spLocks noGrp="1" noChangeArrowheads="1"/>
          </p:cNvSpPr>
          <p:nvPr>
            <p:ph idx="1"/>
          </p:nvPr>
        </p:nvSpPr>
        <p:spPr>
          <a:xfrm>
            <a:off x="457200" y="1066800"/>
            <a:ext cx="8229600" cy="4648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rPr>
              <a:t>I.  What is Salvation?</a:t>
            </a:r>
          </a:p>
        </p:txBody>
      </p:sp>
    </p:spTree>
  </p:cSld>
  <p:clrMapOvr>
    <a:masterClrMapping/>
  </p:clrMapOvr>
  <p:transition>
    <p:dissolve/>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76DD14C-B9A8-46DC-AF70-2170F5C3B699}"/>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26F42BD-ACB7-4A05-81C2-FDB0CA2F82C4}"/>
              </a:ext>
            </a:extLst>
          </p:cNvPr>
          <p:cNvSpPr>
            <a:spLocks noGrp="1" noChangeArrowheads="1"/>
          </p:cNvSpPr>
          <p:nvPr>
            <p:ph idx="1"/>
          </p:nvPr>
        </p:nvSpPr>
        <p:spPr>
          <a:xfrm>
            <a:off x="457200" y="11430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000" b="1" dirty="0">
                <a:solidFill>
                  <a:srgbClr val="990033"/>
                </a:solidFill>
                <a:effectLst>
                  <a:outerShdw blurRad="38100" dist="38100" dir="2700000" algn="tl">
                    <a:srgbClr val="000000">
                      <a:alpha val="43137"/>
                    </a:srgbClr>
                  </a:outerShdw>
                </a:effectLst>
                <a:latin typeface="Arial Narrow" pitchFamily="34" charset="0"/>
              </a:rPr>
              <a:t>B. The Miracle System.</a:t>
            </a:r>
          </a:p>
          <a:p>
            <a:pPr marL="609600" indent="-609600" algn="just" eaLnBrk="1" fontAlgn="auto" hangingPunct="1">
              <a:spcAft>
                <a:spcPts val="0"/>
              </a:spcAft>
              <a:buFont typeface="Wingdings 2" panose="05020102010507070707" pitchFamily="18" charset="2"/>
              <a:buNone/>
              <a:defRPr/>
            </a:pPr>
            <a:r>
              <a:rPr lang="en-US" sz="4000" b="1" dirty="0">
                <a:solidFill>
                  <a:srgbClr val="990033"/>
                </a:solidFill>
                <a:effectLst>
                  <a:outerShdw blurRad="38100" dist="38100" dir="2700000" algn="tl">
                    <a:srgbClr val="000000">
                      <a:alpha val="43137"/>
                    </a:srgbClr>
                  </a:outerShdw>
                </a:effectLst>
                <a:latin typeface="Arial Narrow" pitchFamily="34" charset="0"/>
              </a:rPr>
              <a:t>	1. Over reaction to the </a:t>
            </a:r>
            <a:r>
              <a:rPr lang="en-US" sz="4000" b="1" u="sng" dirty="0">
                <a:solidFill>
                  <a:srgbClr val="990033"/>
                </a:solidFill>
                <a:effectLst>
                  <a:outerShdw blurRad="38100" dist="38100" dir="2700000" algn="tl">
                    <a:srgbClr val="000000">
                      <a:alpha val="43137"/>
                    </a:srgbClr>
                  </a:outerShdw>
                </a:effectLst>
                <a:latin typeface="Arial Narrow" pitchFamily="34" charset="0"/>
              </a:rPr>
              <a:t>Merit</a:t>
            </a:r>
            <a:r>
              <a:rPr lang="en-US" sz="4000" b="1" dirty="0">
                <a:solidFill>
                  <a:srgbClr val="990033"/>
                </a:solidFill>
                <a:effectLst>
                  <a:outerShdw blurRad="38100" dist="38100" dir="2700000" algn="tl">
                    <a:srgbClr val="000000">
                      <a:alpha val="43137"/>
                    </a:srgbClr>
                  </a:outerShdw>
                </a:effectLst>
                <a:latin typeface="Arial Narrow" pitchFamily="34" charset="0"/>
              </a:rPr>
              <a:t> 	</a:t>
            </a:r>
            <a:r>
              <a:rPr lang="en-US" sz="4000" b="1" u="sng" dirty="0">
                <a:solidFill>
                  <a:srgbClr val="990033"/>
                </a:solidFill>
                <a:effectLst>
                  <a:outerShdw blurRad="38100" dist="38100" dir="2700000" algn="tl">
                    <a:srgbClr val="000000">
                      <a:alpha val="43137"/>
                    </a:srgbClr>
                  </a:outerShdw>
                </a:effectLst>
                <a:latin typeface="Arial Narrow" pitchFamily="34" charset="0"/>
              </a:rPr>
              <a:t>System</a:t>
            </a:r>
            <a:r>
              <a:rPr lang="en-US" sz="4000" b="1" dirty="0">
                <a:solidFill>
                  <a:srgbClr val="990033"/>
                </a:solidFill>
                <a:effectLst>
                  <a:outerShdw blurRad="38100" dist="38100" dir="2700000" algn="tl">
                    <a:srgbClr val="000000">
                      <a:alpha val="43137"/>
                    </a:srgbClr>
                  </a:outerShdw>
                </a:effectLst>
                <a:latin typeface="Arial Narrow" pitchFamily="34" charset="0"/>
              </a:rPr>
              <a:t>.</a:t>
            </a:r>
          </a:p>
        </p:txBody>
      </p:sp>
      <p:sp>
        <p:nvSpPr>
          <p:cNvPr id="4" name="Rectangle 3">
            <a:extLst>
              <a:ext uri="{FF2B5EF4-FFF2-40B4-BE49-F238E27FC236}">
                <a16:creationId xmlns:a16="http://schemas.microsoft.com/office/drawing/2014/main" id="{C8237CCC-EDB7-4582-AC59-CDE92A9724FF}"/>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How Do I Get Salvation? </a:t>
            </a:r>
            <a:endParaRPr lang="en-US" dirty="0"/>
          </a:p>
        </p:txBody>
      </p:sp>
    </p:spTree>
  </p:cSld>
  <p:clrMapOvr>
    <a:masterClrMapping/>
  </p:clrMapOvr>
  <p:transition>
    <p:dissolve/>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F27805A-DA70-44D4-885E-F05EE7E8F658}"/>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BBD5EEB-6DFA-4227-9C3A-1B386F2B1342}"/>
              </a:ext>
            </a:extLst>
          </p:cNvPr>
          <p:cNvSpPr>
            <a:spLocks noGrp="1" noChangeArrowheads="1"/>
          </p:cNvSpPr>
          <p:nvPr>
            <p:ph idx="1"/>
          </p:nvPr>
        </p:nvSpPr>
        <p:spPr>
          <a:xfrm>
            <a:off x="457200" y="11430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000" b="1" dirty="0">
                <a:solidFill>
                  <a:srgbClr val="990033"/>
                </a:solidFill>
                <a:effectLst>
                  <a:outerShdw blurRad="38100" dist="38100" dir="2700000" algn="tl">
                    <a:srgbClr val="000000">
                      <a:alpha val="43137"/>
                    </a:srgbClr>
                  </a:outerShdw>
                </a:effectLst>
                <a:latin typeface="Arial Narrow" pitchFamily="34" charset="0"/>
              </a:rPr>
              <a:t>B. The Miracle System.</a:t>
            </a:r>
          </a:p>
          <a:p>
            <a:pPr marL="609600" indent="-609600" algn="just" eaLnBrk="1" fontAlgn="auto" hangingPunct="1">
              <a:spcAft>
                <a:spcPts val="0"/>
              </a:spcAft>
              <a:buFont typeface="Wingdings 2" panose="05020102010507070707" pitchFamily="18" charset="2"/>
              <a:buNone/>
              <a:defRPr/>
            </a:pPr>
            <a:r>
              <a:rPr lang="en-US" sz="4000" b="1" dirty="0">
                <a:solidFill>
                  <a:srgbClr val="990033"/>
                </a:solidFill>
                <a:effectLst>
                  <a:outerShdw blurRad="38100" dist="38100" dir="2700000" algn="tl">
                    <a:srgbClr val="000000">
                      <a:alpha val="43137"/>
                    </a:srgbClr>
                  </a:outerShdw>
                </a:effectLst>
                <a:latin typeface="Arial Narrow" pitchFamily="34" charset="0"/>
              </a:rPr>
              <a:t>	2. If you’re not saved by the merit 	system, what saves you?</a:t>
            </a:r>
          </a:p>
        </p:txBody>
      </p:sp>
      <p:sp>
        <p:nvSpPr>
          <p:cNvPr id="4" name="Rectangle 3">
            <a:extLst>
              <a:ext uri="{FF2B5EF4-FFF2-40B4-BE49-F238E27FC236}">
                <a16:creationId xmlns:a16="http://schemas.microsoft.com/office/drawing/2014/main" id="{9A1DE646-C53D-444C-A771-34B57B44ECD4}"/>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How Do I Get Salvation? </a:t>
            </a:r>
            <a:endParaRPr lang="en-US" dirty="0"/>
          </a:p>
        </p:txBody>
      </p:sp>
    </p:spTree>
  </p:cSld>
  <p:clrMapOvr>
    <a:masterClrMapping/>
  </p:clrMapOvr>
  <p:transition>
    <p:dissolve/>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3F2A31C-232A-4987-9EFD-46D2AAA1B7EF}"/>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99CC64C-FA4F-48DE-8E3E-D4DE8969F5E5}"/>
              </a:ext>
            </a:extLst>
          </p:cNvPr>
          <p:cNvSpPr>
            <a:spLocks noGrp="1" noChangeArrowheads="1"/>
          </p:cNvSpPr>
          <p:nvPr>
            <p:ph idx="1"/>
          </p:nvPr>
        </p:nvSpPr>
        <p:spPr>
          <a:xfrm>
            <a:off x="457200" y="1066800"/>
            <a:ext cx="82296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000" b="1" dirty="0">
                <a:solidFill>
                  <a:srgbClr val="990033"/>
                </a:solidFill>
                <a:effectLst>
                  <a:outerShdw blurRad="38100" dist="38100" dir="2700000" algn="tl">
                    <a:srgbClr val="000000">
                      <a:alpha val="43137"/>
                    </a:srgbClr>
                  </a:outerShdw>
                </a:effectLst>
                <a:latin typeface="Arial Narrow" pitchFamily="34" charset="0"/>
              </a:rPr>
              <a:t>B. The Miracle System.</a:t>
            </a:r>
          </a:p>
          <a:p>
            <a:pPr marL="609600" indent="-609600" algn="just" eaLnBrk="1" fontAlgn="auto" hangingPunct="1">
              <a:spcAft>
                <a:spcPts val="0"/>
              </a:spcAft>
              <a:buFont typeface="Wingdings 2" panose="05020102010507070707" pitchFamily="18" charset="2"/>
              <a:buNone/>
              <a:defRPr/>
            </a:pPr>
            <a:r>
              <a:rPr lang="en-US" sz="4000" b="1" dirty="0">
                <a:solidFill>
                  <a:srgbClr val="990033"/>
                </a:solidFill>
                <a:effectLst>
                  <a:outerShdw blurRad="38100" dist="38100" dir="2700000" algn="tl">
                    <a:srgbClr val="000000">
                      <a:alpha val="43137"/>
                    </a:srgbClr>
                  </a:outerShdw>
                </a:effectLst>
                <a:latin typeface="Arial Narrow" pitchFamily="34" charset="0"/>
              </a:rPr>
              <a:t>	2. If you’re not saved by the merit 	system, what saves you?  </a:t>
            </a:r>
            <a:r>
              <a:rPr lang="en-US" sz="4000" b="1" dirty="0">
                <a:solidFill>
                  <a:srgbClr val="339966"/>
                </a:solidFill>
                <a:effectLst>
                  <a:outerShdw blurRad="38100" dist="38100" dir="2700000" algn="tl">
                    <a:srgbClr val="000000">
                      <a:alpha val="43137"/>
                    </a:srgbClr>
                  </a:outerShdw>
                </a:effectLst>
                <a:latin typeface="Arial Narrow" pitchFamily="34" charset="0"/>
              </a:rPr>
              <a:t>Faith</a:t>
            </a:r>
            <a:r>
              <a:rPr lang="en-US" sz="40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400" b="1" dirty="0">
                <a:solidFill>
                  <a:schemeClr val="tx1"/>
                </a:solidFill>
                <a:effectLst>
                  <a:outerShdw blurRad="38100" dist="38100" dir="2700000" algn="tl">
                    <a:srgbClr val="000000">
                      <a:alpha val="43137"/>
                    </a:srgbClr>
                  </a:outerShdw>
                </a:effectLst>
                <a:latin typeface="Arial" pitchFamily="34" charset="0"/>
                <a:cs typeface="Arial" pitchFamily="34" charset="0"/>
              </a:rPr>
              <a:t>Ephesians 2:8-9 - For it is by grace you have been saved, through </a:t>
            </a:r>
            <a:r>
              <a:rPr lang="en-US" sz="2400" b="1" u="sng" dirty="0">
                <a:solidFill>
                  <a:schemeClr val="tx1"/>
                </a:solidFill>
                <a:effectLst>
                  <a:outerShdw blurRad="38100" dist="38100" dir="2700000" algn="tl">
                    <a:srgbClr val="000000">
                      <a:alpha val="43137"/>
                    </a:srgbClr>
                  </a:outerShdw>
                </a:effectLst>
                <a:latin typeface="Arial" pitchFamily="34" charset="0"/>
                <a:cs typeface="Arial" pitchFamily="34" charset="0"/>
              </a:rPr>
              <a:t>faith</a:t>
            </a:r>
            <a:r>
              <a:rPr lang="en-US" sz="2400" b="1" dirty="0">
                <a:solidFill>
                  <a:schemeClr val="tx1"/>
                </a:solidFill>
                <a:effectLst>
                  <a:outerShdw blurRad="38100" dist="38100" dir="2700000" algn="tl">
                    <a:srgbClr val="000000">
                      <a:alpha val="43137"/>
                    </a:srgbClr>
                  </a:outerShdw>
                </a:effectLst>
                <a:latin typeface="Arial" pitchFamily="34" charset="0"/>
                <a:cs typeface="Arial" pitchFamily="34" charset="0"/>
              </a:rPr>
              <a:t> — and this not from yourselves, it is the gift of God — not by works, so that no one can boast.</a:t>
            </a:r>
          </a:p>
        </p:txBody>
      </p:sp>
      <p:sp>
        <p:nvSpPr>
          <p:cNvPr id="4" name="Rectangle 3">
            <a:extLst>
              <a:ext uri="{FF2B5EF4-FFF2-40B4-BE49-F238E27FC236}">
                <a16:creationId xmlns:a16="http://schemas.microsoft.com/office/drawing/2014/main" id="{F4044967-A605-40EF-8B70-8AEEFAFCB547}"/>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How Do I Get Salvation? </a:t>
            </a:r>
            <a:endParaRPr lang="en-US" dirty="0"/>
          </a:p>
        </p:txBody>
      </p:sp>
    </p:spTree>
  </p:cSld>
  <p:clrMapOvr>
    <a:masterClrMapping/>
  </p:clrMapOvr>
  <p:transition>
    <p:dissolve/>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04E0691-3122-4231-B1B6-36FD4FE90090}"/>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1A68A54-38F2-46EB-A879-88DF8500B11E}"/>
              </a:ext>
            </a:extLst>
          </p:cNvPr>
          <p:cNvSpPr>
            <a:spLocks noGrp="1" noChangeArrowheads="1"/>
          </p:cNvSpPr>
          <p:nvPr>
            <p:ph idx="1"/>
          </p:nvPr>
        </p:nvSpPr>
        <p:spPr>
          <a:xfrm>
            <a:off x="457200" y="1066800"/>
            <a:ext cx="82296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000" b="1" dirty="0">
                <a:solidFill>
                  <a:srgbClr val="990033"/>
                </a:solidFill>
                <a:effectLst>
                  <a:outerShdw blurRad="38100" dist="38100" dir="2700000" algn="tl">
                    <a:srgbClr val="000000">
                      <a:alpha val="43137"/>
                    </a:srgbClr>
                  </a:outerShdw>
                </a:effectLst>
                <a:latin typeface="Arial Narrow" pitchFamily="34" charset="0"/>
              </a:rPr>
              <a:t>B. The Miracle System.</a:t>
            </a:r>
          </a:p>
          <a:p>
            <a:pPr marL="609600" indent="-609600" algn="just" eaLnBrk="1" fontAlgn="auto" hangingPunct="1">
              <a:spcAft>
                <a:spcPts val="0"/>
              </a:spcAft>
              <a:buFont typeface="Wingdings 2" panose="05020102010507070707" pitchFamily="18" charset="2"/>
              <a:buNone/>
              <a:defRPr/>
            </a:pPr>
            <a:r>
              <a:rPr lang="en-US" sz="4000" b="1" dirty="0">
                <a:solidFill>
                  <a:srgbClr val="990033"/>
                </a:solidFill>
                <a:effectLst>
                  <a:outerShdw blurRad="38100" dist="38100" dir="2700000" algn="tl">
                    <a:srgbClr val="000000">
                      <a:alpha val="43137"/>
                    </a:srgbClr>
                  </a:outerShdw>
                </a:effectLst>
                <a:latin typeface="Arial Narrow" pitchFamily="34" charset="0"/>
              </a:rPr>
              <a:t>	2. If you’re not saved by the merit 	system, what saves you?  </a:t>
            </a:r>
            <a:r>
              <a:rPr lang="en-US" sz="4000" b="1" dirty="0">
                <a:solidFill>
                  <a:srgbClr val="339966"/>
                </a:solidFill>
                <a:effectLst>
                  <a:outerShdw blurRad="38100" dist="38100" dir="2700000" algn="tl">
                    <a:srgbClr val="000000">
                      <a:alpha val="43137"/>
                    </a:srgbClr>
                  </a:outerShdw>
                </a:effectLst>
                <a:latin typeface="Arial Narrow" pitchFamily="34" charset="0"/>
              </a:rPr>
              <a:t>Faith</a:t>
            </a:r>
            <a:r>
              <a:rPr lang="en-US" sz="40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400" b="1" dirty="0">
                <a:solidFill>
                  <a:schemeClr val="tx1"/>
                </a:solidFill>
                <a:effectLst>
                  <a:outerShdw blurRad="38100" dist="38100" dir="2700000" algn="tl">
                    <a:srgbClr val="000000">
                      <a:alpha val="43137"/>
                    </a:srgbClr>
                  </a:outerShdw>
                </a:effectLst>
                <a:latin typeface="Arial" pitchFamily="34" charset="0"/>
                <a:cs typeface="Arial" pitchFamily="34" charset="0"/>
              </a:rPr>
              <a:t>Ephesians 2:8-9 - For it is by grace you have been saved, through </a:t>
            </a:r>
            <a:r>
              <a:rPr lang="en-US" sz="2400" b="1" u="sng" dirty="0">
                <a:solidFill>
                  <a:schemeClr val="tx1"/>
                </a:solidFill>
                <a:effectLst>
                  <a:outerShdw blurRad="38100" dist="38100" dir="2700000" algn="tl">
                    <a:srgbClr val="000000">
                      <a:alpha val="43137"/>
                    </a:srgbClr>
                  </a:outerShdw>
                </a:effectLst>
                <a:latin typeface="Arial" pitchFamily="34" charset="0"/>
                <a:cs typeface="Arial" pitchFamily="34" charset="0"/>
              </a:rPr>
              <a:t>faith</a:t>
            </a:r>
            <a:r>
              <a:rPr lang="en-US" sz="2400" b="1" dirty="0">
                <a:solidFill>
                  <a:schemeClr val="tx1"/>
                </a:solidFill>
                <a:effectLst>
                  <a:outerShdw blurRad="38100" dist="38100" dir="2700000" algn="tl">
                    <a:srgbClr val="000000">
                      <a:alpha val="43137"/>
                    </a:srgbClr>
                  </a:outerShdw>
                </a:effectLst>
                <a:latin typeface="Arial" pitchFamily="34" charset="0"/>
                <a:cs typeface="Arial" pitchFamily="34" charset="0"/>
              </a:rPr>
              <a:t> — and this not from yourselves, it is the gift of God — not by works, so that no one can boast.</a:t>
            </a:r>
          </a:p>
          <a:p>
            <a:pPr marL="609600" indent="-609600" algn="ctr" eaLnBrk="1" fontAlgn="auto" hangingPunct="1">
              <a:spcAft>
                <a:spcPts val="0"/>
              </a:spcAft>
              <a:buFont typeface="Wingdings 2" panose="05020102010507070707" pitchFamily="18" charset="2"/>
              <a:buNone/>
              <a:defRPr/>
            </a:pPr>
            <a:r>
              <a:rPr lang="en-US" sz="4000" b="1" dirty="0">
                <a:solidFill>
                  <a:srgbClr val="990033"/>
                </a:solidFill>
                <a:effectLst>
                  <a:outerShdw blurRad="38100" dist="38100" dir="2700000" algn="tl">
                    <a:srgbClr val="000000">
                      <a:alpha val="43137"/>
                    </a:srgbClr>
                  </a:outerShdw>
                </a:effectLst>
                <a:latin typeface="Arial Narrow" pitchFamily="34" charset="0"/>
              </a:rPr>
              <a:t>But - if it is produced by you,</a:t>
            </a:r>
            <a:br>
              <a:rPr lang="en-US" sz="4000" b="1" dirty="0">
                <a:solidFill>
                  <a:srgbClr val="990033"/>
                </a:solidFill>
                <a:effectLst>
                  <a:outerShdw blurRad="38100" dist="38100" dir="2700000" algn="tl">
                    <a:srgbClr val="000000">
                      <a:alpha val="43137"/>
                    </a:srgbClr>
                  </a:outerShdw>
                </a:effectLst>
                <a:latin typeface="Arial Narrow" pitchFamily="34" charset="0"/>
              </a:rPr>
            </a:br>
            <a:r>
              <a:rPr lang="en-US" sz="4000" b="1" dirty="0">
                <a:solidFill>
                  <a:srgbClr val="990033"/>
                </a:solidFill>
                <a:effectLst>
                  <a:outerShdw blurRad="38100" dist="38100" dir="2700000" algn="tl">
                    <a:srgbClr val="000000">
                      <a:alpha val="43137"/>
                    </a:srgbClr>
                  </a:outerShdw>
                </a:effectLst>
                <a:latin typeface="Arial Narrow" pitchFamily="34" charset="0"/>
              </a:rPr>
              <a:t>isn’t that a merit?</a:t>
            </a:r>
          </a:p>
        </p:txBody>
      </p:sp>
      <p:sp>
        <p:nvSpPr>
          <p:cNvPr id="4" name="Rectangle 3">
            <a:extLst>
              <a:ext uri="{FF2B5EF4-FFF2-40B4-BE49-F238E27FC236}">
                <a16:creationId xmlns:a16="http://schemas.microsoft.com/office/drawing/2014/main" id="{2EF43720-6F45-4D4F-A21E-B1F421DF45B2}"/>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How Do I Get Salvation? </a:t>
            </a:r>
            <a:endParaRPr lang="en-US" dirty="0"/>
          </a:p>
        </p:txBody>
      </p:sp>
    </p:spTree>
  </p:cSld>
  <p:clrMapOvr>
    <a:masterClrMapping/>
  </p:clrMapOvr>
  <p:transition>
    <p:dissolve/>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B8D3A96-0A5D-4AE9-B8F6-D35A1B97BE55}"/>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E64BE49-9DE9-4AF1-AF6C-49FFA43F3BCE}"/>
              </a:ext>
            </a:extLst>
          </p:cNvPr>
          <p:cNvSpPr>
            <a:spLocks noGrp="1" noChangeArrowheads="1"/>
          </p:cNvSpPr>
          <p:nvPr>
            <p:ph idx="1"/>
          </p:nvPr>
        </p:nvSpPr>
        <p:spPr>
          <a:xfrm>
            <a:off x="457200" y="1066800"/>
            <a:ext cx="8229600" cy="5791200"/>
          </a:xfrm>
        </p:spPr>
        <p:txBody>
          <a:bodyPr>
            <a:normAutofit lnSpcReduction="10000"/>
          </a:bodyPr>
          <a:lstStyle/>
          <a:p>
            <a:pPr marL="609600" indent="-609600" algn="just" eaLnBrk="1" fontAlgn="auto" hangingPunct="1">
              <a:spcAft>
                <a:spcPts val="0"/>
              </a:spcAft>
              <a:buFont typeface="Wingdings 2" panose="05020102010507070707" pitchFamily="18" charset="2"/>
              <a:buNone/>
              <a:defRPr/>
            </a:pPr>
            <a:r>
              <a:rPr lang="en-US" sz="4000" b="1" dirty="0">
                <a:solidFill>
                  <a:srgbClr val="990033"/>
                </a:solidFill>
                <a:effectLst>
                  <a:outerShdw blurRad="38100" dist="38100" dir="2700000" algn="tl">
                    <a:srgbClr val="000000">
                      <a:alpha val="43137"/>
                    </a:srgbClr>
                  </a:outerShdw>
                </a:effectLst>
                <a:latin typeface="Arial Narrow" pitchFamily="34" charset="0"/>
              </a:rPr>
              <a:t>B. The Miracle System.</a:t>
            </a:r>
          </a:p>
          <a:p>
            <a:pPr marL="609600" indent="-609600" algn="just" eaLnBrk="1" fontAlgn="auto" hangingPunct="1">
              <a:spcAft>
                <a:spcPts val="0"/>
              </a:spcAft>
              <a:buFont typeface="Wingdings 2" panose="05020102010507070707" pitchFamily="18" charset="2"/>
              <a:buNone/>
              <a:defRPr/>
            </a:pPr>
            <a:r>
              <a:rPr lang="en-US" sz="4000" b="1" dirty="0">
                <a:solidFill>
                  <a:srgbClr val="990033"/>
                </a:solidFill>
                <a:effectLst>
                  <a:outerShdw blurRad="38100" dist="38100" dir="2700000" algn="tl">
                    <a:srgbClr val="000000">
                      <a:alpha val="43137"/>
                    </a:srgbClr>
                  </a:outerShdw>
                </a:effectLst>
                <a:latin typeface="Arial Narrow" pitchFamily="34" charset="0"/>
              </a:rPr>
              <a:t>	2. If you’re not saved by the merit 	system, what saves you?  </a:t>
            </a:r>
            <a:r>
              <a:rPr lang="en-US" sz="4000" b="1" dirty="0">
                <a:solidFill>
                  <a:srgbClr val="339966"/>
                </a:solidFill>
                <a:effectLst>
                  <a:outerShdw blurRad="38100" dist="38100" dir="2700000" algn="tl">
                    <a:srgbClr val="000000">
                      <a:alpha val="43137"/>
                    </a:srgbClr>
                  </a:outerShdw>
                </a:effectLst>
                <a:latin typeface="Arial Narrow" pitchFamily="34" charset="0"/>
              </a:rPr>
              <a:t>Faith</a:t>
            </a:r>
            <a:r>
              <a:rPr lang="en-US" sz="40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400" b="1" dirty="0">
                <a:solidFill>
                  <a:schemeClr val="tx1"/>
                </a:solidFill>
                <a:effectLst>
                  <a:outerShdw blurRad="38100" dist="38100" dir="2700000" algn="tl">
                    <a:srgbClr val="000000">
                      <a:alpha val="43137"/>
                    </a:srgbClr>
                  </a:outerShdw>
                </a:effectLst>
                <a:latin typeface="Arial" pitchFamily="34" charset="0"/>
                <a:cs typeface="Arial" pitchFamily="34" charset="0"/>
              </a:rPr>
              <a:t>Ephesians 2:8-9 - For it is by grace you have been saved, through </a:t>
            </a:r>
            <a:r>
              <a:rPr lang="en-US" sz="2400" b="1" u="sng" dirty="0">
                <a:solidFill>
                  <a:schemeClr val="tx1"/>
                </a:solidFill>
                <a:effectLst>
                  <a:outerShdw blurRad="38100" dist="38100" dir="2700000" algn="tl">
                    <a:srgbClr val="000000">
                      <a:alpha val="43137"/>
                    </a:srgbClr>
                  </a:outerShdw>
                </a:effectLst>
                <a:latin typeface="Arial" pitchFamily="34" charset="0"/>
                <a:cs typeface="Arial" pitchFamily="34" charset="0"/>
              </a:rPr>
              <a:t>faith</a:t>
            </a:r>
            <a:r>
              <a:rPr lang="en-US" sz="2400" b="1" dirty="0">
                <a:solidFill>
                  <a:schemeClr val="tx1"/>
                </a:solidFill>
                <a:effectLst>
                  <a:outerShdw blurRad="38100" dist="38100" dir="2700000" algn="tl">
                    <a:srgbClr val="000000">
                      <a:alpha val="43137"/>
                    </a:srgbClr>
                  </a:outerShdw>
                </a:effectLst>
                <a:latin typeface="Arial" pitchFamily="34" charset="0"/>
                <a:cs typeface="Arial" pitchFamily="34" charset="0"/>
              </a:rPr>
              <a:t> — and this not from yourselves, </a:t>
            </a:r>
            <a:r>
              <a:rPr lang="en-US" sz="2400" b="1" u="sng" dirty="0">
                <a:solidFill>
                  <a:schemeClr val="tx1"/>
                </a:solidFill>
                <a:effectLst>
                  <a:outerShdw blurRad="38100" dist="38100" dir="2700000" algn="tl">
                    <a:srgbClr val="000000">
                      <a:alpha val="43137"/>
                    </a:srgbClr>
                  </a:outerShdw>
                </a:effectLst>
                <a:latin typeface="Arial" pitchFamily="34" charset="0"/>
                <a:cs typeface="Arial" pitchFamily="34" charset="0"/>
              </a:rPr>
              <a:t>it is the gift of God</a:t>
            </a:r>
            <a:r>
              <a:rPr lang="en-US" sz="2400" b="1" dirty="0">
                <a:solidFill>
                  <a:schemeClr val="tx1"/>
                </a:solidFill>
                <a:effectLst>
                  <a:outerShdw blurRad="38100" dist="38100" dir="2700000" algn="tl">
                    <a:srgbClr val="000000">
                      <a:alpha val="43137"/>
                    </a:srgbClr>
                  </a:outerShdw>
                </a:effectLst>
                <a:latin typeface="Arial" pitchFamily="34" charset="0"/>
                <a:cs typeface="Arial" pitchFamily="34" charset="0"/>
              </a:rPr>
              <a:t> — not by works, so that no one can boast.</a:t>
            </a:r>
          </a:p>
          <a:p>
            <a:pPr marL="609600" indent="-609600" algn="ctr" eaLnBrk="1" fontAlgn="auto" hangingPunct="1">
              <a:spcAft>
                <a:spcPts val="0"/>
              </a:spcAft>
              <a:buFont typeface="Wingdings 2" panose="05020102010507070707" pitchFamily="18" charset="2"/>
              <a:buNone/>
              <a:defRPr/>
            </a:pPr>
            <a:r>
              <a:rPr lang="en-US" sz="4000" b="1" dirty="0">
                <a:solidFill>
                  <a:srgbClr val="990033"/>
                </a:solidFill>
                <a:effectLst>
                  <a:outerShdw blurRad="38100" dist="38100" dir="2700000" algn="tl">
                    <a:srgbClr val="000000">
                      <a:alpha val="43137"/>
                    </a:srgbClr>
                  </a:outerShdw>
                </a:effectLst>
                <a:latin typeface="Arial Narrow" pitchFamily="34" charset="0"/>
              </a:rPr>
              <a:t>No - because you can’t get faith unless God </a:t>
            </a:r>
            <a:r>
              <a:rPr lang="en-US" sz="4000" b="1" u="sng" dirty="0">
                <a:solidFill>
                  <a:srgbClr val="990033"/>
                </a:solidFill>
                <a:effectLst>
                  <a:outerShdw blurRad="38100" dist="38100" dir="2700000" algn="tl">
                    <a:srgbClr val="000000">
                      <a:alpha val="43137"/>
                    </a:srgbClr>
                  </a:outerShdw>
                </a:effectLst>
                <a:latin typeface="Arial Narrow" pitchFamily="34" charset="0"/>
              </a:rPr>
              <a:t>supernaturally</a:t>
            </a:r>
            <a:r>
              <a:rPr lang="en-US" sz="4000" b="1" dirty="0">
                <a:solidFill>
                  <a:srgbClr val="990033"/>
                </a:solidFill>
                <a:effectLst>
                  <a:outerShdw blurRad="38100" dist="38100" dir="2700000" algn="tl">
                    <a:srgbClr val="000000">
                      <a:alpha val="43137"/>
                    </a:srgbClr>
                  </a:outerShdw>
                </a:effectLst>
                <a:latin typeface="Arial Narrow" pitchFamily="34" charset="0"/>
              </a:rPr>
              <a:t> gives it to you!</a:t>
            </a:r>
          </a:p>
        </p:txBody>
      </p:sp>
      <p:sp>
        <p:nvSpPr>
          <p:cNvPr id="4" name="Rectangle 3">
            <a:extLst>
              <a:ext uri="{FF2B5EF4-FFF2-40B4-BE49-F238E27FC236}">
                <a16:creationId xmlns:a16="http://schemas.microsoft.com/office/drawing/2014/main" id="{0BB5CD27-4752-4F91-ADE7-D753C6F773B3}"/>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How Do I Get Salvation? </a:t>
            </a:r>
            <a:endParaRPr lang="en-US" dirty="0"/>
          </a:p>
        </p:txBody>
      </p:sp>
    </p:spTree>
  </p:cSld>
  <p:clrMapOvr>
    <a:masterClrMapping/>
  </p:clrMapOvr>
  <p:transition>
    <p:dissolve/>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E0D4556-7884-4E77-A087-5D31143DEEA2}"/>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981CCB8-F634-4892-889E-55444E8B4521}"/>
              </a:ext>
            </a:extLst>
          </p:cNvPr>
          <p:cNvSpPr>
            <a:spLocks noGrp="1" noChangeArrowheads="1"/>
          </p:cNvSpPr>
          <p:nvPr>
            <p:ph idx="1"/>
          </p:nvPr>
        </p:nvSpPr>
        <p:spPr>
          <a:xfrm>
            <a:off x="457200" y="1066800"/>
            <a:ext cx="82296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000" b="1" dirty="0">
                <a:solidFill>
                  <a:srgbClr val="990033"/>
                </a:solidFill>
                <a:effectLst>
                  <a:outerShdw blurRad="38100" dist="38100" dir="2700000" algn="tl">
                    <a:srgbClr val="000000">
                      <a:alpha val="43137"/>
                    </a:srgbClr>
                  </a:outerShdw>
                </a:effectLst>
                <a:latin typeface="Arial Narrow" pitchFamily="34" charset="0"/>
              </a:rPr>
              <a:t>B. The Miracle System.</a:t>
            </a:r>
          </a:p>
          <a:p>
            <a:pPr marL="609600" indent="-609600" algn="just" eaLnBrk="1" fontAlgn="auto" hangingPunct="1">
              <a:spcAft>
                <a:spcPts val="0"/>
              </a:spcAft>
              <a:buFont typeface="Wingdings 2" panose="05020102010507070707" pitchFamily="18" charset="2"/>
              <a:buNone/>
              <a:defRPr/>
            </a:pPr>
            <a:r>
              <a:rPr lang="en-US" sz="4000" b="1" dirty="0">
                <a:solidFill>
                  <a:srgbClr val="990033"/>
                </a:solidFill>
                <a:effectLst>
                  <a:outerShdw blurRad="38100" dist="38100" dir="2700000" algn="tl">
                    <a:srgbClr val="000000">
                      <a:alpha val="43137"/>
                    </a:srgbClr>
                  </a:outerShdw>
                </a:effectLst>
                <a:latin typeface="Arial Narrow" pitchFamily="34" charset="0"/>
              </a:rPr>
              <a:t>	2. If you’re not saved by the merit 	system, what saves you?  </a:t>
            </a:r>
            <a:r>
              <a:rPr lang="en-US" sz="4000" b="1" dirty="0">
                <a:solidFill>
                  <a:srgbClr val="339966"/>
                </a:solidFill>
                <a:effectLst>
                  <a:outerShdw blurRad="38100" dist="38100" dir="2700000" algn="tl">
                    <a:srgbClr val="000000">
                      <a:alpha val="43137"/>
                    </a:srgbClr>
                  </a:outerShdw>
                </a:effectLst>
                <a:latin typeface="Arial Narrow" pitchFamily="34" charset="0"/>
              </a:rPr>
              <a:t>Faith</a:t>
            </a:r>
            <a:r>
              <a:rPr lang="en-US" sz="40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400" b="1" dirty="0">
                <a:solidFill>
                  <a:schemeClr val="tx1"/>
                </a:solidFill>
                <a:effectLst>
                  <a:outerShdw blurRad="38100" dist="38100" dir="2700000" algn="tl">
                    <a:srgbClr val="000000">
                      <a:alpha val="43137"/>
                    </a:srgbClr>
                  </a:outerShdw>
                </a:effectLst>
                <a:latin typeface="Arial" pitchFamily="34" charset="0"/>
                <a:cs typeface="Arial" pitchFamily="34" charset="0"/>
              </a:rPr>
              <a:t>Ephesians 2:8-9 - For it is by grace you have been saved, through </a:t>
            </a:r>
            <a:r>
              <a:rPr lang="en-US" sz="2400" b="1" u="sng" dirty="0">
                <a:solidFill>
                  <a:schemeClr val="tx1"/>
                </a:solidFill>
                <a:effectLst>
                  <a:outerShdw blurRad="38100" dist="38100" dir="2700000" algn="tl">
                    <a:srgbClr val="000000">
                      <a:alpha val="43137"/>
                    </a:srgbClr>
                  </a:outerShdw>
                </a:effectLst>
                <a:latin typeface="Arial" pitchFamily="34" charset="0"/>
                <a:cs typeface="Arial" pitchFamily="34" charset="0"/>
              </a:rPr>
              <a:t>faith</a:t>
            </a:r>
            <a:r>
              <a:rPr lang="en-US" sz="2400" b="1" dirty="0">
                <a:solidFill>
                  <a:schemeClr val="tx1"/>
                </a:solidFill>
                <a:effectLst>
                  <a:outerShdw blurRad="38100" dist="38100" dir="2700000" algn="tl">
                    <a:srgbClr val="000000">
                      <a:alpha val="43137"/>
                    </a:srgbClr>
                  </a:outerShdw>
                </a:effectLst>
                <a:latin typeface="Arial" pitchFamily="34" charset="0"/>
                <a:cs typeface="Arial" pitchFamily="34" charset="0"/>
              </a:rPr>
              <a:t> — and this not from yourselves, </a:t>
            </a:r>
            <a:r>
              <a:rPr lang="en-US" sz="2400" b="1" u="sng" dirty="0">
                <a:solidFill>
                  <a:schemeClr val="tx1"/>
                </a:solidFill>
                <a:effectLst>
                  <a:outerShdw blurRad="38100" dist="38100" dir="2700000" algn="tl">
                    <a:srgbClr val="000000">
                      <a:alpha val="43137"/>
                    </a:srgbClr>
                  </a:outerShdw>
                </a:effectLst>
                <a:latin typeface="Arial" pitchFamily="34" charset="0"/>
                <a:cs typeface="Arial" pitchFamily="34" charset="0"/>
              </a:rPr>
              <a:t>it is the gift of God</a:t>
            </a:r>
            <a:r>
              <a:rPr lang="en-US" sz="2400" b="1" dirty="0">
                <a:solidFill>
                  <a:schemeClr val="tx1"/>
                </a:solidFill>
                <a:effectLst>
                  <a:outerShdw blurRad="38100" dist="38100" dir="2700000" algn="tl">
                    <a:srgbClr val="000000">
                      <a:alpha val="43137"/>
                    </a:srgbClr>
                  </a:outerShdw>
                </a:effectLst>
                <a:latin typeface="Arial" pitchFamily="34" charset="0"/>
                <a:cs typeface="Arial" pitchFamily="34" charset="0"/>
              </a:rPr>
              <a:t> — not by works, so that no one can boast.</a:t>
            </a:r>
          </a:p>
          <a:p>
            <a:pPr marL="609600" indent="-609600" algn="ctr" eaLnBrk="1" fontAlgn="auto" hangingPunct="1">
              <a:spcAft>
                <a:spcPts val="0"/>
              </a:spcAft>
              <a:buFont typeface="Wingdings 2" panose="05020102010507070707" pitchFamily="18" charset="2"/>
              <a:buNone/>
              <a:defRPr/>
            </a:pPr>
            <a:r>
              <a:rPr lang="en-US" sz="4000" b="1" dirty="0">
                <a:solidFill>
                  <a:srgbClr val="990033"/>
                </a:solidFill>
                <a:effectLst>
                  <a:outerShdw blurRad="38100" dist="38100" dir="2700000" algn="tl">
                    <a:srgbClr val="000000">
                      <a:alpha val="43137"/>
                    </a:srgbClr>
                  </a:outerShdw>
                </a:effectLst>
                <a:latin typeface="Arial Narrow" pitchFamily="34" charset="0"/>
              </a:rPr>
              <a:t>Then - how do I know if I have it?</a:t>
            </a:r>
          </a:p>
        </p:txBody>
      </p:sp>
      <p:sp>
        <p:nvSpPr>
          <p:cNvPr id="4" name="Rectangle 3">
            <a:extLst>
              <a:ext uri="{FF2B5EF4-FFF2-40B4-BE49-F238E27FC236}">
                <a16:creationId xmlns:a16="http://schemas.microsoft.com/office/drawing/2014/main" id="{1C6FD3CD-931B-4D01-8753-B5E3D5EF1C28}"/>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How Do I Get Salvation? </a:t>
            </a:r>
            <a:endParaRPr lang="en-US" dirty="0"/>
          </a:p>
        </p:txBody>
      </p:sp>
    </p:spTree>
  </p:cSld>
  <p:clrMapOvr>
    <a:masterClrMapping/>
  </p:clrMapOvr>
  <p:transition>
    <p:dissolve/>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E5FFCA2-8DDC-4F6D-AF0F-E14ED4E054D0}"/>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2CE1D43-0EE6-4B77-AE95-13F50172D13C}"/>
              </a:ext>
            </a:extLst>
          </p:cNvPr>
          <p:cNvSpPr>
            <a:spLocks noGrp="1" noChangeArrowheads="1"/>
          </p:cNvSpPr>
          <p:nvPr>
            <p:ph idx="1"/>
          </p:nvPr>
        </p:nvSpPr>
        <p:spPr>
          <a:xfrm>
            <a:off x="457200" y="1066800"/>
            <a:ext cx="8229600" cy="5791200"/>
          </a:xfrm>
        </p:spPr>
        <p:txBody>
          <a:bodyPr>
            <a:normAutofit lnSpcReduction="10000"/>
          </a:bodyPr>
          <a:lstStyle/>
          <a:p>
            <a:pPr marL="609600" indent="-609600" algn="just" eaLnBrk="1" fontAlgn="auto" hangingPunct="1">
              <a:spcAft>
                <a:spcPts val="0"/>
              </a:spcAft>
              <a:buFont typeface="Wingdings 2" panose="05020102010507070707" pitchFamily="18" charset="2"/>
              <a:buNone/>
              <a:defRPr/>
            </a:pPr>
            <a:r>
              <a:rPr lang="en-US" sz="4000" b="1" dirty="0">
                <a:solidFill>
                  <a:srgbClr val="990033"/>
                </a:solidFill>
                <a:effectLst>
                  <a:outerShdw blurRad="38100" dist="38100" dir="2700000" algn="tl">
                    <a:srgbClr val="000000">
                      <a:alpha val="43137"/>
                    </a:srgbClr>
                  </a:outerShdw>
                </a:effectLst>
                <a:latin typeface="Arial Narrow" pitchFamily="34" charset="0"/>
              </a:rPr>
              <a:t>B. The Miracle System.</a:t>
            </a:r>
          </a:p>
          <a:p>
            <a:pPr marL="609600" indent="-609600" algn="just" eaLnBrk="1" fontAlgn="auto" hangingPunct="1">
              <a:spcAft>
                <a:spcPts val="0"/>
              </a:spcAft>
              <a:buFont typeface="Wingdings 2" panose="05020102010507070707" pitchFamily="18" charset="2"/>
              <a:buNone/>
              <a:defRPr/>
            </a:pPr>
            <a:r>
              <a:rPr lang="en-US" sz="4000" b="1" dirty="0">
                <a:solidFill>
                  <a:srgbClr val="990033"/>
                </a:solidFill>
                <a:effectLst>
                  <a:outerShdw blurRad="38100" dist="38100" dir="2700000" algn="tl">
                    <a:srgbClr val="000000">
                      <a:alpha val="43137"/>
                    </a:srgbClr>
                  </a:outerShdw>
                </a:effectLst>
                <a:latin typeface="Arial Narrow" pitchFamily="34" charset="0"/>
              </a:rPr>
              <a:t>	2. If you’re not saved by the merit 	system, what saves you?  </a:t>
            </a:r>
            <a:r>
              <a:rPr lang="en-US" sz="4000" b="1" dirty="0">
                <a:solidFill>
                  <a:srgbClr val="339966"/>
                </a:solidFill>
                <a:effectLst>
                  <a:outerShdw blurRad="38100" dist="38100" dir="2700000" algn="tl">
                    <a:srgbClr val="000000">
                      <a:alpha val="43137"/>
                    </a:srgbClr>
                  </a:outerShdw>
                </a:effectLst>
                <a:latin typeface="Arial Narrow" pitchFamily="34" charset="0"/>
              </a:rPr>
              <a:t>Faith</a:t>
            </a:r>
            <a:r>
              <a:rPr lang="en-US" sz="40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400" b="1" dirty="0">
                <a:solidFill>
                  <a:schemeClr val="tx1"/>
                </a:solidFill>
                <a:effectLst>
                  <a:outerShdw blurRad="38100" dist="38100" dir="2700000" algn="tl">
                    <a:srgbClr val="000000">
                      <a:alpha val="43137"/>
                    </a:srgbClr>
                  </a:outerShdw>
                </a:effectLst>
                <a:latin typeface="Arial" pitchFamily="34" charset="0"/>
                <a:cs typeface="Arial" pitchFamily="34" charset="0"/>
              </a:rPr>
              <a:t>Ephesians 2:8-9 - For it is by grace you have been saved, through </a:t>
            </a:r>
            <a:r>
              <a:rPr lang="en-US" sz="2400" b="1" u="sng" dirty="0">
                <a:solidFill>
                  <a:schemeClr val="tx1"/>
                </a:solidFill>
                <a:effectLst>
                  <a:outerShdw blurRad="38100" dist="38100" dir="2700000" algn="tl">
                    <a:srgbClr val="000000">
                      <a:alpha val="43137"/>
                    </a:srgbClr>
                  </a:outerShdw>
                </a:effectLst>
                <a:latin typeface="Arial" pitchFamily="34" charset="0"/>
                <a:cs typeface="Arial" pitchFamily="34" charset="0"/>
              </a:rPr>
              <a:t>faith</a:t>
            </a:r>
            <a:r>
              <a:rPr lang="en-US" sz="2400" b="1" dirty="0">
                <a:solidFill>
                  <a:schemeClr val="tx1"/>
                </a:solidFill>
                <a:effectLst>
                  <a:outerShdw blurRad="38100" dist="38100" dir="2700000" algn="tl">
                    <a:srgbClr val="000000">
                      <a:alpha val="43137"/>
                    </a:srgbClr>
                  </a:outerShdw>
                </a:effectLst>
                <a:latin typeface="Arial" pitchFamily="34" charset="0"/>
                <a:cs typeface="Arial" pitchFamily="34" charset="0"/>
              </a:rPr>
              <a:t> — and this not from yourselves, </a:t>
            </a:r>
            <a:r>
              <a:rPr lang="en-US" sz="2400" b="1" u="sng" dirty="0">
                <a:solidFill>
                  <a:schemeClr val="tx1"/>
                </a:solidFill>
                <a:effectLst>
                  <a:outerShdw blurRad="38100" dist="38100" dir="2700000" algn="tl">
                    <a:srgbClr val="000000">
                      <a:alpha val="43137"/>
                    </a:srgbClr>
                  </a:outerShdw>
                </a:effectLst>
                <a:latin typeface="Arial" pitchFamily="34" charset="0"/>
                <a:cs typeface="Arial" pitchFamily="34" charset="0"/>
              </a:rPr>
              <a:t>it is the gift of God</a:t>
            </a:r>
            <a:r>
              <a:rPr lang="en-US" sz="2400" b="1" dirty="0">
                <a:solidFill>
                  <a:schemeClr val="tx1"/>
                </a:solidFill>
                <a:effectLst>
                  <a:outerShdw blurRad="38100" dist="38100" dir="2700000" algn="tl">
                    <a:srgbClr val="000000">
                      <a:alpha val="43137"/>
                    </a:srgbClr>
                  </a:outerShdw>
                </a:effectLst>
                <a:latin typeface="Arial" pitchFamily="34" charset="0"/>
                <a:cs typeface="Arial" pitchFamily="34" charset="0"/>
              </a:rPr>
              <a:t> — not by works, so that no one can boast.</a:t>
            </a:r>
          </a:p>
          <a:p>
            <a:pPr marL="609600" indent="-609600" algn="ctr" eaLnBrk="1" fontAlgn="auto" hangingPunct="1">
              <a:spcAft>
                <a:spcPts val="0"/>
              </a:spcAft>
              <a:buFont typeface="Wingdings 2" panose="05020102010507070707" pitchFamily="18" charset="2"/>
              <a:buNone/>
              <a:defRPr/>
            </a:pPr>
            <a:r>
              <a:rPr lang="en-US" sz="4000" b="1" dirty="0">
                <a:solidFill>
                  <a:srgbClr val="990033"/>
                </a:solidFill>
                <a:effectLst>
                  <a:outerShdw blurRad="38100" dist="38100" dir="2700000" algn="tl">
                    <a:srgbClr val="000000">
                      <a:alpha val="43137"/>
                    </a:srgbClr>
                  </a:outerShdw>
                </a:effectLst>
                <a:latin typeface="Arial Narrow" pitchFamily="34" charset="0"/>
              </a:rPr>
              <a:t>Then - how do I know if I have it?</a:t>
            </a:r>
            <a:br>
              <a:rPr lang="en-US" sz="4000" b="1" dirty="0">
                <a:solidFill>
                  <a:srgbClr val="990033"/>
                </a:solidFill>
                <a:effectLst>
                  <a:outerShdw blurRad="38100" dist="38100" dir="2700000" algn="tl">
                    <a:srgbClr val="000000">
                      <a:alpha val="43137"/>
                    </a:srgbClr>
                  </a:outerShdw>
                </a:effectLst>
                <a:latin typeface="Arial Narrow" pitchFamily="34" charset="0"/>
              </a:rPr>
            </a:br>
            <a:r>
              <a:rPr lang="en-US" sz="4000" b="1" dirty="0">
                <a:solidFill>
                  <a:srgbClr val="990033"/>
                </a:solidFill>
                <a:effectLst>
                  <a:outerShdw blurRad="38100" dist="38100" dir="2700000" algn="tl">
                    <a:srgbClr val="000000">
                      <a:alpha val="43137"/>
                    </a:srgbClr>
                  </a:outerShdw>
                </a:effectLst>
                <a:latin typeface="Arial Narrow" pitchFamily="34" charset="0"/>
              </a:rPr>
              <a:t>God will give you a supernatural conversion experience!</a:t>
            </a:r>
          </a:p>
        </p:txBody>
      </p:sp>
      <p:sp>
        <p:nvSpPr>
          <p:cNvPr id="4" name="Rectangle 3">
            <a:extLst>
              <a:ext uri="{FF2B5EF4-FFF2-40B4-BE49-F238E27FC236}">
                <a16:creationId xmlns:a16="http://schemas.microsoft.com/office/drawing/2014/main" id="{82996E7E-C306-41E1-B4E1-D8CFE05F0276}"/>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How Do I Get Salvation? </a:t>
            </a:r>
            <a:endParaRPr lang="en-US" dirty="0"/>
          </a:p>
        </p:txBody>
      </p:sp>
    </p:spTree>
  </p:cSld>
  <p:clrMapOvr>
    <a:masterClrMapping/>
  </p:clrMapOvr>
  <p:transition>
    <p:dissolve/>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3872A903-FC35-406C-B02B-5D14B4121F67}"/>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EEF730B-9F31-4AB8-8F78-E7893DF20F18}"/>
              </a:ext>
            </a:extLst>
          </p:cNvPr>
          <p:cNvSpPr>
            <a:spLocks noGrp="1" noChangeArrowheads="1"/>
          </p:cNvSpPr>
          <p:nvPr>
            <p:ph idx="1"/>
          </p:nvPr>
        </p:nvSpPr>
        <p:spPr>
          <a:xfrm>
            <a:off x="457200" y="1143000"/>
            <a:ext cx="8229600" cy="5715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000" b="1" dirty="0">
                <a:solidFill>
                  <a:srgbClr val="990033"/>
                </a:solidFill>
                <a:effectLst>
                  <a:outerShdw blurRad="38100" dist="38100" dir="2700000" algn="tl">
                    <a:srgbClr val="000000">
                      <a:alpha val="43137"/>
                    </a:srgbClr>
                  </a:outerShdw>
                </a:effectLst>
                <a:latin typeface="Arial Narrow" pitchFamily="34" charset="0"/>
              </a:rPr>
              <a:t>B. The Miracle System.</a:t>
            </a:r>
          </a:p>
          <a:p>
            <a:pPr marL="609600" indent="-609600" algn="just" eaLnBrk="1" fontAlgn="auto" hangingPunct="1">
              <a:spcAft>
                <a:spcPts val="0"/>
              </a:spcAft>
              <a:buFont typeface="Wingdings 2" panose="05020102010507070707" pitchFamily="18" charset="2"/>
              <a:buNone/>
              <a:defRPr/>
            </a:pPr>
            <a:r>
              <a:rPr lang="en-US" sz="4000" b="1" dirty="0">
                <a:solidFill>
                  <a:srgbClr val="990033"/>
                </a:solidFill>
                <a:effectLst>
                  <a:outerShdw blurRad="38100" dist="38100" dir="2700000" algn="tl">
                    <a:srgbClr val="000000">
                      <a:alpha val="43137"/>
                    </a:srgbClr>
                  </a:outerShdw>
                </a:effectLst>
                <a:latin typeface="Arial Narrow" pitchFamily="34" charset="0"/>
              </a:rPr>
              <a:t>	6. What’s wrong with this 	system?</a:t>
            </a:r>
          </a:p>
          <a:p>
            <a:pPr marL="609600" indent="-609600" algn="just" eaLnBrk="1" fontAlgn="auto" hangingPunct="1">
              <a:spcAft>
                <a:spcPts val="0"/>
              </a:spcAft>
              <a:buFont typeface="Wingdings 2" panose="05020102010507070707" pitchFamily="18" charset="2"/>
              <a:buNone/>
              <a:defRPr/>
            </a:pPr>
            <a:r>
              <a:rPr lang="en-US" sz="2400" b="1" dirty="0">
                <a:solidFill>
                  <a:schemeClr val="tx1"/>
                </a:solidFill>
                <a:effectLst>
                  <a:outerShdw blurRad="38100" dist="38100" dir="2700000" algn="tl">
                    <a:srgbClr val="000000">
                      <a:alpha val="43137"/>
                    </a:srgbClr>
                  </a:outerShdw>
                </a:effectLst>
                <a:latin typeface="Arial" pitchFamily="34" charset="0"/>
                <a:cs typeface="Arial" pitchFamily="34" charset="0"/>
              </a:rPr>
              <a:t>Ephesians 2:8-9 - For it is by grace you have been saved, through </a:t>
            </a:r>
            <a:r>
              <a:rPr lang="en-US" sz="2400" b="1" u="sng" dirty="0">
                <a:solidFill>
                  <a:schemeClr val="tx1"/>
                </a:solidFill>
                <a:effectLst>
                  <a:outerShdw blurRad="38100" dist="38100" dir="2700000" algn="tl">
                    <a:srgbClr val="000000">
                      <a:alpha val="43137"/>
                    </a:srgbClr>
                  </a:outerShdw>
                </a:effectLst>
                <a:latin typeface="Arial" pitchFamily="34" charset="0"/>
                <a:cs typeface="Arial" pitchFamily="34" charset="0"/>
              </a:rPr>
              <a:t>faith</a:t>
            </a:r>
            <a:r>
              <a:rPr lang="en-US" sz="2400" b="1" dirty="0">
                <a:solidFill>
                  <a:schemeClr val="tx1"/>
                </a:solidFill>
                <a:effectLst>
                  <a:outerShdw blurRad="38100" dist="38100" dir="2700000" algn="tl">
                    <a:srgbClr val="000000">
                      <a:alpha val="43137"/>
                    </a:srgbClr>
                  </a:outerShdw>
                </a:effectLst>
                <a:latin typeface="Arial" pitchFamily="34" charset="0"/>
                <a:cs typeface="Arial" pitchFamily="34" charset="0"/>
              </a:rPr>
              <a:t> — and this not from yourselves, </a:t>
            </a:r>
            <a:r>
              <a:rPr lang="en-US" sz="2400" b="1" u="sng" dirty="0">
                <a:solidFill>
                  <a:schemeClr val="tx1"/>
                </a:solidFill>
                <a:effectLst>
                  <a:outerShdw blurRad="38100" dist="38100" dir="2700000" algn="tl">
                    <a:srgbClr val="000000">
                      <a:alpha val="43137"/>
                    </a:srgbClr>
                  </a:outerShdw>
                </a:effectLst>
                <a:latin typeface="Arial" pitchFamily="34" charset="0"/>
                <a:cs typeface="Arial" pitchFamily="34" charset="0"/>
              </a:rPr>
              <a:t>it is the gift of God</a:t>
            </a:r>
            <a:r>
              <a:rPr lang="en-US" sz="2400" b="1" dirty="0">
                <a:solidFill>
                  <a:schemeClr val="tx1"/>
                </a:solidFill>
                <a:effectLst>
                  <a:outerShdw blurRad="38100" dist="38100" dir="2700000" algn="tl">
                    <a:srgbClr val="000000">
                      <a:alpha val="43137"/>
                    </a:srgbClr>
                  </a:outerShdw>
                </a:effectLst>
                <a:latin typeface="Arial" pitchFamily="34" charset="0"/>
                <a:cs typeface="Arial" pitchFamily="34" charset="0"/>
              </a:rPr>
              <a:t> — not by works, so that no one can boast.</a:t>
            </a:r>
          </a:p>
        </p:txBody>
      </p:sp>
      <p:sp>
        <p:nvSpPr>
          <p:cNvPr id="4" name="Rectangle 3">
            <a:extLst>
              <a:ext uri="{FF2B5EF4-FFF2-40B4-BE49-F238E27FC236}">
                <a16:creationId xmlns:a16="http://schemas.microsoft.com/office/drawing/2014/main" id="{D134AC3F-568C-4DE2-8B71-387FC7FFB280}"/>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How Do I Get Salvation? </a:t>
            </a:r>
            <a:endParaRPr lang="en-US" dirty="0"/>
          </a:p>
        </p:txBody>
      </p:sp>
    </p:spTree>
  </p:cSld>
  <p:clrMapOvr>
    <a:masterClrMapping/>
  </p:clrMapOvr>
  <p:transition>
    <p:dissolve/>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055B3E0-D040-4FD3-BEEC-539B2D8C7340}"/>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A91C1D2-946A-410B-80FC-61096686BFB8}"/>
              </a:ext>
            </a:extLst>
          </p:cNvPr>
          <p:cNvSpPr>
            <a:spLocks noGrp="1" noChangeArrowheads="1"/>
          </p:cNvSpPr>
          <p:nvPr>
            <p:ph idx="1"/>
          </p:nvPr>
        </p:nvSpPr>
        <p:spPr>
          <a:xfrm>
            <a:off x="457200" y="1066800"/>
            <a:ext cx="82296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000" b="1" dirty="0">
                <a:solidFill>
                  <a:srgbClr val="990033"/>
                </a:solidFill>
                <a:effectLst>
                  <a:outerShdw blurRad="38100" dist="38100" dir="2700000" algn="tl">
                    <a:srgbClr val="000000">
                      <a:alpha val="43137"/>
                    </a:srgbClr>
                  </a:outerShdw>
                </a:effectLst>
                <a:latin typeface="Arial Narrow" pitchFamily="34" charset="0"/>
              </a:rPr>
              <a:t>B. The Miracle System.</a:t>
            </a:r>
          </a:p>
          <a:p>
            <a:pPr marL="609600" indent="-609600" algn="just" eaLnBrk="1" fontAlgn="auto" hangingPunct="1">
              <a:spcAft>
                <a:spcPts val="0"/>
              </a:spcAft>
              <a:buFont typeface="Wingdings 2" panose="05020102010507070707" pitchFamily="18" charset="2"/>
              <a:buNone/>
              <a:defRPr/>
            </a:pPr>
            <a:r>
              <a:rPr lang="en-US" sz="4000" b="1" dirty="0">
                <a:solidFill>
                  <a:srgbClr val="990033"/>
                </a:solidFill>
                <a:effectLst>
                  <a:outerShdw blurRad="38100" dist="38100" dir="2700000" algn="tl">
                    <a:srgbClr val="000000">
                      <a:alpha val="43137"/>
                    </a:srgbClr>
                  </a:outerShdw>
                </a:effectLst>
                <a:latin typeface="Arial Narrow" pitchFamily="34" charset="0"/>
              </a:rPr>
              <a:t>	6. What’s wrong with this 	system?</a:t>
            </a:r>
          </a:p>
          <a:p>
            <a:pPr marL="609600" indent="-609600" algn="just" eaLnBrk="1" fontAlgn="auto" hangingPunct="1">
              <a:spcAft>
                <a:spcPts val="0"/>
              </a:spcAft>
              <a:buFont typeface="Wingdings 2" panose="05020102010507070707" pitchFamily="18" charset="2"/>
              <a:buNone/>
              <a:defRPr/>
            </a:pPr>
            <a:r>
              <a:rPr lang="en-US" sz="2400" b="1" dirty="0">
                <a:solidFill>
                  <a:schemeClr val="tx1"/>
                </a:solidFill>
                <a:effectLst>
                  <a:outerShdw blurRad="38100" dist="38100" dir="2700000" algn="tl">
                    <a:srgbClr val="000000">
                      <a:alpha val="43137"/>
                    </a:srgbClr>
                  </a:outerShdw>
                </a:effectLst>
                <a:latin typeface="Arial" pitchFamily="34" charset="0"/>
                <a:cs typeface="Arial" pitchFamily="34" charset="0"/>
              </a:rPr>
              <a:t>Ephesians 2:8-9 - For it is by grace you have been </a:t>
            </a:r>
            <a:r>
              <a:rPr lang="en-US" sz="2400" b="1" u="sng" dirty="0">
                <a:solidFill>
                  <a:schemeClr val="tx1"/>
                </a:solidFill>
                <a:effectLst>
                  <a:outerShdw blurRad="38100" dist="38100" dir="2700000" algn="tl">
                    <a:srgbClr val="000000">
                      <a:alpha val="43137"/>
                    </a:srgbClr>
                  </a:outerShdw>
                </a:effectLst>
                <a:latin typeface="Arial" pitchFamily="34" charset="0"/>
                <a:cs typeface="Arial" pitchFamily="34" charset="0"/>
              </a:rPr>
              <a:t>saved</a:t>
            </a:r>
            <a:r>
              <a:rPr lang="en-US" sz="2400" b="1" dirty="0">
                <a:solidFill>
                  <a:schemeClr val="tx1"/>
                </a:solidFill>
                <a:effectLst>
                  <a:outerShdw blurRad="38100" dist="38100" dir="2700000" algn="tl">
                    <a:srgbClr val="000000">
                      <a:alpha val="43137"/>
                    </a:srgbClr>
                  </a:outerShdw>
                </a:effectLst>
                <a:latin typeface="Arial" pitchFamily="34" charset="0"/>
                <a:cs typeface="Arial" pitchFamily="34" charset="0"/>
              </a:rPr>
              <a:t>, through faith — and this not from yourselves, it is the </a:t>
            </a:r>
            <a:r>
              <a:rPr lang="en-US" sz="2400" b="1" u="sng" dirty="0">
                <a:solidFill>
                  <a:schemeClr val="tx1"/>
                </a:solidFill>
                <a:effectLst>
                  <a:outerShdw blurRad="38100" dist="38100" dir="2700000" algn="tl">
                    <a:srgbClr val="000000">
                      <a:alpha val="43137"/>
                    </a:srgbClr>
                  </a:outerShdw>
                </a:effectLst>
                <a:latin typeface="Arial" pitchFamily="34" charset="0"/>
                <a:cs typeface="Arial" pitchFamily="34" charset="0"/>
              </a:rPr>
              <a:t>gift</a:t>
            </a:r>
            <a:r>
              <a:rPr lang="en-US" sz="2400" b="1" dirty="0">
                <a:solidFill>
                  <a:schemeClr val="tx1"/>
                </a:solidFill>
                <a:effectLst>
                  <a:outerShdw blurRad="38100" dist="38100" dir="2700000" algn="tl">
                    <a:srgbClr val="000000">
                      <a:alpha val="43137"/>
                    </a:srgbClr>
                  </a:outerShdw>
                </a:effectLst>
                <a:latin typeface="Arial" pitchFamily="34" charset="0"/>
                <a:cs typeface="Arial" pitchFamily="34" charset="0"/>
              </a:rPr>
              <a:t> of God — not by works, so that no one can boast.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Narrow" pitchFamily="34" charset="0"/>
              </a:rPr>
              <a:t>	</a:t>
            </a:r>
            <a:r>
              <a:rPr lang="en-US" sz="4000" b="1" dirty="0">
                <a:solidFill>
                  <a:schemeClr val="tx1"/>
                </a:solidFill>
                <a:effectLst>
                  <a:outerShdw blurRad="38100" dist="38100" dir="2700000" algn="tl">
                    <a:srgbClr val="000000">
                      <a:alpha val="43137"/>
                    </a:srgbClr>
                  </a:outerShdw>
                </a:effectLst>
                <a:latin typeface="Arial Narrow" pitchFamily="34" charset="0"/>
              </a:rPr>
              <a:t>	</a:t>
            </a:r>
            <a:r>
              <a:rPr lang="en-US" sz="4000" b="1" dirty="0">
                <a:solidFill>
                  <a:srgbClr val="990033"/>
                </a:solidFill>
                <a:effectLst>
                  <a:outerShdw blurRad="38100" dist="38100" dir="2700000" algn="tl">
                    <a:srgbClr val="000000">
                      <a:alpha val="43137"/>
                    </a:srgbClr>
                  </a:outerShdw>
                </a:effectLst>
                <a:latin typeface="Arial Narrow" pitchFamily="34" charset="0"/>
              </a:rPr>
              <a:t>a. “Gift” refers to “</a:t>
            </a:r>
            <a:r>
              <a:rPr lang="en-US" sz="4000" b="1" u="sng" dirty="0">
                <a:solidFill>
                  <a:srgbClr val="990033"/>
                </a:solidFill>
                <a:effectLst>
                  <a:outerShdw blurRad="38100" dist="38100" dir="2700000" algn="tl">
                    <a:srgbClr val="000000">
                      <a:alpha val="43137"/>
                    </a:srgbClr>
                  </a:outerShdw>
                </a:effectLst>
                <a:latin typeface="Arial Narrow" pitchFamily="34" charset="0"/>
              </a:rPr>
              <a:t>saved</a:t>
            </a:r>
            <a:r>
              <a:rPr lang="en-US" sz="4000" b="1" dirty="0">
                <a:solidFill>
                  <a:srgbClr val="990033"/>
                </a:solidFill>
                <a:effectLst>
                  <a:outerShdw blurRad="38100" dist="38100" dir="2700000" algn="tl">
                    <a:srgbClr val="000000">
                      <a:alpha val="43137"/>
                    </a:srgbClr>
                  </a:outerShdw>
                </a:effectLst>
                <a:latin typeface="Arial Narrow" pitchFamily="34" charset="0"/>
              </a:rPr>
              <a:t>”, not 		“</a:t>
            </a:r>
            <a:r>
              <a:rPr lang="en-US" sz="4000" b="1" u="sng" dirty="0">
                <a:solidFill>
                  <a:srgbClr val="990033"/>
                </a:solidFill>
                <a:effectLst>
                  <a:outerShdw blurRad="38100" dist="38100" dir="2700000" algn="tl">
                    <a:srgbClr val="000000">
                      <a:alpha val="43137"/>
                    </a:srgbClr>
                  </a:outerShdw>
                </a:effectLst>
                <a:latin typeface="Arial Narrow" pitchFamily="34" charset="0"/>
              </a:rPr>
              <a:t>faith</a:t>
            </a:r>
            <a:r>
              <a:rPr lang="en-US" sz="4000" b="1" dirty="0">
                <a:solidFill>
                  <a:srgbClr val="990033"/>
                </a:solidFill>
                <a:effectLst>
                  <a:outerShdw blurRad="38100" dist="38100" dir="2700000" algn="tl">
                    <a:srgbClr val="000000">
                      <a:alpha val="43137"/>
                    </a:srgbClr>
                  </a:outerShdw>
                </a:effectLst>
                <a:latin typeface="Arial Narrow" pitchFamily="34" charset="0"/>
              </a:rPr>
              <a:t>”.</a:t>
            </a:r>
          </a:p>
        </p:txBody>
      </p:sp>
      <p:sp>
        <p:nvSpPr>
          <p:cNvPr id="4" name="Rectangle 3">
            <a:extLst>
              <a:ext uri="{FF2B5EF4-FFF2-40B4-BE49-F238E27FC236}">
                <a16:creationId xmlns:a16="http://schemas.microsoft.com/office/drawing/2014/main" id="{778837EA-86CC-4E69-9F52-126323260752}"/>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How Do I Get Salvation? </a:t>
            </a:r>
            <a:endParaRPr lang="en-US" dirty="0"/>
          </a:p>
        </p:txBody>
      </p:sp>
    </p:spTree>
  </p:cSld>
  <p:clrMapOvr>
    <a:masterClrMapping/>
  </p:clrMapOvr>
  <p:transition>
    <p:dissolve/>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219B7C7-446E-428B-BF26-0A9D0EFF8D50}"/>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9D19A62-D25C-4EC3-8A86-77DEB019D39F}"/>
              </a:ext>
            </a:extLst>
          </p:cNvPr>
          <p:cNvSpPr>
            <a:spLocks noGrp="1" noChangeArrowheads="1"/>
          </p:cNvSpPr>
          <p:nvPr>
            <p:ph idx="1"/>
          </p:nvPr>
        </p:nvSpPr>
        <p:spPr>
          <a:xfrm>
            <a:off x="457200" y="1066800"/>
            <a:ext cx="8229600" cy="5791200"/>
          </a:xfrm>
        </p:spPr>
        <p:txBody>
          <a:bodyPr>
            <a:normAutofit lnSpcReduction="10000"/>
          </a:bodyPr>
          <a:lstStyle/>
          <a:p>
            <a:pPr marL="609600" indent="-609600" algn="just" eaLnBrk="1" fontAlgn="auto" hangingPunct="1">
              <a:spcAft>
                <a:spcPts val="0"/>
              </a:spcAft>
              <a:buFont typeface="Wingdings 2" panose="05020102010507070707" pitchFamily="18" charset="2"/>
              <a:buNone/>
              <a:defRPr/>
            </a:pPr>
            <a:r>
              <a:rPr lang="en-US" sz="4000" b="1" dirty="0">
                <a:solidFill>
                  <a:srgbClr val="990033"/>
                </a:solidFill>
                <a:effectLst>
                  <a:outerShdw blurRad="38100" dist="38100" dir="2700000" algn="tl">
                    <a:srgbClr val="000000">
                      <a:alpha val="43137"/>
                    </a:srgbClr>
                  </a:outerShdw>
                </a:effectLst>
                <a:latin typeface="Arial Narrow" pitchFamily="34" charset="0"/>
              </a:rPr>
              <a:t>B. The Miracle System.</a:t>
            </a:r>
          </a:p>
          <a:p>
            <a:pPr marL="609600" indent="-609600" algn="just" eaLnBrk="1" fontAlgn="auto" hangingPunct="1">
              <a:spcAft>
                <a:spcPts val="0"/>
              </a:spcAft>
              <a:buFont typeface="Wingdings 2" panose="05020102010507070707" pitchFamily="18" charset="2"/>
              <a:buNone/>
              <a:defRPr/>
            </a:pPr>
            <a:r>
              <a:rPr lang="en-US" sz="4000" b="1" dirty="0">
                <a:solidFill>
                  <a:srgbClr val="990033"/>
                </a:solidFill>
                <a:effectLst>
                  <a:outerShdw blurRad="38100" dist="38100" dir="2700000" algn="tl">
                    <a:srgbClr val="000000">
                      <a:alpha val="43137"/>
                    </a:srgbClr>
                  </a:outerShdw>
                </a:effectLst>
                <a:latin typeface="Arial Narrow" pitchFamily="34" charset="0"/>
              </a:rPr>
              <a:t>	6. What’s wrong with this 	system?</a:t>
            </a:r>
          </a:p>
          <a:p>
            <a:pPr marL="609600" indent="-609600" algn="ctr" eaLnBrk="1" fontAlgn="auto" hangingPunct="1">
              <a:spcAft>
                <a:spcPts val="0"/>
              </a:spcAft>
              <a:buFont typeface="Wingdings 2" panose="05020102010507070707" pitchFamily="18" charset="2"/>
              <a:buNone/>
              <a:defRPr/>
            </a:pPr>
            <a:r>
              <a:rPr lang="en-US" sz="4000" b="1" dirty="0">
                <a:solidFill>
                  <a:srgbClr val="990033"/>
                </a:solidFill>
                <a:effectLst>
                  <a:outerShdw blurRad="38100" dist="38100" dir="2700000" algn="tl">
                    <a:srgbClr val="000000">
                      <a:alpha val="43137"/>
                    </a:srgbClr>
                  </a:outerShdw>
                </a:effectLst>
                <a:latin typeface="Arial Narrow" pitchFamily="34" charset="0"/>
              </a:rPr>
              <a:t>		If God gives faith, why doesn’t He give it to everyone?</a:t>
            </a:r>
          </a:p>
          <a:p>
            <a:pPr marL="609600" indent="-609600" algn="just" eaLnBrk="1" fontAlgn="auto" hangingPunct="1">
              <a:spcAft>
                <a:spcPts val="0"/>
              </a:spcAft>
              <a:buFont typeface="Wingdings 2" panose="05020102010507070707" pitchFamily="18" charset="2"/>
              <a:buNone/>
              <a:defRPr/>
            </a:pPr>
            <a:r>
              <a:rPr lang="en-US" sz="2400" b="1" dirty="0">
                <a:solidFill>
                  <a:schemeClr val="tx1"/>
                </a:solidFill>
                <a:effectLst>
                  <a:outerShdw blurRad="38100" dist="38100" dir="2700000" algn="tl">
                    <a:srgbClr val="000000">
                      <a:alpha val="43137"/>
                    </a:srgbClr>
                  </a:outerShdw>
                </a:effectLst>
                <a:latin typeface="Arial" pitchFamily="34" charset="0"/>
                <a:cs typeface="Arial" pitchFamily="34" charset="0"/>
              </a:rPr>
              <a:t>II Peter 3:9 - The Lord is not slow in keeping his promise, as some understand slowness. He is patient with you, </a:t>
            </a:r>
            <a:r>
              <a:rPr lang="en-US" sz="2400" b="1" u="sng" dirty="0">
                <a:solidFill>
                  <a:schemeClr val="tx1"/>
                </a:solidFill>
                <a:effectLst>
                  <a:outerShdw blurRad="38100" dist="38100" dir="2700000" algn="tl">
                    <a:srgbClr val="000000">
                      <a:alpha val="43137"/>
                    </a:srgbClr>
                  </a:outerShdw>
                </a:effectLst>
                <a:latin typeface="Arial" pitchFamily="34" charset="0"/>
                <a:cs typeface="Arial" pitchFamily="34" charset="0"/>
              </a:rPr>
              <a:t>not wanting anyone to perish, but everyone to come to repentance</a:t>
            </a:r>
            <a:r>
              <a:rPr lang="en-US" sz="24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a:p>
            <a:pPr marL="609600" indent="-609600" algn="just"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2B1CFB42-EEB6-465B-A5E6-2D6F059BEE70}"/>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How Do I Get Salvation? </a:t>
            </a:r>
            <a:endParaRPr lang="en-US" dirty="0"/>
          </a:p>
        </p:txBody>
      </p:sp>
    </p:spTree>
  </p:cSld>
  <p:clrMapOvr>
    <a:masterClrMapping/>
  </p:clrMapOvr>
  <p:transition>
    <p:dissolv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B68930D-0A44-4315-B847-1AFD3D3E4202}"/>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6DA5807-3D5E-4C45-8E30-B236DA21A2F9}"/>
              </a:ext>
            </a:extLst>
          </p:cNvPr>
          <p:cNvSpPr>
            <a:spLocks noGrp="1" noChangeArrowheads="1"/>
          </p:cNvSpPr>
          <p:nvPr>
            <p:ph idx="1"/>
          </p:nvPr>
        </p:nvSpPr>
        <p:spPr>
          <a:xfrm>
            <a:off x="457200" y="1143000"/>
            <a:ext cx="8229600" cy="5410200"/>
          </a:xfrm>
        </p:spPr>
        <p:txBody>
          <a:bodyPr>
            <a:normAutofit/>
          </a:bodyPr>
          <a:lstStyle/>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A. </a:t>
            </a:r>
            <a:r>
              <a:rPr lang="en-US" altLang="en-US" sz="4400" b="1">
                <a:solidFill>
                  <a:srgbClr val="339966"/>
                </a:solidFill>
                <a:effectLst>
                  <a:outerShdw blurRad="38100" dist="38100" dir="2700000" algn="tl">
                    <a:srgbClr val="C0C0C0"/>
                  </a:outerShdw>
                </a:effectLst>
                <a:latin typeface="Arial Narrow" panose="020B0606020202030204" pitchFamily="34" charset="0"/>
              </a:rPr>
              <a:t>Save</a:t>
            </a:r>
            <a:r>
              <a:rPr lang="en-US" altLang="en-US" sz="4400" b="1">
                <a:solidFill>
                  <a:srgbClr val="990033"/>
                </a:solidFill>
                <a:effectLst>
                  <a:outerShdw blurRad="38100" dist="38100" dir="2700000" algn="tl">
                    <a:srgbClr val="C0C0C0"/>
                  </a:outerShdw>
                </a:effectLst>
                <a:latin typeface="Arial Narrow" panose="020B0606020202030204" pitchFamily="34" charset="0"/>
              </a:rPr>
              <a:t> </a:t>
            </a:r>
            <a:r>
              <a:rPr lang="en-US" altLang="en-US" sz="4400" b="1">
                <a:solidFill>
                  <a:schemeClr val="tx1"/>
                </a:solidFill>
                <a:effectLst>
                  <a:outerShdw blurRad="38100" dist="38100" dir="2700000" algn="tl">
                    <a:srgbClr val="C0C0C0"/>
                  </a:outerShdw>
                </a:effectLst>
                <a:latin typeface="Arial Narrow" panose="020B0606020202030204" pitchFamily="34" charset="0"/>
              </a:rPr>
              <a:t>*</a:t>
            </a:r>
            <a:r>
              <a:rPr lang="en-US" altLang="en-US" sz="4400" b="1">
                <a:solidFill>
                  <a:srgbClr val="990033"/>
                </a:solidFill>
                <a:effectLst>
                  <a:outerShdw blurRad="38100" dist="38100" dir="2700000" algn="tl">
                    <a:srgbClr val="C0C0C0"/>
                  </a:outerShdw>
                </a:effectLst>
                <a:latin typeface="Arial Narrow" panose="020B0606020202030204" pitchFamily="34" charset="0"/>
              </a:rPr>
              <a:t> = rescue, deliver, keep from harm, preserve.</a:t>
            </a:r>
          </a:p>
          <a:p>
            <a:pPr marL="609600" indent="-609600" algn="just" eaLnBrk="1" hangingPunct="1">
              <a:buFont typeface="Wingdings 2" panose="05020102010507070707" pitchFamily="18" charset="2"/>
              <a:buNone/>
            </a:pPr>
            <a:endParaRPr lang="en-US" altLang="en-US" sz="2800" b="1">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endParaRPr lang="en-US" altLang="en-US" sz="2800" b="1">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endParaRPr lang="en-US" altLang="en-US" sz="2800" b="1">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endParaRPr lang="en-US" altLang="en-US" sz="2800" b="1">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endParaRPr lang="en-US" altLang="en-US" sz="2800" b="1">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endParaRPr lang="en-US" altLang="en-US" sz="2800" b="1">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endParaRPr lang="en-US" altLang="en-US" sz="2800" b="1">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σῴζω</a:t>
            </a:r>
            <a:endParaRPr lang="en-US" altLang="en-US" sz="2800" b="1">
              <a:solidFill>
                <a:schemeClr val="tx1"/>
              </a:solidFill>
              <a:effectLst>
                <a:outerShdw blurRad="38100" dist="38100" dir="2700000" algn="tl">
                  <a:srgbClr val="C0C0C0"/>
                </a:outerShdw>
              </a:effectLst>
              <a:latin typeface="Arial Narrow" panose="020B0606020202030204" pitchFamily="34" charset="0"/>
            </a:endParaRPr>
          </a:p>
        </p:txBody>
      </p:sp>
      <p:sp>
        <p:nvSpPr>
          <p:cNvPr id="4" name="Rectangle 3">
            <a:extLst>
              <a:ext uri="{FF2B5EF4-FFF2-40B4-BE49-F238E27FC236}">
                <a16:creationId xmlns:a16="http://schemas.microsoft.com/office/drawing/2014/main" id="{C96184B0-44C8-4C9C-8073-41036397EC6E}"/>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What is Salvation?</a:t>
            </a:r>
            <a:endParaRPr lang="en-US" dirty="0"/>
          </a:p>
        </p:txBody>
      </p:sp>
    </p:spTree>
  </p:cSld>
  <p:clrMapOvr>
    <a:masterClrMapping/>
  </p:clrMapOvr>
  <p:transition>
    <p:dissolve/>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2E67D72-5F1C-49E8-A223-ED165AE9428E}"/>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BCAEB75-983A-4C71-9285-F095FE5C2288}"/>
              </a:ext>
            </a:extLst>
          </p:cNvPr>
          <p:cNvSpPr>
            <a:spLocks noGrp="1" noChangeArrowheads="1"/>
          </p:cNvSpPr>
          <p:nvPr>
            <p:ph idx="1"/>
          </p:nvPr>
        </p:nvSpPr>
        <p:spPr>
          <a:xfrm>
            <a:off x="457200" y="1066800"/>
            <a:ext cx="82296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000" b="1" dirty="0">
                <a:solidFill>
                  <a:srgbClr val="990033"/>
                </a:solidFill>
                <a:effectLst>
                  <a:outerShdw blurRad="38100" dist="38100" dir="2700000" algn="tl">
                    <a:srgbClr val="000000">
                      <a:alpha val="43137"/>
                    </a:srgbClr>
                  </a:outerShdw>
                </a:effectLst>
                <a:latin typeface="Arial Narrow" pitchFamily="34" charset="0"/>
              </a:rPr>
              <a:t>B. The Miracle System.</a:t>
            </a:r>
          </a:p>
          <a:p>
            <a:pPr marL="609600" indent="-609600" algn="just" eaLnBrk="1" fontAlgn="auto" hangingPunct="1">
              <a:spcAft>
                <a:spcPts val="0"/>
              </a:spcAft>
              <a:buFont typeface="Wingdings 2" panose="05020102010507070707" pitchFamily="18" charset="2"/>
              <a:buNone/>
              <a:defRPr/>
            </a:pPr>
            <a:r>
              <a:rPr lang="en-US" sz="4000" b="1" dirty="0">
                <a:solidFill>
                  <a:srgbClr val="990033"/>
                </a:solidFill>
                <a:effectLst>
                  <a:outerShdw blurRad="38100" dist="38100" dir="2700000" algn="tl">
                    <a:srgbClr val="000000">
                      <a:alpha val="43137"/>
                    </a:srgbClr>
                  </a:outerShdw>
                </a:effectLst>
                <a:latin typeface="Arial Narrow" pitchFamily="34" charset="0"/>
              </a:rPr>
              <a:t>	6. What’s wrong with this 	system?</a:t>
            </a:r>
          </a:p>
          <a:p>
            <a:pPr marL="609600" indent="-609600" algn="ctr" eaLnBrk="1" fontAlgn="auto" hangingPunct="1">
              <a:spcAft>
                <a:spcPts val="0"/>
              </a:spcAft>
              <a:buFont typeface="Wingdings 2" panose="05020102010507070707" pitchFamily="18" charset="2"/>
              <a:buNone/>
              <a:defRPr/>
            </a:pPr>
            <a:r>
              <a:rPr lang="en-US" sz="4000" b="1" dirty="0">
                <a:solidFill>
                  <a:srgbClr val="990033"/>
                </a:solidFill>
                <a:effectLst>
                  <a:outerShdw blurRad="38100" dist="38100" dir="2700000" algn="tl">
                    <a:srgbClr val="000000">
                      <a:alpha val="43137"/>
                    </a:srgbClr>
                  </a:outerShdw>
                </a:effectLst>
                <a:latin typeface="Arial Narrow" pitchFamily="34" charset="0"/>
              </a:rPr>
              <a:t>Nobody is saved by faith alone - or anything else alone!</a:t>
            </a:r>
          </a:p>
          <a:p>
            <a:pPr marL="609600" indent="-609600" algn="just" eaLnBrk="1" fontAlgn="auto" hangingPunct="1">
              <a:spcAft>
                <a:spcPts val="0"/>
              </a:spcAft>
              <a:buFont typeface="Wingdings 2" panose="05020102010507070707" pitchFamily="18" charset="2"/>
              <a:buNone/>
              <a:defRPr/>
            </a:pPr>
            <a:r>
              <a:rPr lang="en-US" sz="2400" b="1" dirty="0">
                <a:solidFill>
                  <a:schemeClr val="tx1"/>
                </a:solidFill>
                <a:effectLst>
                  <a:outerShdw blurRad="38100" dist="38100" dir="2700000" algn="tl">
                    <a:srgbClr val="000000">
                      <a:alpha val="43137"/>
                    </a:srgbClr>
                  </a:outerShdw>
                </a:effectLst>
                <a:latin typeface="Arial" pitchFamily="34" charset="0"/>
                <a:cs typeface="Arial" pitchFamily="34" charset="0"/>
              </a:rPr>
              <a:t>James 2:24 - You see that a person is justified by what he does and </a:t>
            </a:r>
            <a:r>
              <a:rPr lang="en-US" sz="2400" b="1" u="sng" dirty="0">
                <a:solidFill>
                  <a:schemeClr val="tx1"/>
                </a:solidFill>
                <a:effectLst>
                  <a:outerShdw blurRad="38100" dist="38100" dir="2700000" algn="tl">
                    <a:srgbClr val="000000">
                      <a:alpha val="43137"/>
                    </a:srgbClr>
                  </a:outerShdw>
                </a:effectLst>
                <a:latin typeface="Arial" pitchFamily="34" charset="0"/>
                <a:cs typeface="Arial" pitchFamily="34" charset="0"/>
              </a:rPr>
              <a:t>not by faith alone</a:t>
            </a:r>
            <a:r>
              <a:rPr lang="en-US" sz="24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a:p>
            <a:pPr marL="609600" indent="-609600" algn="just"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EB2241E4-4783-443D-9B77-15AE3F721E34}"/>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How Do I Get Salvation? </a:t>
            </a:r>
            <a:endParaRPr lang="en-US" dirty="0"/>
          </a:p>
        </p:txBody>
      </p:sp>
    </p:spTree>
  </p:cSld>
  <p:clrMapOvr>
    <a:masterClrMapping/>
  </p:clrMapOvr>
  <p:transition>
    <p:dissolve/>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7AC6AE3-C0B5-4869-9C98-7B088F369286}"/>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AFC1595-34E0-4305-8E4D-7F04A9A9356C}"/>
              </a:ext>
            </a:extLst>
          </p:cNvPr>
          <p:cNvSpPr>
            <a:spLocks noGrp="1" noChangeArrowheads="1"/>
          </p:cNvSpPr>
          <p:nvPr>
            <p:ph idx="1"/>
          </p:nvPr>
        </p:nvSpPr>
        <p:spPr>
          <a:xfrm>
            <a:off x="457200" y="1066800"/>
            <a:ext cx="82296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Romans 1:16 - I am not ashamed of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the gospel</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because it is the power of God for the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salvation</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of everyone who believes . . . </a:t>
            </a:r>
          </a:p>
          <a:p>
            <a:pPr marL="609600" indent="-609600" algn="just"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I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Corinthians 15:2 - By this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gospel</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you are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saved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 .</a:t>
            </a:r>
          </a:p>
          <a:p>
            <a:pPr marL="609600" indent="-609600" algn="just"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Romans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5:10 - . . . shall we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be saved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through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his life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a:p>
            <a:pPr marL="609600" indent="-609600" algn="just"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Ephesians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2:5 - . . . it is by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grace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you have been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saved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a:p>
            <a:pPr marL="609600" indent="-609600" algn="just"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C772D286-418F-4965-8021-DE54E42A0A76}"/>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How Do I Get Salvation? </a:t>
            </a:r>
            <a:endParaRPr lang="en-US" dirty="0"/>
          </a:p>
        </p:txBody>
      </p:sp>
    </p:spTree>
  </p:cSld>
  <p:clrMapOvr>
    <a:masterClrMapping/>
  </p:clrMapOvr>
  <p:transition>
    <p:dissolve/>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A34ABCB-727C-495F-A215-85BA8D37DFD5}"/>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9B9D533-F2C8-4ECC-89CE-DCC20A447B38}"/>
              </a:ext>
            </a:extLst>
          </p:cNvPr>
          <p:cNvSpPr>
            <a:spLocks noGrp="1" noChangeArrowheads="1"/>
          </p:cNvSpPr>
          <p:nvPr>
            <p:ph idx="1"/>
          </p:nvPr>
        </p:nvSpPr>
        <p:spPr>
          <a:xfrm>
            <a:off x="457200" y="1066800"/>
            <a:ext cx="82296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Mark 16:16 - Whoever believes and is baptized will be saved . . .</a:t>
            </a:r>
          </a:p>
          <a:p>
            <a:pPr marL="609600" indent="-609600" algn="just"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Hebrews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5:9 - he became the source of eternal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salvation</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for all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who obey him</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a:p>
            <a:pPr marL="609600" indent="-609600" algn="just"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Romans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8:24 - For in this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hope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we were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saved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t>
            </a:r>
          </a:p>
        </p:txBody>
      </p:sp>
      <p:sp>
        <p:nvSpPr>
          <p:cNvPr id="4" name="Rectangle 3">
            <a:extLst>
              <a:ext uri="{FF2B5EF4-FFF2-40B4-BE49-F238E27FC236}">
                <a16:creationId xmlns:a16="http://schemas.microsoft.com/office/drawing/2014/main" id="{C4B3E2F6-9649-40D4-9003-2E567D094A09}"/>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How Do I Get Salvation? </a:t>
            </a:r>
            <a:endParaRPr lang="en-US" dirty="0"/>
          </a:p>
        </p:txBody>
      </p:sp>
    </p:spTree>
  </p:cSld>
  <p:clrMapOvr>
    <a:masterClrMapping/>
  </p:clrMapOvr>
  <p:transition>
    <p:dissolve/>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969D4D3-9077-4AB6-8302-132A6F888BE2}"/>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0D5EE2C-ABA7-47AC-B268-4612AA67E12D}"/>
              </a:ext>
            </a:extLst>
          </p:cNvPr>
          <p:cNvSpPr>
            <a:spLocks noGrp="1" noChangeArrowheads="1"/>
          </p:cNvSpPr>
          <p:nvPr>
            <p:ph idx="1"/>
          </p:nvPr>
        </p:nvSpPr>
        <p:spPr>
          <a:xfrm>
            <a:off x="457200" y="1066800"/>
            <a:ext cx="82296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The Mercy System.</a:t>
            </a:r>
          </a:p>
        </p:txBody>
      </p:sp>
      <p:sp>
        <p:nvSpPr>
          <p:cNvPr id="4" name="Rectangle 3">
            <a:extLst>
              <a:ext uri="{FF2B5EF4-FFF2-40B4-BE49-F238E27FC236}">
                <a16:creationId xmlns:a16="http://schemas.microsoft.com/office/drawing/2014/main" id="{DA50DC51-F0BD-4416-A9B4-768665F03440}"/>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How Do I Get Salvation? </a:t>
            </a:r>
            <a:endParaRPr lang="en-US" dirty="0"/>
          </a:p>
        </p:txBody>
      </p:sp>
    </p:spTree>
  </p:cSld>
  <p:clrMapOvr>
    <a:masterClrMapping/>
  </p:clrMapOvr>
  <p:transition>
    <p:dissolve/>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AC4EB60-6496-4A65-B1E3-DADC7B65050B}"/>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87EE6FA-730D-40DF-9EA7-B8EC855DAD2E}"/>
              </a:ext>
            </a:extLst>
          </p:cNvPr>
          <p:cNvSpPr>
            <a:spLocks noGrp="1" noChangeArrowheads="1"/>
          </p:cNvSpPr>
          <p:nvPr>
            <p:ph idx="1"/>
          </p:nvPr>
        </p:nvSpPr>
        <p:spPr>
          <a:xfrm>
            <a:off x="457200" y="1066800"/>
            <a:ext cx="82296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The Mercy System.</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God’s part.</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John 3:16-17 - For God so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loved the world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that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he gave his one and only Son</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that whoever believes in him shall not perish but have eternal life. For God did not send his Son into the world to condemn the world, but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to save the world through him</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p:txBody>
      </p:sp>
      <p:sp>
        <p:nvSpPr>
          <p:cNvPr id="4" name="Rectangle 3">
            <a:extLst>
              <a:ext uri="{FF2B5EF4-FFF2-40B4-BE49-F238E27FC236}">
                <a16:creationId xmlns:a16="http://schemas.microsoft.com/office/drawing/2014/main" id="{78FAB2E0-77B9-4C9A-A7CB-0C4BC7D33481}"/>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How Do I Get Salvation? </a:t>
            </a:r>
            <a:endParaRPr lang="en-US" dirty="0"/>
          </a:p>
        </p:txBody>
      </p:sp>
    </p:spTree>
  </p:cSld>
  <p:clrMapOvr>
    <a:masterClrMapping/>
  </p:clrMapOvr>
  <p:transition>
    <p:dissolve/>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D1B9072-8C26-43A7-A2D4-E39D41BD90E2}"/>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D804608-E532-4DCA-9A32-421F4C70D3D0}"/>
              </a:ext>
            </a:extLst>
          </p:cNvPr>
          <p:cNvSpPr>
            <a:spLocks noGrp="1" noChangeArrowheads="1"/>
          </p:cNvSpPr>
          <p:nvPr>
            <p:ph idx="1"/>
          </p:nvPr>
        </p:nvSpPr>
        <p:spPr>
          <a:xfrm>
            <a:off x="457200" y="1066800"/>
            <a:ext cx="82296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The Mercy System.</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God’s part.</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John 3:16-17 - For God so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loved the world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that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he gave his one and only Son</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that whoever believes in him shall not perish but have eternal life. For God did not send his Son into the world to condemn the world, but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to save the world through him</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16:25 - For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whoever</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wants to save his life will lose it, but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whoever</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loses his life for me will find it.</a:t>
            </a:r>
          </a:p>
        </p:txBody>
      </p:sp>
      <p:sp>
        <p:nvSpPr>
          <p:cNvPr id="4" name="Rectangle 3">
            <a:extLst>
              <a:ext uri="{FF2B5EF4-FFF2-40B4-BE49-F238E27FC236}">
                <a16:creationId xmlns:a16="http://schemas.microsoft.com/office/drawing/2014/main" id="{3A1878A7-9785-4478-BAB2-BD2C3DC69449}"/>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How Do I Get Salvation? </a:t>
            </a:r>
            <a:endParaRPr lang="en-US" dirty="0"/>
          </a:p>
        </p:txBody>
      </p:sp>
    </p:spTree>
  </p:cSld>
  <p:clrMapOvr>
    <a:masterClrMapping/>
  </p:clrMapOvr>
  <p:transition>
    <p:dissolve/>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CE08C3C-AF90-46FA-AD6E-4B890F1F6CC6}"/>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08D4DCA-D96E-4401-869E-E0133022B022}"/>
              </a:ext>
            </a:extLst>
          </p:cNvPr>
          <p:cNvSpPr>
            <a:spLocks noGrp="1" noChangeArrowheads="1"/>
          </p:cNvSpPr>
          <p:nvPr>
            <p:ph idx="1"/>
          </p:nvPr>
        </p:nvSpPr>
        <p:spPr>
          <a:xfrm>
            <a:off x="457200" y="1066800"/>
            <a:ext cx="82296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The Mercy System.</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Your part.</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Philippians 2:12-13 - Therefore, my dear friends,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as you have always obeyed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not only in my presence, but now much more in my absence — continue to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work out your salvation</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with fear and trembling, for it is God who works in you to will and to act according to his good purpose.</a:t>
            </a:r>
          </a:p>
        </p:txBody>
      </p:sp>
      <p:sp>
        <p:nvSpPr>
          <p:cNvPr id="4" name="Rectangle 3">
            <a:extLst>
              <a:ext uri="{FF2B5EF4-FFF2-40B4-BE49-F238E27FC236}">
                <a16:creationId xmlns:a16="http://schemas.microsoft.com/office/drawing/2014/main" id="{9C5A5091-B4C7-44FC-8224-9B568B7D6152}"/>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How Do I Get Salvation? </a:t>
            </a:r>
            <a:endParaRPr lang="en-US" dirty="0"/>
          </a:p>
        </p:txBody>
      </p:sp>
    </p:spTree>
  </p:cSld>
  <p:clrMapOvr>
    <a:masterClrMapping/>
  </p:clrMapOvr>
  <p:transition>
    <p:dissolve/>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35BED3DF-66C2-4373-95AD-4482BA676267}"/>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CAD8CA7-3638-4B50-93F6-876FBA0811D9}"/>
              </a:ext>
            </a:extLst>
          </p:cNvPr>
          <p:cNvSpPr>
            <a:spLocks noGrp="1" noChangeArrowheads="1"/>
          </p:cNvSpPr>
          <p:nvPr>
            <p:ph idx="1"/>
          </p:nvPr>
        </p:nvSpPr>
        <p:spPr>
          <a:xfrm>
            <a:off x="457200" y="1143000"/>
            <a:ext cx="8229600" cy="5715000"/>
          </a:xfrm>
        </p:spPr>
        <p:txBody>
          <a:bodyPr>
            <a:normAutofit lnSpcReduction="10000"/>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The Mercy System.</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3. How do you benefit from what 	Jesus did on the cross?</a:t>
            </a: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By </a:t>
            </a:r>
            <a:r>
              <a:rPr lang="en-US" sz="4400" b="1">
                <a:solidFill>
                  <a:srgbClr val="990033"/>
                </a:solidFill>
                <a:effectLst>
                  <a:outerShdw blurRad="38100" dist="38100" dir="2700000" algn="tl">
                    <a:srgbClr val="000000">
                      <a:alpha val="43137"/>
                    </a:srgbClr>
                  </a:outerShdw>
                </a:effectLst>
                <a:latin typeface="Arial Narrow" pitchFamily="34" charset="0"/>
              </a:rPr>
              <a:t>making life changing decisions!</a:t>
            </a:r>
            <a:br>
              <a:rPr lang="en-US" sz="4400" b="1" dirty="0">
                <a:solidFill>
                  <a:srgbClr val="990033"/>
                </a:solidFill>
                <a:effectLst>
                  <a:outerShdw blurRad="38100" dist="38100" dir="2700000" algn="tl">
                    <a:srgbClr val="000000">
                      <a:alpha val="43137"/>
                    </a:srgbClr>
                  </a:outerShdw>
                </a:effectLst>
                <a:latin typeface="Arial Narrow" pitchFamily="34" charset="0"/>
              </a:rPr>
            </a:br>
            <a:r>
              <a:rPr lang="en-US" sz="4400" b="1" dirty="0">
                <a:solidFill>
                  <a:srgbClr val="339966"/>
                </a:solidFill>
                <a:effectLst>
                  <a:outerShdw blurRad="38100" dist="38100" dir="2700000" algn="tl">
                    <a:srgbClr val="000000">
                      <a:alpha val="43137"/>
                    </a:srgbClr>
                  </a:outerShdw>
                </a:effectLst>
                <a:latin typeface="Arial Narrow" pitchFamily="34" charset="0"/>
              </a:rPr>
              <a:t>Believing</a:t>
            </a:r>
            <a:r>
              <a:rPr lang="en-US" sz="4400" b="1" dirty="0">
                <a:solidFill>
                  <a:srgbClr val="990033"/>
                </a:solidFill>
                <a:effectLst>
                  <a:outerShdw blurRad="38100" dist="38100" dir="2700000" algn="tl">
                    <a:srgbClr val="000000">
                      <a:alpha val="43137"/>
                    </a:srgbClr>
                  </a:outerShdw>
                </a:effectLst>
                <a:latin typeface="Arial Narrow" pitchFamily="34" charset="0"/>
              </a:rPr>
              <a:t> - </a:t>
            </a:r>
            <a:r>
              <a:rPr lang="en-US" sz="4400" b="1" dirty="0">
                <a:solidFill>
                  <a:srgbClr val="339966"/>
                </a:solidFill>
                <a:effectLst>
                  <a:outerShdw blurRad="38100" dist="38100" dir="2700000" algn="tl">
                    <a:srgbClr val="000000">
                      <a:alpha val="43137"/>
                    </a:srgbClr>
                  </a:outerShdw>
                </a:effectLst>
                <a:latin typeface="Arial Narrow" pitchFamily="34" charset="0"/>
              </a:rPr>
              <a:t>repenting</a:t>
            </a:r>
            <a:r>
              <a:rPr lang="en-US" sz="4400" b="1" dirty="0">
                <a:solidFill>
                  <a:srgbClr val="990033"/>
                </a:solidFill>
                <a:effectLst>
                  <a:outerShdw blurRad="38100" dist="38100" dir="2700000" algn="tl">
                    <a:srgbClr val="000000">
                      <a:alpha val="43137"/>
                    </a:srgbClr>
                  </a:outerShdw>
                </a:effectLst>
                <a:latin typeface="Arial Narrow" pitchFamily="34" charset="0"/>
              </a:rPr>
              <a:t> - </a:t>
            </a:r>
            <a:r>
              <a:rPr lang="en-US" sz="4400" b="1" dirty="0">
                <a:solidFill>
                  <a:srgbClr val="339966"/>
                </a:solidFill>
                <a:effectLst>
                  <a:outerShdw blurRad="38100" dist="38100" dir="2700000" algn="tl">
                    <a:srgbClr val="000000">
                      <a:alpha val="43137"/>
                    </a:srgbClr>
                  </a:outerShdw>
                </a:effectLst>
                <a:latin typeface="Arial Narrow" pitchFamily="34" charset="0"/>
              </a:rPr>
              <a:t>the good confession</a:t>
            </a:r>
            <a:r>
              <a:rPr lang="en-US" sz="4400" b="1" dirty="0">
                <a:solidFill>
                  <a:srgbClr val="990033"/>
                </a:solidFill>
                <a:effectLst>
                  <a:outerShdw blurRad="38100" dist="38100" dir="2700000" algn="tl">
                    <a:srgbClr val="000000">
                      <a:alpha val="43137"/>
                    </a:srgbClr>
                  </a:outerShdw>
                </a:effectLst>
                <a:latin typeface="Arial Narrow" pitchFamily="34" charset="0"/>
              </a:rPr>
              <a:t> - </a:t>
            </a:r>
            <a:r>
              <a:rPr lang="en-US" sz="4400" b="1" dirty="0">
                <a:solidFill>
                  <a:srgbClr val="339966"/>
                </a:solidFill>
                <a:effectLst>
                  <a:outerShdw blurRad="38100" dist="38100" dir="2700000" algn="tl">
                    <a:srgbClr val="000000">
                      <a:alpha val="43137"/>
                    </a:srgbClr>
                  </a:outerShdw>
                </a:effectLst>
                <a:latin typeface="Arial Narrow" pitchFamily="34" charset="0"/>
              </a:rPr>
              <a:t>baptism</a:t>
            </a:r>
            <a:r>
              <a:rPr lang="en-US" sz="4400" b="1" dirty="0">
                <a:solidFill>
                  <a:srgbClr val="990033"/>
                </a:solidFill>
                <a:effectLst>
                  <a:outerShdw blurRad="38100" dist="38100" dir="2700000" algn="tl">
                    <a:srgbClr val="000000">
                      <a:alpha val="43137"/>
                    </a:srgbClr>
                  </a:outerShdw>
                </a:effectLst>
                <a:latin typeface="Arial Narrow" pitchFamily="34" charset="0"/>
              </a:rPr>
              <a:t> - </a:t>
            </a:r>
            <a:r>
              <a:rPr lang="en-US" sz="4400" b="1" dirty="0">
                <a:solidFill>
                  <a:srgbClr val="339966"/>
                </a:solidFill>
                <a:effectLst>
                  <a:outerShdw blurRad="38100" dist="38100" dir="2700000" algn="tl">
                    <a:srgbClr val="000000">
                      <a:alpha val="43137"/>
                    </a:srgbClr>
                  </a:outerShdw>
                </a:effectLst>
                <a:latin typeface="Arial Narrow" pitchFamily="34" charset="0"/>
              </a:rPr>
              <a:t>allowing the Holy Spirit to begin transforming your life</a:t>
            </a:r>
            <a:r>
              <a:rPr lang="en-US" sz="4400" b="1" dirty="0">
                <a:solidFill>
                  <a:srgbClr val="990033"/>
                </a:solidFill>
                <a:effectLst>
                  <a:outerShdw blurRad="38100" dist="38100" dir="2700000" algn="tl">
                    <a:srgbClr val="000000">
                      <a:alpha val="43137"/>
                    </a:srgbClr>
                  </a:outerShdw>
                </a:effectLst>
                <a:latin typeface="Arial Narrow" pitchFamily="34" charset="0"/>
              </a:rPr>
              <a:t>!</a:t>
            </a:r>
          </a:p>
        </p:txBody>
      </p:sp>
      <p:sp>
        <p:nvSpPr>
          <p:cNvPr id="4" name="Rectangle 3">
            <a:extLst>
              <a:ext uri="{FF2B5EF4-FFF2-40B4-BE49-F238E27FC236}">
                <a16:creationId xmlns:a16="http://schemas.microsoft.com/office/drawing/2014/main" id="{F24755BA-B704-4E78-9DFD-116C660A28AB}"/>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How Do I Get Salvation? </a:t>
            </a:r>
            <a:endParaRPr lang="en-US" dirty="0"/>
          </a:p>
        </p:txBody>
      </p:sp>
    </p:spTree>
  </p:cSld>
  <p:clrMapOvr>
    <a:masterClrMapping/>
  </p:clrMapOvr>
  <p:transition>
    <p:dissolve/>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24A65DE-F8E6-410A-80E2-7517AA6BB963}"/>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3D22C7D-CFA2-4A9C-B11B-E5A7DE417DDD}"/>
              </a:ext>
            </a:extLst>
          </p:cNvPr>
          <p:cNvSpPr>
            <a:spLocks noGrp="1" noChangeArrowheads="1"/>
          </p:cNvSpPr>
          <p:nvPr>
            <p:ph idx="1"/>
          </p:nvPr>
        </p:nvSpPr>
        <p:spPr>
          <a:xfrm>
            <a:off x="457200" y="1143000"/>
            <a:ext cx="8153400" cy="5257800"/>
          </a:xfrm>
        </p:spPr>
        <p:txBody>
          <a:bodyPr>
            <a:noAutofit/>
          </a:bodyPr>
          <a:lstStyle/>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God may make changes to His biblically revealed plan</a:t>
            </a: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but we are commissioned to proclaim the one way He has revealed.</a:t>
            </a: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Let’s go proclaim it!</a:t>
            </a:r>
          </a:p>
        </p:txBody>
      </p:sp>
      <p:sp>
        <p:nvSpPr>
          <p:cNvPr id="129028" name="Rectangle 3">
            <a:extLst>
              <a:ext uri="{FF2B5EF4-FFF2-40B4-BE49-F238E27FC236}">
                <a16:creationId xmlns:a16="http://schemas.microsoft.com/office/drawing/2014/main" id="{79656DE7-521B-4473-836D-A77DDAD132D7}"/>
              </a:ext>
            </a:extLst>
          </p:cNvPr>
          <p:cNvSpPr>
            <a:spLocks noChangeArrowheads="1"/>
          </p:cNvSpPr>
          <p:nvPr/>
        </p:nvSpPr>
        <p:spPr bwMode="auto">
          <a:xfrm>
            <a:off x="838200" y="152400"/>
            <a:ext cx="78486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0000"/>
              <a:buFont typeface="Wingdings 2" panose="05020102010507070707" pitchFamily="18" charset="2"/>
              <a:buChar char=""/>
              <a:defRPr sz="3200">
                <a:solidFill>
                  <a:schemeClr val="tx2"/>
                </a:solidFill>
                <a:latin typeface="Lucida Sans Unicode" panose="020B0602030504020204" pitchFamily="34" charset="0"/>
              </a:defRPr>
            </a:lvl1pPr>
            <a:lvl2pPr marL="742950" indent="-285750">
              <a:spcBef>
                <a:spcPct val="20000"/>
              </a:spcBef>
              <a:buClr>
                <a:schemeClr val="accent1"/>
              </a:buClr>
              <a:buSzPct val="70000"/>
              <a:buFont typeface="Wingdings 2" panose="05020102010507070707" pitchFamily="18" charset="2"/>
              <a:buChar char=""/>
              <a:defRPr sz="2800">
                <a:solidFill>
                  <a:schemeClr val="tx2"/>
                </a:solidFill>
                <a:latin typeface="Lucida Sans Unicode" panose="020B0602030504020204" pitchFamily="34" charset="0"/>
              </a:defRPr>
            </a:lvl2pPr>
            <a:lvl3pPr marL="1143000" indent="-228600">
              <a:spcBef>
                <a:spcPct val="20000"/>
              </a:spcBef>
              <a:buClr>
                <a:schemeClr val="accent1"/>
              </a:buClr>
              <a:buSzPct val="70000"/>
              <a:buFont typeface="Wingdings 2" panose="05020102010507070707" pitchFamily="18" charset="2"/>
              <a:buChar char=""/>
              <a:defRPr sz="2400">
                <a:solidFill>
                  <a:schemeClr val="tx2"/>
                </a:solidFill>
                <a:latin typeface="Lucida Sans Unicode" panose="020B0602030504020204" pitchFamily="34" charset="0"/>
              </a:defRPr>
            </a:lvl3pPr>
            <a:lvl4pPr marL="1600200" indent="-228600">
              <a:spcBef>
                <a:spcPct val="20000"/>
              </a:spcBef>
              <a:buClr>
                <a:schemeClr val="accent1"/>
              </a:buClr>
              <a:buSzPct val="70000"/>
              <a:buFont typeface="Wingdings 2" panose="05020102010507070707" pitchFamily="18" charset="2"/>
              <a:buChar char=""/>
              <a:defRPr sz="2000">
                <a:solidFill>
                  <a:schemeClr val="tx2"/>
                </a:solidFill>
                <a:latin typeface="Lucida Sans Unicode" panose="020B0602030504020204" pitchFamily="34" charset="0"/>
              </a:defRPr>
            </a:lvl4pPr>
            <a:lvl5pPr marL="2057400" indent="-228600">
              <a:spcBef>
                <a:spcPct val="20000"/>
              </a:spcBef>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9pPr>
          </a:lstStyle>
          <a:p>
            <a:pPr algn="ctr" eaLnBrk="1" hangingPunct="1">
              <a:spcBef>
                <a:spcPct val="0"/>
              </a:spcBef>
              <a:buClrTx/>
              <a:buSzTx/>
              <a:buFontTx/>
              <a:buNone/>
            </a:pPr>
            <a:endParaRPr lang="en-US" altLang="en-US" sz="2800">
              <a:solidFill>
                <a:srgbClr val="990033"/>
              </a:solidFill>
              <a:latin typeface="Arial Narrow" panose="020B0606020202030204" pitchFamily="34" charset="0"/>
            </a:endParaRPr>
          </a:p>
        </p:txBody>
      </p:sp>
    </p:spTree>
  </p:cSld>
  <p:clrMapOvr>
    <a:masterClrMapping/>
  </p:clrMapOvr>
  <p:transition>
    <p:dissolv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B4769CB-A434-45D6-A13E-2BB273400B7C}"/>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219C37C-489D-47BD-8387-43E755F85CD0}"/>
              </a:ext>
            </a:extLst>
          </p:cNvPr>
          <p:cNvSpPr>
            <a:spLocks noGrp="1" noChangeArrowheads="1"/>
          </p:cNvSpPr>
          <p:nvPr>
            <p:ph idx="1"/>
          </p:nvPr>
        </p:nvSpPr>
        <p:spPr>
          <a:xfrm>
            <a:off x="457200" y="1143000"/>
            <a:ext cx="8229600" cy="5410200"/>
          </a:xfrm>
        </p:spPr>
        <p:txBody>
          <a:bodyPr>
            <a:normAutofit/>
          </a:bodyPr>
          <a:lstStyle/>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A. </a:t>
            </a:r>
            <a:r>
              <a:rPr lang="en-US" altLang="en-US" sz="4400" b="1">
                <a:solidFill>
                  <a:srgbClr val="339966"/>
                </a:solidFill>
                <a:effectLst>
                  <a:outerShdw blurRad="38100" dist="38100" dir="2700000" algn="tl">
                    <a:srgbClr val="C0C0C0"/>
                  </a:outerShdw>
                </a:effectLst>
                <a:latin typeface="Arial Narrow" panose="020B0606020202030204" pitchFamily="34" charset="0"/>
              </a:rPr>
              <a:t>Save</a:t>
            </a:r>
            <a:r>
              <a:rPr lang="en-US" altLang="en-US" sz="4400" b="1">
                <a:solidFill>
                  <a:srgbClr val="990033"/>
                </a:solidFill>
                <a:effectLst>
                  <a:outerShdw blurRad="38100" dist="38100" dir="2700000" algn="tl">
                    <a:srgbClr val="C0C0C0"/>
                  </a:outerShdw>
                </a:effectLst>
                <a:latin typeface="Arial Narrow" panose="020B0606020202030204" pitchFamily="34" charset="0"/>
              </a:rPr>
              <a:t> </a:t>
            </a:r>
            <a:r>
              <a:rPr lang="en-US" altLang="en-US" sz="4400" b="1">
                <a:solidFill>
                  <a:schemeClr val="tx1"/>
                </a:solidFill>
                <a:effectLst>
                  <a:outerShdw blurRad="38100" dist="38100" dir="2700000" algn="tl">
                    <a:srgbClr val="C0C0C0"/>
                  </a:outerShdw>
                </a:effectLst>
                <a:latin typeface="Arial Narrow" panose="020B0606020202030204" pitchFamily="34" charset="0"/>
              </a:rPr>
              <a:t>*</a:t>
            </a:r>
            <a:r>
              <a:rPr lang="en-US" altLang="en-US" sz="4400" b="1">
                <a:solidFill>
                  <a:srgbClr val="990033"/>
                </a:solidFill>
                <a:effectLst>
                  <a:outerShdw blurRad="38100" dist="38100" dir="2700000" algn="tl">
                    <a:srgbClr val="C0C0C0"/>
                  </a:outerShdw>
                </a:effectLst>
                <a:latin typeface="Arial Narrow" panose="020B0606020202030204" pitchFamily="34" charset="0"/>
              </a:rPr>
              <a:t> = rescue, deliver, keep from harm, preserve.</a:t>
            </a:r>
            <a:endParaRPr lang="en-US" altLang="en-US" sz="2800" b="1">
              <a:solidFill>
                <a:srgbClr val="990033"/>
              </a:solidFill>
              <a:effectLst>
                <a:outerShdw blurRad="38100" dist="38100" dir="2700000" algn="tl">
                  <a:srgbClr val="C0C0C0"/>
                </a:outerShdw>
              </a:effectLst>
              <a:latin typeface="Arial Narrow" panose="020B0606020202030204" pitchFamily="34" charset="0"/>
            </a:endParaRPr>
          </a:p>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B. Jesus used the word to mean </a:t>
            </a:r>
            <a:r>
              <a:rPr lang="en-US" altLang="en-US" sz="4400" b="1" u="sng">
                <a:solidFill>
                  <a:srgbClr val="990033"/>
                </a:solidFill>
                <a:effectLst>
                  <a:outerShdw blurRad="38100" dist="38100" dir="2700000" algn="tl">
                    <a:srgbClr val="C0C0C0"/>
                  </a:outerShdw>
                </a:effectLst>
                <a:latin typeface="Arial Narrow" panose="020B0606020202030204" pitchFamily="34" charset="0"/>
              </a:rPr>
              <a:t>physical</a:t>
            </a:r>
            <a:r>
              <a:rPr lang="en-US" altLang="en-US" sz="4400" b="1">
                <a:solidFill>
                  <a:srgbClr val="990033"/>
                </a:solidFill>
                <a:effectLst>
                  <a:outerShdw blurRad="38100" dist="38100" dir="2700000" algn="tl">
                    <a:srgbClr val="C0C0C0"/>
                  </a:outerShdw>
                </a:effectLst>
                <a:latin typeface="Arial Narrow" panose="020B0606020202030204" pitchFamily="34" charset="0"/>
              </a:rPr>
              <a:t> </a:t>
            </a:r>
            <a:r>
              <a:rPr lang="en-US" altLang="en-US" sz="4400" b="1" u="sng">
                <a:solidFill>
                  <a:srgbClr val="990033"/>
                </a:solidFill>
                <a:effectLst>
                  <a:outerShdw blurRad="38100" dist="38100" dir="2700000" algn="tl">
                    <a:srgbClr val="C0C0C0"/>
                  </a:outerShdw>
                </a:effectLst>
                <a:latin typeface="Arial Narrow" panose="020B0606020202030204" pitchFamily="34" charset="0"/>
              </a:rPr>
              <a:t>healing</a:t>
            </a:r>
            <a:r>
              <a:rPr lang="en-US" altLang="en-US" sz="4400" b="1">
                <a:solidFill>
                  <a:srgbClr val="990033"/>
                </a:solidFill>
                <a:effectLst>
                  <a:outerShdw blurRad="38100" dist="38100" dir="2700000" algn="tl">
                    <a:srgbClr val="C0C0C0"/>
                  </a:outerShdw>
                </a:effectLst>
                <a:latin typeface="Arial Narrow" panose="020B0606020202030204" pitchFamily="34" charset="0"/>
              </a:rPr>
              <a:t>.</a:t>
            </a: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σῴζω</a:t>
            </a:r>
            <a:endParaRPr lang="en-US" altLang="en-US" sz="2800" b="1">
              <a:solidFill>
                <a:schemeClr val="tx1"/>
              </a:solidFill>
              <a:effectLst>
                <a:outerShdw blurRad="38100" dist="38100" dir="2700000" algn="tl">
                  <a:srgbClr val="C0C0C0"/>
                </a:outerShdw>
              </a:effectLst>
              <a:latin typeface="Arial Narrow" panose="020B0606020202030204" pitchFamily="34" charset="0"/>
            </a:endParaRPr>
          </a:p>
        </p:txBody>
      </p:sp>
      <p:sp>
        <p:nvSpPr>
          <p:cNvPr id="4" name="Rectangle 3">
            <a:extLst>
              <a:ext uri="{FF2B5EF4-FFF2-40B4-BE49-F238E27FC236}">
                <a16:creationId xmlns:a16="http://schemas.microsoft.com/office/drawing/2014/main" id="{448913DE-C500-4DCE-8AA1-BC146AB715FD}"/>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What is Salvation?</a:t>
            </a:r>
            <a:endParaRPr lang="en-US" dirty="0"/>
          </a:p>
        </p:txBody>
      </p:sp>
    </p:spTree>
  </p:cSld>
  <p:clrMapOvr>
    <a:masterClrMapping/>
  </p:clrMapOvr>
  <p:transition>
    <p:dissolv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A82F850-BA63-4AEF-991C-B57753D611CC}"/>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7CA6B64-FAE5-4902-A6E4-28A20ADE8ADC}"/>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Jesus used the word to mean </a:t>
            </a:r>
            <a:r>
              <a:rPr lang="en-US" sz="4400" b="1" u="sng" dirty="0">
                <a:solidFill>
                  <a:srgbClr val="990033"/>
                </a:solidFill>
                <a:effectLst>
                  <a:outerShdw blurRad="38100" dist="38100" dir="2700000" algn="tl">
                    <a:srgbClr val="000000">
                      <a:alpha val="43137"/>
                    </a:srgbClr>
                  </a:outerShdw>
                </a:effectLst>
                <a:latin typeface="Arial Narrow" pitchFamily="34" charset="0"/>
              </a:rPr>
              <a:t>physical</a:t>
            </a:r>
            <a:r>
              <a:rPr lang="en-US" sz="4400" b="1" dirty="0">
                <a:solidFill>
                  <a:srgbClr val="990033"/>
                </a:solidFill>
                <a:effectLst>
                  <a:outerShdw blurRad="38100" dist="38100" dir="2700000" algn="tl">
                    <a:srgbClr val="000000">
                      <a:alpha val="43137"/>
                    </a:srgbClr>
                  </a:outerShdw>
                </a:effectLst>
                <a:latin typeface="Arial Narrow" pitchFamily="34" charset="0"/>
              </a:rPr>
              <a:t> </a:t>
            </a:r>
            <a:r>
              <a:rPr lang="en-US" sz="4400" b="1" u="sng" dirty="0">
                <a:solidFill>
                  <a:srgbClr val="990033"/>
                </a:solidFill>
                <a:effectLst>
                  <a:outerShdw blurRad="38100" dist="38100" dir="2700000" algn="tl">
                    <a:srgbClr val="000000">
                      <a:alpha val="43137"/>
                    </a:srgbClr>
                  </a:outerShdw>
                </a:effectLst>
                <a:latin typeface="Arial Narrow" pitchFamily="34" charset="0"/>
              </a:rPr>
              <a:t>healing</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9:20-22 - Just then a woman who had been subject to bleeding for twelve years came up behind him and touched the edge of his cloak. She said to herself, “If I only touch his cloak, I will be healed.” </a:t>
            </a:r>
            <a:r>
              <a:rPr lang="en-US" sz="2800" b="1" baseline="30000"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Jesus turned and saw her. “Take heart, daughter,” he said, “your faith has healed you.” And the woman was healed from that moment.</a:t>
            </a:r>
          </a:p>
        </p:txBody>
      </p:sp>
      <p:sp>
        <p:nvSpPr>
          <p:cNvPr id="4" name="Rectangle 3">
            <a:extLst>
              <a:ext uri="{FF2B5EF4-FFF2-40B4-BE49-F238E27FC236}">
                <a16:creationId xmlns:a16="http://schemas.microsoft.com/office/drawing/2014/main" id="{0CC11F47-F045-4935-AFE6-665A5FE9019B}"/>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What is Salvation?</a:t>
            </a:r>
            <a:endParaRPr lang="en-US" dirty="0"/>
          </a:p>
        </p:txBody>
      </p:sp>
    </p:spTree>
  </p:cSld>
  <p:clrMapOvr>
    <a:masterClrMapping/>
  </p:clrMapOvr>
  <p:transition>
    <p:dissolv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D4ACD4C-6ED1-4E83-AF57-AAE6BFBF78E8}"/>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C4DEA40-DA53-40E4-9B51-6139EA89BE4B}"/>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Jesus used the word to mean </a:t>
            </a:r>
            <a:r>
              <a:rPr lang="en-US" sz="4400" b="1" u="sng" dirty="0">
                <a:solidFill>
                  <a:srgbClr val="990033"/>
                </a:solidFill>
                <a:effectLst>
                  <a:outerShdw blurRad="38100" dist="38100" dir="2700000" algn="tl">
                    <a:srgbClr val="000000">
                      <a:alpha val="43137"/>
                    </a:srgbClr>
                  </a:outerShdw>
                </a:effectLst>
                <a:latin typeface="Arial Narrow" pitchFamily="34" charset="0"/>
              </a:rPr>
              <a:t>physical</a:t>
            </a:r>
            <a:r>
              <a:rPr lang="en-US" sz="4400" b="1" dirty="0">
                <a:solidFill>
                  <a:srgbClr val="990033"/>
                </a:solidFill>
                <a:effectLst>
                  <a:outerShdw blurRad="38100" dist="38100" dir="2700000" algn="tl">
                    <a:srgbClr val="000000">
                      <a:alpha val="43137"/>
                    </a:srgbClr>
                  </a:outerShdw>
                </a:effectLst>
                <a:latin typeface="Arial Narrow" pitchFamily="34" charset="0"/>
              </a:rPr>
              <a:t> </a:t>
            </a:r>
            <a:r>
              <a:rPr lang="en-US" sz="4400" b="1" u="sng" dirty="0">
                <a:solidFill>
                  <a:srgbClr val="990033"/>
                </a:solidFill>
                <a:effectLst>
                  <a:outerShdw blurRad="38100" dist="38100" dir="2700000" algn="tl">
                    <a:srgbClr val="000000">
                      <a:alpha val="43137"/>
                    </a:srgbClr>
                  </a:outerShdw>
                </a:effectLst>
                <a:latin typeface="Arial Narrow" pitchFamily="34" charset="0"/>
              </a:rPr>
              <a:t>healing</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9:20-22 - Just then a woman who had been subject to bleeding for twelve years came up behind him and touched the edge of his cloak. She said to herself,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If I only touch his cloak, I will be healed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800" b="1" dirty="0">
                <a:solidFill>
                  <a:srgbClr val="339966"/>
                </a:solidFill>
                <a:effectLst>
                  <a:outerShdw blurRad="38100" dist="38100" dir="2700000" algn="tl">
                    <a:srgbClr val="000000">
                      <a:alpha val="43137"/>
                    </a:srgbClr>
                  </a:outerShdw>
                </a:effectLst>
                <a:latin typeface="Arial" pitchFamily="34" charset="0"/>
                <a:cs typeface="Arial" pitchFamily="34" charset="0"/>
              </a:rPr>
              <a:t>saved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800" b="1" baseline="30000"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Jesus turned and saw her. “Take heart, daughter,” he said, “your faith has healed you.” And the woman was healed from that moment.</a:t>
            </a:r>
          </a:p>
        </p:txBody>
      </p:sp>
      <p:sp>
        <p:nvSpPr>
          <p:cNvPr id="4" name="Rectangle 3">
            <a:extLst>
              <a:ext uri="{FF2B5EF4-FFF2-40B4-BE49-F238E27FC236}">
                <a16:creationId xmlns:a16="http://schemas.microsoft.com/office/drawing/2014/main" id="{C4643388-A2AA-4170-8CF1-E75A47B8FDB3}"/>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What is Salvation?</a:t>
            </a:r>
            <a:endParaRPr lang="en-US" dirty="0"/>
          </a:p>
        </p:txBody>
      </p:sp>
    </p:spTree>
  </p:cSld>
  <p:clrMapOvr>
    <a:masterClrMapping/>
  </p:clrMapOvr>
  <p:transition>
    <p:dissolv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BB88E10-4EFD-4FEB-98C8-40D5CFBA2DE8}"/>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2E5DB0C-420F-4A4A-9FC0-B6CFE3302BE0}"/>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Jesus used the word to mean </a:t>
            </a:r>
            <a:r>
              <a:rPr lang="en-US" sz="4400" b="1" u="sng" dirty="0">
                <a:solidFill>
                  <a:srgbClr val="990033"/>
                </a:solidFill>
                <a:effectLst>
                  <a:outerShdw blurRad="38100" dist="38100" dir="2700000" algn="tl">
                    <a:srgbClr val="000000">
                      <a:alpha val="43137"/>
                    </a:srgbClr>
                  </a:outerShdw>
                </a:effectLst>
                <a:latin typeface="Arial Narrow" pitchFamily="34" charset="0"/>
              </a:rPr>
              <a:t>physical</a:t>
            </a:r>
            <a:r>
              <a:rPr lang="en-US" sz="4400" b="1" dirty="0">
                <a:solidFill>
                  <a:srgbClr val="990033"/>
                </a:solidFill>
                <a:effectLst>
                  <a:outerShdw blurRad="38100" dist="38100" dir="2700000" algn="tl">
                    <a:srgbClr val="000000">
                      <a:alpha val="43137"/>
                    </a:srgbClr>
                  </a:outerShdw>
                </a:effectLst>
                <a:latin typeface="Arial Narrow" pitchFamily="34" charset="0"/>
              </a:rPr>
              <a:t> </a:t>
            </a:r>
            <a:r>
              <a:rPr lang="en-US" sz="4400" b="1" u="sng" dirty="0">
                <a:solidFill>
                  <a:srgbClr val="990033"/>
                </a:solidFill>
                <a:effectLst>
                  <a:outerShdw blurRad="38100" dist="38100" dir="2700000" algn="tl">
                    <a:srgbClr val="000000">
                      <a:alpha val="43137"/>
                    </a:srgbClr>
                  </a:outerShdw>
                </a:effectLst>
                <a:latin typeface="Arial Narrow" pitchFamily="34" charset="0"/>
              </a:rPr>
              <a:t>healing</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9:20-22 - Just then a woman who had been subject to bleeding for twelve years came up behind him and touched the edge of his cloak. She said to herself, “If I only touch his cloak, I will be healed (</a:t>
            </a:r>
            <a:r>
              <a:rPr lang="en-US" sz="2800" b="1" dirty="0">
                <a:solidFill>
                  <a:srgbClr val="339966"/>
                </a:solidFill>
                <a:effectLst>
                  <a:outerShdw blurRad="38100" dist="38100" dir="2700000" algn="tl">
                    <a:srgbClr val="000000">
                      <a:alpha val="43137"/>
                    </a:srgbClr>
                  </a:outerShdw>
                </a:effectLst>
                <a:latin typeface="Arial" pitchFamily="34" charset="0"/>
                <a:cs typeface="Arial" pitchFamily="34" charset="0"/>
              </a:rPr>
              <a:t>saved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800" b="1" baseline="30000"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Jesus turned and saw her.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Take heart, daughter</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he said,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your faith has healed you</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800" b="1" dirty="0">
                <a:solidFill>
                  <a:srgbClr val="339966"/>
                </a:solidFill>
                <a:effectLst>
                  <a:outerShdw blurRad="38100" dist="38100" dir="2700000" algn="tl">
                    <a:srgbClr val="000000">
                      <a:alpha val="43137"/>
                    </a:srgbClr>
                  </a:outerShdw>
                </a:effectLst>
                <a:latin typeface="Arial" pitchFamily="34" charset="0"/>
                <a:cs typeface="Arial" pitchFamily="34" charset="0"/>
              </a:rPr>
              <a:t>saved you</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And the woman was healed from that moment.</a:t>
            </a:r>
          </a:p>
        </p:txBody>
      </p:sp>
      <p:sp>
        <p:nvSpPr>
          <p:cNvPr id="4" name="Rectangle 3">
            <a:extLst>
              <a:ext uri="{FF2B5EF4-FFF2-40B4-BE49-F238E27FC236}">
                <a16:creationId xmlns:a16="http://schemas.microsoft.com/office/drawing/2014/main" id="{050C6B4F-50F9-4278-B636-8FCC1D27726F}"/>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What is Salvation?</a:t>
            </a:r>
            <a:endParaRPr lang="en-US" dirty="0"/>
          </a:p>
        </p:txBody>
      </p:sp>
    </p:spTree>
  </p:cSld>
  <p:clrMapOvr>
    <a:masterClrMapping/>
  </p:clrMapOvr>
  <p:transition>
    <p:dissolve/>
  </p:transition>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docProps/app.xml><?xml version="1.0" encoding="utf-8"?>
<Properties xmlns="http://schemas.openxmlformats.org/officeDocument/2006/extended-properties" xmlns:vt="http://schemas.openxmlformats.org/officeDocument/2006/docPropsVTypes">
  <Template>Metro</Template>
  <TotalTime>19564</TotalTime>
  <Words>3295</Words>
  <Application>Microsoft Office PowerPoint</Application>
  <PresentationFormat>On-screen Show (4:3)</PresentationFormat>
  <Paragraphs>338</Paragraphs>
  <Slides>58</Slides>
  <Notes>58</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58</vt:i4>
      </vt:variant>
    </vt:vector>
  </HeadingPairs>
  <TitlesOfParts>
    <vt:vector size="66" baseType="lpstr">
      <vt:lpstr>Arial Narrow</vt:lpstr>
      <vt:lpstr>Arial</vt:lpstr>
      <vt:lpstr>Lucida Sans Unicode</vt:lpstr>
      <vt:lpstr>Wingdings 2</vt:lpstr>
      <vt:lpstr>Calibri</vt:lpstr>
      <vt:lpstr>Times New Roman</vt:lpstr>
      <vt:lpstr>Segoe UI Symbol</vt:lpstr>
      <vt:lpstr>Trek</vt:lpstr>
      <vt:lpstr>what  does salvation mean?</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vector>
  </TitlesOfParts>
  <Company>Thomason Internet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Homosexual Agenda  Romans 1:18-32</dc:title>
  <dc:creator>Stephen H. Thomason</dc:creator>
  <cp:lastModifiedBy>Stephen Thomason</cp:lastModifiedBy>
  <cp:revision>1201</cp:revision>
  <dcterms:created xsi:type="dcterms:W3CDTF">2005-04-23T22:37:40Z</dcterms:created>
  <dcterms:modified xsi:type="dcterms:W3CDTF">2021-02-10T00:48:42Z</dcterms:modified>
</cp:coreProperties>
</file>