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handoutMasterIdLst>
    <p:handoutMasterId r:id="rId49"/>
  </p:handoutMasterIdLst>
  <p:sldIdLst>
    <p:sldId id="398" r:id="rId2"/>
    <p:sldId id="2330" r:id="rId3"/>
    <p:sldId id="2269" r:id="rId4"/>
    <p:sldId id="2133" r:id="rId5"/>
    <p:sldId id="2270" r:id="rId6"/>
    <p:sldId id="2271" r:id="rId7"/>
    <p:sldId id="1362" r:id="rId8"/>
    <p:sldId id="1503" r:id="rId9"/>
    <p:sldId id="2295" r:id="rId10"/>
    <p:sldId id="2297" r:id="rId11"/>
    <p:sldId id="2298" r:id="rId12"/>
    <p:sldId id="2331" r:id="rId13"/>
    <p:sldId id="2299" r:id="rId14"/>
    <p:sldId id="2300" r:id="rId15"/>
    <p:sldId id="2301" r:id="rId16"/>
    <p:sldId id="2302" r:id="rId17"/>
    <p:sldId id="2303" r:id="rId18"/>
    <p:sldId id="2304" r:id="rId19"/>
    <p:sldId id="2305" r:id="rId20"/>
    <p:sldId id="2306" r:id="rId21"/>
    <p:sldId id="2307" r:id="rId22"/>
    <p:sldId id="2308" r:id="rId23"/>
    <p:sldId id="2309" r:id="rId24"/>
    <p:sldId id="2310" r:id="rId25"/>
    <p:sldId id="2311" r:id="rId26"/>
    <p:sldId id="2312" r:id="rId27"/>
    <p:sldId id="2314" r:id="rId28"/>
    <p:sldId id="2078" r:id="rId29"/>
    <p:sldId id="2315" r:id="rId30"/>
    <p:sldId id="2316" r:id="rId31"/>
    <p:sldId id="2317" r:id="rId32"/>
    <p:sldId id="2318" r:id="rId33"/>
    <p:sldId id="2327" r:id="rId34"/>
    <p:sldId id="2319" r:id="rId35"/>
    <p:sldId id="2320" r:id="rId36"/>
    <p:sldId id="2332" r:id="rId37"/>
    <p:sldId id="2333" r:id="rId38"/>
    <p:sldId id="2321" r:id="rId39"/>
    <p:sldId id="2328" r:id="rId40"/>
    <p:sldId id="2322" r:id="rId41"/>
    <p:sldId id="2323" r:id="rId42"/>
    <p:sldId id="2324" r:id="rId43"/>
    <p:sldId id="2329" r:id="rId44"/>
    <p:sldId id="2326" r:id="rId45"/>
    <p:sldId id="2325" r:id="rId46"/>
    <p:sldId id="1708" r:id="rId47"/>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E1003C11-9139-47BF-8CDA-7D146E783F2B}"/>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F4F57FDD-7C48-4BF0-8E3F-6B620F88699C}"/>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6171F4EF-BF40-4E6F-9A22-33B11C67AE15}"/>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CECD0176-5086-4C95-8142-59D6F6D12B1B}"/>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462F86C9-4C81-4870-9F16-D7D70521D11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747867D-1883-4EE0-8AB5-ACD0C2911AC6}"/>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171E194-3C82-4CDE-BC88-34BAABDB47EF}"/>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ADABA17A-C6E2-44FF-B2F1-4C44E4E2EA58}" type="datetimeFigureOut">
              <a:rPr lang="en-US"/>
              <a:pPr>
                <a:defRPr/>
              </a:pPr>
              <a:t>2/9/2021</a:t>
            </a:fld>
            <a:endParaRPr lang="en-US" dirty="0"/>
          </a:p>
        </p:txBody>
      </p:sp>
      <p:sp>
        <p:nvSpPr>
          <p:cNvPr id="4" name="Slide Image Placeholder 3">
            <a:extLst>
              <a:ext uri="{FF2B5EF4-FFF2-40B4-BE49-F238E27FC236}">
                <a16:creationId xmlns:a16="http://schemas.microsoft.com/office/drawing/2014/main" id="{297FDC9B-F482-44EF-9BC0-5FC13AA1B163}"/>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5FB38214-5C68-43C8-B12A-65A390FB2AC5}"/>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6F57226-7FFE-4E68-B7A3-D0931DD4C329}"/>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57A97C7C-8810-435D-8C41-B7F2B3D71B05}"/>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3E32042-73D4-4009-BF6B-A210DF90146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01C4B71D-A02F-47D1-8724-C70E942D4A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EAEF67A5-E183-4EF6-9621-82BC276A71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FEC77437-1C58-4496-BF6C-30F5075858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843830-BB2C-4D05-BEB0-9C3BFCA45DE0}"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DF002919-E85E-4814-9B8B-5DBD6037E2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0910945-3423-4B6D-84F7-914F47BE2A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5621DCD6-3F19-4342-88D9-0D30734116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B67F8E-3AB3-4998-83C8-E435B18413A7}"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0214F79-B633-46AF-867E-CF04FA2E03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AEEEA3F5-FE58-4151-BEA2-F7181AACBC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88467BE2-8707-448C-A3DC-CF76ABA4B4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A7D2AB-7649-44F0-AFF9-215D8F7C2FA2}"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25AFD05-C1A8-47AB-A9F3-A3ED3FACF4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68265B44-0BC8-4371-ADAB-3F01BA06AF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7D856928-F2A9-417E-B774-893A66E574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205CE5-046D-43C6-853A-F0FBA9F2A179}"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27B31CC-746B-4898-822C-87F7B6AC1A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22807FAA-0E23-46B1-8E2D-274CC9C166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CBAC9869-943D-4F77-B24C-21EB46AAA0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6CF7E6-911E-4EF8-A120-E46F0BC8FBCC}"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BC3DD30-7EBC-408D-ACEC-85893BAC0C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24D73CE5-EB2D-475B-8B7A-75A9FF6F9B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40907A26-78F6-4667-95AE-E1F52CA1A9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68990B-0653-4211-A975-FCA36BC2574B}"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6CB1C96-F0B8-4268-95B3-6C7848E407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92312EB7-3E58-4735-822E-2796CA5222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9AB23FCF-427A-4C1A-ACC5-2CDCD33956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06BE5-0CF5-47F2-9105-B1990B3E6BC4}"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7480AC12-199A-4E26-92D6-0D5A96A8AE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85D51B2A-E710-482A-A5B7-3E29423BCC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5F082B0D-4414-4C85-A957-55345F3F5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1A39CA-A165-4358-845F-5BB671735DFC}"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7A575158-07EF-4316-AAE5-C9EC435F7F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9FEFE51A-3363-4366-B614-CE5991159E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58552E98-5908-4363-9FD0-EE93E27404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8616A5-8436-4FF2-9FFD-C714E3F0BD4F}"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0501A77A-C34A-41CE-B8F6-30C100B9A8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244A3D54-FEB6-4B75-8C27-2E8DE70DB9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4341BF41-A0CB-4B7F-B7B6-07D0CA076E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E50CDD-208D-4189-AF50-CD9C935F55F4}"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3E0D711D-B19D-4C09-B9C4-B32943FEE0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BD4BAFAB-B218-40CC-AAB7-3FE7F0A211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F5CDE11D-507A-4717-B52E-3CB07560AC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C5448A-3DCE-48F5-9A09-A70FBCF141C0}"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F659A7F-159D-4ACA-AF3E-51165989EC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B268C730-8130-4BA4-A67F-70A4621F32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4C67E8A6-3464-4E96-BB74-3B38F9AD3E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CE80AE-D700-4344-AF6B-F0CB9E4C346B}"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BEA0B8D4-7172-451C-991E-A26FC49FC3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5F4A1F50-4D49-43AF-9E1C-3274A5BD09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B0836990-887A-44A7-A50E-E05F27F616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C60406-9BC4-409F-9DBC-AE30332CBC87}"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12440B7A-BB94-4188-BF43-E0FB474706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53E1A1C3-54D1-4483-BEA8-A840AB0BDE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CD8A272D-5905-4D4E-B260-74207411F5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8DB9C4-B158-46B9-9099-970E82649800}"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A50D8DB1-9F4A-4BF6-9406-5540757CF6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5524EF47-E803-4DFC-8288-EF91E285F3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57B3B65B-D7BE-46BF-B3D8-F206EC4E5F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39F15AF-C499-4EDE-820B-B4E1731F74C7}"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61D3787F-CA5B-427F-8D9E-ACE27F54C1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0EE6FE77-61AB-4A56-A954-6B78534C54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1DD204D4-15E6-42DE-9C42-DD4E8AF9DB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462B4A-DEC4-4C98-94B1-E2734BAAD9B1}"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109C0699-4C74-4EE5-919E-328FFA5D03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8D16FC6-771E-44ED-955E-2C3A93AD3E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A226F4DA-1DF9-4093-B682-5DE553DF53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C9E530-1E6D-4AE6-AF54-05480E545748}"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8BC90FFA-C2E4-4F91-A5F0-703B1C98C0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AC450530-74BC-4DA5-BCCF-CCB296C164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102E888B-2E84-4AA9-BE1A-B5A531B49A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AA8295-182B-4291-AC40-3C8810F8F75E}"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7B559361-8401-4C02-B34D-875C95B481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D7E9708E-8A1C-4301-810A-8C121D26DD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E167FC4A-2E32-439F-A802-29A34C5DDF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46C8DD-6125-4884-8298-E981B52D8B01}"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28B87226-6C88-4BD3-ADA3-0A8D911DC1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0E803523-C0DE-4A2F-A46E-E823766418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96C1FC16-E6B1-4A67-B3CA-F83DD40B76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4DAB49-7CD2-4A73-B3C7-DD6D937C366B}"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2D505AC0-ABEE-4AD0-B1C7-B92534CD27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8E2E3919-261E-44D1-99BA-3F39BA5A22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732FAB70-2471-4355-B717-8EE7F8D747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19B4AD-B6D2-4F59-8722-843173BC67F4}"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6F8FD736-0608-4233-A81D-C0CABD6E5C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5E7440AC-D3A5-41F1-A992-8BB5D434D0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9E2B7A08-6FFF-4E5D-BDBD-B82028107A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F7B9E9-277B-4607-86D0-B7D55D7A9AC4}"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57A5092-9C43-4B21-A6F4-7E80D349BF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2E7AEE62-1A8E-4027-AA00-B94AB96996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7DD73C51-EECB-40D5-BAB6-C5D4682D53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E6D08F-6166-426F-A74F-6314C0EA4527}"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B74D3F9B-1061-4D56-AE31-F0E038D4D2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8BDC495B-7C04-4C13-B59C-CD98E1A105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9004D93C-5984-4BA4-AF6E-6E3B20A63A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4386F5-8B1D-4B1E-9832-A64CFD1EE1AC}"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408231C4-5157-4287-91B6-FBDA612B89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F338DCB8-4C53-4935-A850-A1B32D6C5F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3E7E07BC-C365-4FFE-8744-8B22CA89B9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62D0A1-2F0B-41A5-A73E-2B3CF20324E7}"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D9811EE0-D2B6-4C06-AC96-DB5B8644D8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3DD471B5-5077-4F89-AE3E-9948327D0A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E10E392F-92F1-484B-A51A-83DF0DD74D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CE1B2F-3F86-41F8-95AE-5AFD83A293AF}"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5940175B-E968-4BDC-900C-B80C5A28A1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60BA8368-3BAB-4A7B-85DB-46FE93FBF4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8F488FED-BBA9-40EA-852B-F0A0472503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39DBE9-7F87-4F0E-AF3D-0C1FDBDC3E18}"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8A9C8362-C956-4230-8B39-F5D1D4DB80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E232E4E2-5DA8-4EF6-B729-6FE3D0B73E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BA6EAD2A-111A-488A-B9C0-21494551D8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39E956-B572-4992-9D32-C1A28C264DA9}"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EDE852A0-C9EE-49BD-A962-1A38E6521F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9A8F0ACB-E383-462F-BF0E-CE517AB7DD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1EF928F5-F77F-47D5-81EE-0006BFFE28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D86BD1-7DB1-4B71-99C8-69924FDDB64E}"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53C00A99-CC2D-409B-BE1B-148264AF87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4C726055-4B1C-4618-9693-2622633D05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326025D7-E7A4-483C-B89C-8DBFADAA3E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2E6B6C-7A4F-457E-87BE-284B5B9AE9B6}"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97FF7AE7-29F2-4C54-9BCD-F08248F9B8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056E3F7F-5C1A-49BB-A33F-13351CD6B2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744297A7-C970-4583-A1A8-B8D6F04D36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19510D-285E-438C-BD10-13BC2D3C8315}"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56A66DA9-0089-42DA-9D0E-C3533F7DBA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6A1AECA3-A8C3-40D0-9803-6859D92731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55463D79-706F-4F86-9EDB-8140DABEE1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9087E1-804F-4CA5-A634-231B693C04BB}"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9BFF76B9-98B1-40EC-BE10-F0E3F70A81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DDB8B993-2746-41CF-91A9-C5FF10EC84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3CEC4AAA-A21D-49C0-A023-7D46393795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DD0F36-1C0A-4CA0-BD07-BE251B8542CA}"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344BD0E2-95B7-44DC-8EF0-5AF49F3494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2BA2AACF-0427-4346-8C8F-FB1FD82279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39803DD9-7785-4FCC-8A17-FB7A91E91B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935C22-48BC-41BD-95CA-5318DFD9AFDA}"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CDF76AFF-FDA4-40C4-AECE-4368669143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D29ACA8A-FFAA-4411-B6EB-95EA956FA1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6D128FFB-5E95-4C40-B3AF-B9DFD8E16D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5B6E42-E2AA-46DC-A1DC-D8095BFC0641}"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EB613317-574F-45C9-BC26-289091CE1A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30A805C3-03DD-41DC-A2F6-2AA8F13445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095BC06B-0267-4B78-9508-048E1B7917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3A508B-E986-4377-8020-AE41B7FE4B84}"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1737145-B43C-4EAD-9938-8356E7F4C2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55953D60-8BF8-4094-9DDF-9C51E16758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F840F990-DA87-4812-BCFA-82622ABC6C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A310BE-16B8-4AB8-B04E-9FBC4B508D49}"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00BF1116-D24E-410E-AD9B-71A84DBE73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916DB9C8-81A7-4F6D-A686-B695B4E9CD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53D7249F-2A76-479C-8DEF-351905BCDC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FC278E-EB53-4AE2-96C1-62A2D02F7B61}"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5B7CF27C-2D09-4D92-900B-F10B45458D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0252D0CA-E607-40D6-942E-C72D8C90BA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83578973-BDEA-4E4D-9A5E-6E724F7FD9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417600-9220-4EDA-83ED-53EB51102D75}"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DA42EB40-DED1-482A-BE01-3D8B329C38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D46E1E55-83A0-4590-9A3F-FD9B270FBA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DA0F0C5C-A99D-4F15-AA21-18F9A66EF5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A7F283-06DE-4A8F-99D9-BB32929A59D7}"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97F6C184-E5C2-4934-86B2-EA303B366F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818448E9-7157-4FCC-8529-DAE0B5530A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3B990BC5-8499-4CE6-8AE0-74337599C3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90CCA7-FAC2-486F-A178-2D09456AD5B9}"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CD6413E-6834-4495-92D6-5DA9F1B063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3F982D8-D34E-487D-8EE9-227354F412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ECC7C86D-0C2D-4138-AE57-A87AB8545E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298AE7-DCB0-4C0C-9AFB-86BD7E38D908}"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8B19CA5-6094-47AC-9FB3-721DFFA599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C2536D4F-0BC9-4056-A4A6-CE2F07A7F9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C1A5D6A-6A4B-4BAF-B1DE-5F5377210C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69F61B-E221-4025-AFF9-A17B0D2860BA}"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F226E72C-7847-4501-9E6B-0C30385612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1518304-DB53-40AD-9001-897DEFDAB5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0A090988-6E26-4929-9270-CEB1C83134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677E89-F135-430E-A20A-02CCBBB17B55}"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B62EF84-FA19-4A51-BF96-70CCA10766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D3A86EE0-1C16-421E-8B67-600938DE2E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573203E0-32C0-4DC0-A3E9-267187CBFD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A75571-CFFE-4F4D-832B-E43BE9DC3041}"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E52C78A9-C61C-490E-A639-DEA1E090DB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AD0336EA-FADA-4D31-A756-A1D0258E55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B7290D75-D2C4-4849-8C2C-E7D93A37D1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68F624-CF50-4AD6-9975-25F2C3378E4B}"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6EC15923-7BB7-4937-BC5C-8721AB7FBCE0}"/>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0CC2CC7F-3ED9-44DF-8868-6CFAA39EF2A5}"/>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F79916FB-E0BC-4C20-8C82-F212013DAB7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3D03F31C-B730-4152-979A-AF50EB0EDF84}"/>
              </a:ext>
            </a:extLst>
          </p:cNvPr>
          <p:cNvSpPr>
            <a:spLocks noGrp="1"/>
          </p:cNvSpPr>
          <p:nvPr>
            <p:ph type="sldNum" sz="quarter" idx="12"/>
          </p:nvPr>
        </p:nvSpPr>
        <p:spPr>
          <a:xfrm>
            <a:off x="8229600" y="6473825"/>
            <a:ext cx="758825" cy="247650"/>
          </a:xfrm>
        </p:spPr>
        <p:txBody>
          <a:bodyPr/>
          <a:lstStyle>
            <a:lvl1pPr>
              <a:defRPr smtClean="0"/>
            </a:lvl1pPr>
          </a:lstStyle>
          <a:p>
            <a:pPr>
              <a:defRPr/>
            </a:pPr>
            <a:fld id="{F3CD1C5B-22E6-4134-8868-5E465A4CF586}" type="slidenum">
              <a:rPr lang="en-US" altLang="en-US"/>
              <a:pPr>
                <a:defRPr/>
              </a:pPr>
              <a:t>‹#›</a:t>
            </a:fld>
            <a:endParaRPr lang="en-US" altLang="en-US"/>
          </a:p>
        </p:txBody>
      </p:sp>
    </p:spTree>
    <p:extLst>
      <p:ext uri="{BB962C8B-B14F-4D97-AF65-F5344CB8AC3E}">
        <p14:creationId xmlns:p14="http://schemas.microsoft.com/office/powerpoint/2010/main" val="237880981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79D044E3-B1E9-4B66-A1CE-93E6E10373B8}"/>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765DC4FB-0EAD-4887-BC8B-9FA4040A0BF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0DD4B12A-9373-4844-B58C-E295D862D897}"/>
              </a:ext>
            </a:extLst>
          </p:cNvPr>
          <p:cNvSpPr>
            <a:spLocks noGrp="1"/>
          </p:cNvSpPr>
          <p:nvPr>
            <p:ph type="sldNum" sz="quarter" idx="12"/>
          </p:nvPr>
        </p:nvSpPr>
        <p:spPr/>
        <p:txBody>
          <a:bodyPr/>
          <a:lstStyle>
            <a:lvl1pPr>
              <a:defRPr/>
            </a:lvl1pPr>
          </a:lstStyle>
          <a:p>
            <a:pPr>
              <a:defRPr/>
            </a:pPr>
            <a:fld id="{10CCB89A-4649-40FC-843F-1D8EDEF80C97}" type="slidenum">
              <a:rPr lang="en-US" altLang="en-US"/>
              <a:pPr>
                <a:defRPr/>
              </a:pPr>
              <a:t>‹#›</a:t>
            </a:fld>
            <a:endParaRPr lang="en-US" altLang="en-US"/>
          </a:p>
        </p:txBody>
      </p:sp>
    </p:spTree>
    <p:extLst>
      <p:ext uri="{BB962C8B-B14F-4D97-AF65-F5344CB8AC3E}">
        <p14:creationId xmlns:p14="http://schemas.microsoft.com/office/powerpoint/2010/main" val="1901023703"/>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ED5990-3303-4E6E-B74A-B19240C913A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09D76D4-F50C-4C3B-9F38-50B12CC2BFA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C330E7F-BEF8-4810-B601-8AD484B23701}"/>
              </a:ext>
            </a:extLst>
          </p:cNvPr>
          <p:cNvSpPr>
            <a:spLocks noGrp="1"/>
          </p:cNvSpPr>
          <p:nvPr>
            <p:ph type="sldNum" sz="quarter" idx="12"/>
          </p:nvPr>
        </p:nvSpPr>
        <p:spPr/>
        <p:txBody>
          <a:bodyPr/>
          <a:lstStyle>
            <a:lvl1pPr>
              <a:defRPr smtClean="0"/>
            </a:lvl1pPr>
          </a:lstStyle>
          <a:p>
            <a:pPr>
              <a:defRPr/>
            </a:pPr>
            <a:fld id="{534A65A2-6D65-4EAF-8177-EFD18951A510}" type="slidenum">
              <a:rPr lang="en-US" altLang="en-US"/>
              <a:pPr>
                <a:defRPr/>
              </a:pPr>
              <a:t>‹#›</a:t>
            </a:fld>
            <a:endParaRPr lang="en-US" altLang="en-US"/>
          </a:p>
        </p:txBody>
      </p:sp>
    </p:spTree>
    <p:extLst>
      <p:ext uri="{BB962C8B-B14F-4D97-AF65-F5344CB8AC3E}">
        <p14:creationId xmlns:p14="http://schemas.microsoft.com/office/powerpoint/2010/main" val="117483800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912E09E6-71DB-4785-8BCF-8F1E558B78FC}"/>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20A0FE88-E332-4D00-985B-A87E196597B1}"/>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828D8BAA-B005-4813-8D4E-2ADE898E63C2}"/>
              </a:ext>
            </a:extLst>
          </p:cNvPr>
          <p:cNvSpPr>
            <a:spLocks noGrp="1"/>
          </p:cNvSpPr>
          <p:nvPr>
            <p:ph type="sldNum" sz="quarter" idx="12"/>
          </p:nvPr>
        </p:nvSpPr>
        <p:spPr>
          <a:xfrm>
            <a:off x="8229600" y="6473825"/>
            <a:ext cx="758825" cy="247650"/>
          </a:xfrm>
        </p:spPr>
        <p:txBody>
          <a:bodyPr/>
          <a:lstStyle>
            <a:lvl1pPr>
              <a:defRPr smtClean="0"/>
            </a:lvl1pPr>
          </a:lstStyle>
          <a:p>
            <a:pPr>
              <a:defRPr/>
            </a:pPr>
            <a:fld id="{9D7E7412-0586-40A6-B6A3-295C83A83EF2}" type="slidenum">
              <a:rPr lang="en-US" altLang="en-US"/>
              <a:pPr>
                <a:defRPr/>
              </a:pPr>
              <a:t>‹#›</a:t>
            </a:fld>
            <a:endParaRPr lang="en-US" altLang="en-US"/>
          </a:p>
        </p:txBody>
      </p:sp>
    </p:spTree>
    <p:extLst>
      <p:ext uri="{BB962C8B-B14F-4D97-AF65-F5344CB8AC3E}">
        <p14:creationId xmlns:p14="http://schemas.microsoft.com/office/powerpoint/2010/main" val="1894692644"/>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631B727-4FF7-4C74-94F3-579C0F2CDF9E}"/>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29599884-1FC9-4DF2-80E2-F485D647EE48}"/>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8CC14ABD-54DE-42DC-B8EA-0680E8FBDB4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2C1ADF2B-234F-4D55-9CE0-871DCDCF08AC}"/>
              </a:ext>
            </a:extLst>
          </p:cNvPr>
          <p:cNvSpPr>
            <a:spLocks noGrp="1"/>
          </p:cNvSpPr>
          <p:nvPr>
            <p:ph type="sldNum" sz="quarter" idx="12"/>
          </p:nvPr>
        </p:nvSpPr>
        <p:spPr/>
        <p:txBody>
          <a:bodyPr/>
          <a:lstStyle>
            <a:lvl1pPr>
              <a:defRPr smtClean="0"/>
            </a:lvl1pPr>
          </a:lstStyle>
          <a:p>
            <a:pPr>
              <a:defRPr/>
            </a:pPr>
            <a:fld id="{E7B526CA-183D-4398-B4B4-C90A4744ED1B}" type="slidenum">
              <a:rPr lang="en-US" altLang="en-US"/>
              <a:pPr>
                <a:defRPr/>
              </a:pPr>
              <a:t>‹#›</a:t>
            </a:fld>
            <a:endParaRPr lang="en-US" altLang="en-US"/>
          </a:p>
        </p:txBody>
      </p:sp>
    </p:spTree>
    <p:extLst>
      <p:ext uri="{BB962C8B-B14F-4D97-AF65-F5344CB8AC3E}">
        <p14:creationId xmlns:p14="http://schemas.microsoft.com/office/powerpoint/2010/main" val="20810584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6659B586-066A-4582-8BB8-D34F5E952620}"/>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413F578A-6CDE-4F10-910D-5BB4D129C12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1FC65B60-8784-495B-BAF4-356852A1D576}"/>
              </a:ext>
            </a:extLst>
          </p:cNvPr>
          <p:cNvSpPr>
            <a:spLocks noGrp="1"/>
          </p:cNvSpPr>
          <p:nvPr>
            <p:ph type="sldNum" sz="quarter" idx="12"/>
          </p:nvPr>
        </p:nvSpPr>
        <p:spPr/>
        <p:txBody>
          <a:bodyPr/>
          <a:lstStyle>
            <a:lvl1pPr>
              <a:defRPr/>
            </a:lvl1pPr>
          </a:lstStyle>
          <a:p>
            <a:pPr>
              <a:defRPr/>
            </a:pPr>
            <a:fld id="{72AAC1E1-6BF9-45AB-BF00-2E1FB64EBDCE}" type="slidenum">
              <a:rPr lang="en-US" altLang="en-US"/>
              <a:pPr>
                <a:defRPr/>
              </a:pPr>
              <a:t>‹#›</a:t>
            </a:fld>
            <a:endParaRPr lang="en-US" altLang="en-US"/>
          </a:p>
        </p:txBody>
      </p:sp>
    </p:spTree>
    <p:extLst>
      <p:ext uri="{BB962C8B-B14F-4D97-AF65-F5344CB8AC3E}">
        <p14:creationId xmlns:p14="http://schemas.microsoft.com/office/powerpoint/2010/main" val="2678302933"/>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6EDCA321-B0AA-4EB4-972C-C29DCA529D30}"/>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D369CD7F-605D-42D1-98FA-8DB7119764F0}"/>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7D8187B0-9C4B-485C-9044-CF9FD026F40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A35B9D15-5298-43E3-89EC-389DCC5202E6}"/>
              </a:ext>
            </a:extLst>
          </p:cNvPr>
          <p:cNvSpPr>
            <a:spLocks noGrp="1"/>
          </p:cNvSpPr>
          <p:nvPr>
            <p:ph type="sldNum" sz="quarter" idx="12"/>
          </p:nvPr>
        </p:nvSpPr>
        <p:spPr>
          <a:xfrm>
            <a:off x="8229600" y="6477000"/>
            <a:ext cx="762000" cy="247650"/>
          </a:xfrm>
        </p:spPr>
        <p:txBody>
          <a:bodyPr/>
          <a:lstStyle>
            <a:lvl1pPr>
              <a:defRPr smtClean="0"/>
            </a:lvl1pPr>
          </a:lstStyle>
          <a:p>
            <a:pPr>
              <a:defRPr/>
            </a:pPr>
            <a:fld id="{2D457BAC-94F0-4EF6-AF8F-707BB2DDD817}" type="slidenum">
              <a:rPr lang="en-US" altLang="en-US"/>
              <a:pPr>
                <a:defRPr/>
              </a:pPr>
              <a:t>‹#›</a:t>
            </a:fld>
            <a:endParaRPr lang="en-US" altLang="en-US"/>
          </a:p>
        </p:txBody>
      </p:sp>
    </p:spTree>
    <p:extLst>
      <p:ext uri="{BB962C8B-B14F-4D97-AF65-F5344CB8AC3E}">
        <p14:creationId xmlns:p14="http://schemas.microsoft.com/office/powerpoint/2010/main" val="3583195716"/>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779A1637-FCBF-4367-9572-5F1CEBE64624}"/>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DB789288-EC3E-46E2-B7E0-E60EA0B9149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BF497A1E-49C5-4974-B9F8-2148B83CDC40}"/>
              </a:ext>
            </a:extLst>
          </p:cNvPr>
          <p:cNvSpPr>
            <a:spLocks noGrp="1"/>
          </p:cNvSpPr>
          <p:nvPr>
            <p:ph type="sldNum" sz="quarter" idx="12"/>
          </p:nvPr>
        </p:nvSpPr>
        <p:spPr/>
        <p:txBody>
          <a:bodyPr/>
          <a:lstStyle>
            <a:lvl1pPr>
              <a:defRPr/>
            </a:lvl1pPr>
          </a:lstStyle>
          <a:p>
            <a:pPr>
              <a:defRPr/>
            </a:pPr>
            <a:fld id="{BB8A21C3-7F49-41D7-ADFA-F83E857DFC76}" type="slidenum">
              <a:rPr lang="en-US" altLang="en-US"/>
              <a:pPr>
                <a:defRPr/>
              </a:pPr>
              <a:t>‹#›</a:t>
            </a:fld>
            <a:endParaRPr lang="en-US" altLang="en-US"/>
          </a:p>
        </p:txBody>
      </p:sp>
    </p:spTree>
    <p:extLst>
      <p:ext uri="{BB962C8B-B14F-4D97-AF65-F5344CB8AC3E}">
        <p14:creationId xmlns:p14="http://schemas.microsoft.com/office/powerpoint/2010/main" val="3827898024"/>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20C3CD4B-4B8E-4C74-A579-F4608ABA5E05}"/>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3D5981F5-9068-456A-8527-0E15881F6BE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FC0BD6AD-F032-43E1-AD29-155E9DAA69E1}"/>
              </a:ext>
            </a:extLst>
          </p:cNvPr>
          <p:cNvSpPr>
            <a:spLocks noGrp="1"/>
          </p:cNvSpPr>
          <p:nvPr>
            <p:ph type="sldNum" sz="quarter" idx="12"/>
          </p:nvPr>
        </p:nvSpPr>
        <p:spPr/>
        <p:txBody>
          <a:bodyPr/>
          <a:lstStyle>
            <a:lvl1pPr>
              <a:defRPr smtClean="0"/>
            </a:lvl1pPr>
          </a:lstStyle>
          <a:p>
            <a:pPr>
              <a:defRPr/>
            </a:pPr>
            <a:fld id="{3B5AF135-8B66-4E89-8A1D-6A51CAD26C87}" type="slidenum">
              <a:rPr lang="en-US" altLang="en-US"/>
              <a:pPr>
                <a:defRPr/>
              </a:pPr>
              <a:t>‹#›</a:t>
            </a:fld>
            <a:endParaRPr lang="en-US" altLang="en-US"/>
          </a:p>
        </p:txBody>
      </p:sp>
    </p:spTree>
    <p:extLst>
      <p:ext uri="{BB962C8B-B14F-4D97-AF65-F5344CB8AC3E}">
        <p14:creationId xmlns:p14="http://schemas.microsoft.com/office/powerpoint/2010/main" val="2820233393"/>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B021920A-6961-495C-818D-9B37210AD90E}"/>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A1D03582-4BD6-40D8-8293-FA7CEF6859EA}"/>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6064061C-A5F2-4A52-84F4-DCEE5A24D67A}"/>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79C2C362-42EA-47ED-8D24-2BB620B92FD3}"/>
              </a:ext>
            </a:extLst>
          </p:cNvPr>
          <p:cNvSpPr>
            <a:spLocks noGrp="1"/>
          </p:cNvSpPr>
          <p:nvPr>
            <p:ph type="sldNum" sz="quarter" idx="12"/>
          </p:nvPr>
        </p:nvSpPr>
        <p:spPr/>
        <p:txBody>
          <a:bodyPr/>
          <a:lstStyle>
            <a:lvl1pPr>
              <a:defRPr smtClean="0"/>
            </a:lvl1pPr>
          </a:lstStyle>
          <a:p>
            <a:pPr>
              <a:defRPr/>
            </a:pPr>
            <a:fld id="{6A93158F-1A12-4653-815B-0BD72603B896}" type="slidenum">
              <a:rPr lang="en-US" altLang="en-US"/>
              <a:pPr>
                <a:defRPr/>
              </a:pPr>
              <a:t>‹#›</a:t>
            </a:fld>
            <a:endParaRPr lang="en-US" altLang="en-US"/>
          </a:p>
        </p:txBody>
      </p:sp>
    </p:spTree>
    <p:extLst>
      <p:ext uri="{BB962C8B-B14F-4D97-AF65-F5344CB8AC3E}">
        <p14:creationId xmlns:p14="http://schemas.microsoft.com/office/powerpoint/2010/main" val="79115780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2AA75F80-5C35-4928-9CF0-C3B2BA07E7B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498492A-729C-461F-A595-937CBE2CBD3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E8A96B12-F2F9-4468-ADD9-5CF3D1116765}"/>
              </a:ext>
            </a:extLst>
          </p:cNvPr>
          <p:cNvSpPr>
            <a:spLocks noGrp="1"/>
          </p:cNvSpPr>
          <p:nvPr>
            <p:ph type="sldNum" sz="quarter" idx="12"/>
          </p:nvPr>
        </p:nvSpPr>
        <p:spPr/>
        <p:txBody>
          <a:bodyPr/>
          <a:lstStyle>
            <a:lvl1pPr>
              <a:defRPr smtClean="0"/>
            </a:lvl1pPr>
          </a:lstStyle>
          <a:p>
            <a:pPr>
              <a:defRPr/>
            </a:pPr>
            <a:fld id="{C59EEEB5-8AF3-42DE-8575-D1F1AF84A1D7}" type="slidenum">
              <a:rPr lang="en-US" altLang="en-US"/>
              <a:pPr>
                <a:defRPr/>
              </a:pPr>
              <a:t>‹#›</a:t>
            </a:fld>
            <a:endParaRPr lang="en-US" altLang="en-US"/>
          </a:p>
        </p:txBody>
      </p:sp>
    </p:spTree>
    <p:extLst>
      <p:ext uri="{BB962C8B-B14F-4D97-AF65-F5344CB8AC3E}">
        <p14:creationId xmlns:p14="http://schemas.microsoft.com/office/powerpoint/2010/main" val="102479406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D8BFCD4D-7394-4B21-BCE6-9E49F4071648}"/>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21ACE680-C199-4E34-8AE5-311EC7F38237}"/>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8D6131AE-9196-48A5-8994-0B579E5A0308}"/>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F00A9D1C-7895-4A7F-A2D1-1E1D0F681B07}"/>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CDD6EA04-E445-431C-B100-483634DBBD39}"/>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2F288D05-4E22-4734-84BC-BD13901DF27C}"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8050B305-8AFA-48F8-888A-4329575233FE}"/>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1206CECD-E73F-4CC0-A3F4-41E616D2E540}"/>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1D4D031C-D00C-4A93-BAF2-1A3EAD0DC934}"/>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994" r:id="rId1"/>
    <p:sldLayoutId id="2147485995" r:id="rId2"/>
    <p:sldLayoutId id="2147485996" r:id="rId3"/>
    <p:sldLayoutId id="2147485991" r:id="rId4"/>
    <p:sldLayoutId id="2147485997" r:id="rId5"/>
    <p:sldLayoutId id="2147485992" r:id="rId6"/>
    <p:sldLayoutId id="2147485998" r:id="rId7"/>
    <p:sldLayoutId id="2147485999" r:id="rId8"/>
    <p:sldLayoutId id="2147486000" r:id="rId9"/>
    <p:sldLayoutId id="2147485993" r:id="rId10"/>
    <p:sldLayoutId id="2147486001"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CFC1DD58-3BE2-4B6D-ADB1-D1554966372C}"/>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the  cure  for inferiority complexes</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2A3BAF8-F0B5-42E1-9A2A-0B73AA92CAD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FF1B9D-C516-4786-8071-C2A1074865A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God intends for you to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blessed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God intends for you to be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spiritual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blessing</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others.</a:t>
            </a:r>
          </a:p>
        </p:txBody>
      </p:sp>
      <p:sp>
        <p:nvSpPr>
          <p:cNvPr id="4" name="Rectangle 3">
            <a:extLst>
              <a:ext uri="{FF2B5EF4-FFF2-40B4-BE49-F238E27FC236}">
                <a16:creationId xmlns:a16="http://schemas.microsoft.com/office/drawing/2014/main" id="{344920B3-C17B-4CDC-A6B8-460859E3612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03D08C-4353-4FE0-8809-A98DB5DB65E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C261AE-8BCD-468C-B4A6-CC149FFC506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God intends for you to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blessed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God intends for you to be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spiritual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blessing</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others.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God wants you to be His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showcase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for His intentions for 	mankind.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A88CB14-BA91-4337-B76E-ED2B60F5994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7A2D73-B9A0-450E-88B1-396A46FFB00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7A562F-E94E-45E6-B455-78596F1E3DE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God intends for you to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blessed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God intends for you to be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spiritual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blessing</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others.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God wants you to be His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showcase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for His intentions for 	mankind.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(Job 1 &amp; 2)</a:t>
            </a:r>
          </a:p>
        </p:txBody>
      </p:sp>
      <p:sp>
        <p:nvSpPr>
          <p:cNvPr id="4" name="Rectangle 3">
            <a:extLst>
              <a:ext uri="{FF2B5EF4-FFF2-40B4-BE49-F238E27FC236}">
                <a16:creationId xmlns:a16="http://schemas.microsoft.com/office/drawing/2014/main" id="{FE44419C-E452-496C-8372-7F0DEBDD9A8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B5F4B1-351F-4E0C-B287-AED4F7EC6AD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923162-D231-424F-A3FE-0B5859FDDF3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God intends for you to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blessed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God intends for you to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holy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blameless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he chose us in him before the creation of the world to be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holy and blameless in his sight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v4</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2321E9E0-E8B7-41B5-967A-9EB88642BD4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5821C6-7A2A-4765-82E7-ED40F369FDC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996FF1-6310-4F59-8E9D-B7CD2E41C952}"/>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B.  God intends for you to be </a:t>
            </a:r>
            <a:r>
              <a:rPr lang="en-US" altLang="en-US" sz="4400" b="1" u="sng">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holy</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&amp; </a:t>
            </a:r>
            <a:r>
              <a:rPr lang="en-US" altLang="en-US" sz="4400" b="1" u="sng">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blameless</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For he chose us in him before the creation of the world to be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holy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blameless in his sight. - v4</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Holy</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separate, different, set 	apart for His purpose.</a:t>
            </a: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ἅγιος</a:t>
            </a:r>
            <a:endParaRPr lang="en-US" altLang="en-US" sz="2800" b="1">
              <a:solidFill>
                <a:srgbClr val="990033"/>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AA038909-ED10-488E-A394-36DC5E0B6C7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BCEC29-228C-4B1A-87D1-995BE84215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078812-4AFC-4656-8E26-1BA2AD5DE92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God intends for you to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holy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blameless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he chose us in him before the creation of the world to be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blameless in his sight. - v4</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You are to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different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036F9C49-D94D-4C44-9A5F-5083D9B4672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777DE86-727E-4157-ABB4-061AC3207E6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0B1B99-93C9-419E-9195-80EF6672BD9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God intends for you to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holy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blameless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he chose us in him before the creation of the world to be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blameless in his sight. - v4</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You are to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different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You  are  to  be  a spiritual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influence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674200DC-6A5D-4C05-82D8-372B2E9CC6D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B4195C-47BF-40FA-A2C3-8DB1AD826AB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96C831-9DF2-4B92-9B93-1204F7C1CA55}"/>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B.  God intends for you to be </a:t>
            </a:r>
            <a:r>
              <a:rPr lang="en-US" altLang="en-US" sz="4400" b="1" u="sng">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holy</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&amp; </a:t>
            </a:r>
            <a:r>
              <a:rPr lang="en-US" altLang="en-US" sz="4400" b="1" u="sng">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blameless</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For he chose us in him before the creation of the world to be holy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blameless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in his sight. - v4</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2.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Blameless</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without any 	blemishes.</a:t>
            </a: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ἄμωμος</a:t>
            </a:r>
            <a:endParaRPr lang="en-US" altLang="en-US" sz="2800" b="1">
              <a:solidFill>
                <a:srgbClr val="990033"/>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8D3AE461-FC8E-4FDA-BE99-4721D3CBC9B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90A006-D471-481E-B7BB-CC922D84FB5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5EDA8C-DA40-4C0A-AD4F-0391EBBE66EF}"/>
              </a:ext>
            </a:extLst>
          </p:cNvPr>
          <p:cNvSpPr>
            <a:spLocks noGrp="1" noChangeArrowheads="1"/>
          </p:cNvSpPr>
          <p:nvPr>
            <p:ph idx="1"/>
          </p:nvPr>
        </p:nvSpPr>
        <p:spPr>
          <a:xfrm>
            <a:off x="457200" y="1143000"/>
            <a:ext cx="8229600" cy="57150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God intends for you to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holy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blameless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he chose us in him before the creation of the world to be holy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blameless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his sight. - v4</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The Jewish animal sacrifice 		had to be inspected by the 		priest.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It had to be perfect.</a:t>
            </a:r>
          </a:p>
        </p:txBody>
      </p:sp>
      <p:sp>
        <p:nvSpPr>
          <p:cNvPr id="4" name="Rectangle 3">
            <a:extLst>
              <a:ext uri="{FF2B5EF4-FFF2-40B4-BE49-F238E27FC236}">
                <a16:creationId xmlns:a16="http://schemas.microsoft.com/office/drawing/2014/main" id="{49753636-2034-4C1E-9D32-C0AA7F7B754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106682-358E-4547-BD62-D75766452D4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02FD8F4-B11E-496E-AF21-286702D3C80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God intends for you to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holy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blameless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 12:1 - Therefore, I urge you, brothers, in view of God’s mercy,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offer your bodies as living sacrifices, holy and pleasing to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this is your spiritual act of worship. </a:t>
            </a:r>
            <a:endParaRPr lang="en-US" sz="44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357C948A-C10F-47C9-8A37-F503FCCC9EE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8FD132-958B-4A2B-8A58-A7E5BD3BE4C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7D4AE8-1A2E-4D8B-B8E6-A5843253595C}"/>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is an inferiority complex?</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6357757-426D-46EA-8C34-5053EF5307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4A78D4-D5E1-4D44-A3EA-5F7D09227F5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God intends for you to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holy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blameless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How has God made this 	possible for you?</a:t>
            </a:r>
          </a:p>
        </p:txBody>
      </p:sp>
      <p:sp>
        <p:nvSpPr>
          <p:cNvPr id="4" name="Rectangle 3">
            <a:extLst>
              <a:ext uri="{FF2B5EF4-FFF2-40B4-BE49-F238E27FC236}">
                <a16:creationId xmlns:a16="http://schemas.microsoft.com/office/drawing/2014/main" id="{EE872D95-9550-4EBB-877F-8E7E9F93D78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6E7F309-153D-4BD9-BEE3-F2C46FF4A29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A6FED93-5C4B-4BFD-B99B-3CA10F760417}"/>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He provided for your past - 		by forgiving your sins.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him we have redemption through his blood,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forgiveness of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accordance with the riches of God’s grace that he lavished on us with all wisdom and understanding. - v7.</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9F8ECD1D-8288-4EF0-80AD-65A92DDB2B4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5A1CAF-2E18-47D2-8288-85146BBF5D8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BDA659-F32B-4813-A53B-21E66635BB87}"/>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He provided for your present 		- by indwelling you with His 		Holy Spirit.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you also were included in Christ when you heard the word of truth, the gospel of your salvation. Having believed, you were marked in him with a seal,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promised Holy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is a deposit guaranteeing our inheritance until the redemption of those who are God’s possession — to the praise of his glory</a:t>
            </a:r>
            <a:r>
              <a:rPr lang="en-US" sz="2800" b="1" dirty="0">
                <a:solidFill>
                  <a:schemeClr val="tx1"/>
                </a:solidFill>
                <a:latin typeface="Arial" pitchFamily="34" charset="0"/>
                <a:cs typeface="Arial"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v13-14</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1238DFAA-1A94-41E9-9CB0-D3D66EEA263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C44113E-3038-436F-94D1-34F00A46434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4059668-8BDF-4C30-B6E7-BCF18C07549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c. He will provide for your future 		by glorifying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3:4 - When  Christ,  who  is  your  life, appears, then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also will appear with him in glory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C7163F00-A779-4497-897B-E5B29BB323C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416C458-ABD6-4AC4-9D26-D17D9714972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D57925-CE2D-4784-A64A-7E60C7343A9C}"/>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God intends for you to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blessed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God intends for you to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holy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blameless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God intends for you to live 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adopted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children.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love he predestined us to be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adopted as his sons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Jesus Christ, in accordance with his pleasure and will - v5</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3A7CE517-3FF6-4367-8CF2-84BD0340B64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82A816-C25D-459F-93EF-105B655BC75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96D15A8-C3DD-45AF-B7AD-FB69ED29496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God intends for you to live 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adopted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children.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2:9 - But you are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 chosen people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 royal priesthood, a holy nation,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 people belonging to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you may declare the praises of him who called you out of darkness into his wonderful light.</a:t>
            </a:r>
          </a:p>
        </p:txBody>
      </p:sp>
      <p:sp>
        <p:nvSpPr>
          <p:cNvPr id="4" name="Rectangle 3">
            <a:extLst>
              <a:ext uri="{FF2B5EF4-FFF2-40B4-BE49-F238E27FC236}">
                <a16:creationId xmlns:a16="http://schemas.microsoft.com/office/drawing/2014/main" id="{0D598782-BAF2-4037-A86B-6225A90FB56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0FF26ED-C463-44A9-A6BA-C560AF6E61F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43D9B6-3C29-487E-9538-358878FEB7E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God intends for you to live 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adopted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children.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  God intends for you to live as ones who have received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grace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to the praise of his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glorious grace, which he has freely given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One he loves. - v6.</a:t>
            </a:r>
          </a:p>
        </p:txBody>
      </p:sp>
      <p:sp>
        <p:nvSpPr>
          <p:cNvPr id="4" name="Rectangle 3">
            <a:extLst>
              <a:ext uri="{FF2B5EF4-FFF2-40B4-BE49-F238E27FC236}">
                <a16:creationId xmlns:a16="http://schemas.microsoft.com/office/drawing/2014/main" id="{97D2005F-3C13-49B0-90AB-86760242797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41242F-9594-4B93-AE95-F69AAF949502}"/>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3F7BBC-BE6B-4804-B2A7-3F6A8CEF3945}"/>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God, the Father’s, Plan for </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You. </a:t>
            </a:r>
            <a:r>
              <a:rPr lang="en-US" sz="2800" b="1">
                <a:solidFill>
                  <a:schemeClr val="bg1">
                    <a:lumMod val="65000"/>
                  </a:schemeClr>
                </a:solidFill>
                <a:effectLst>
                  <a:outerShdw blurRad="38100" dist="38100" dir="2700000" algn="tl">
                    <a:srgbClr val="000000">
                      <a:alpha val="43137"/>
                    </a:srgbClr>
                  </a:outerShdw>
                </a:effectLst>
                <a:latin typeface="Arial Narrow" pitchFamily="34" charset="0"/>
              </a:rPr>
              <a:t>- </a:t>
            </a:r>
            <a:r>
              <a:rPr lang="en-US" sz="2800" b="1" dirty="0">
                <a:solidFill>
                  <a:schemeClr val="bg1">
                    <a:lumMod val="65000"/>
                  </a:schemeClr>
                </a:solidFill>
                <a:effectLst>
                  <a:outerShdw blurRad="38100" dist="38100" dir="2700000" algn="tl">
                    <a:srgbClr val="000000">
                      <a:alpha val="43137"/>
                    </a:srgbClr>
                  </a:outerShdw>
                </a:effectLst>
                <a:latin typeface="Arial Narrow" pitchFamily="34" charset="0"/>
              </a:rPr>
              <a:t>v3-6</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God, the Son’s, Plan for You</a:t>
            </a:r>
            <a:r>
              <a:rPr lang="en-US" sz="4400" b="1">
                <a:solidFill>
                  <a:srgbClr val="002060"/>
                </a:solidFill>
                <a:effectLst>
                  <a:outerShdw blurRad="38100" dist="38100" dir="2700000" algn="tl">
                    <a:srgbClr val="000000">
                      <a:alpha val="43137"/>
                    </a:srgbClr>
                  </a:outerShdw>
                </a:effectLst>
                <a:latin typeface="Arial Narrow" pitchFamily="34" charset="0"/>
              </a:rPr>
              <a:t>. </a:t>
            </a:r>
            <a:r>
              <a:rPr lang="en-US" sz="2800" b="1">
                <a:solidFill>
                  <a:srgbClr val="002060"/>
                </a:solidFill>
                <a:effectLst>
                  <a:outerShdw blurRad="38100" dist="38100" dir="2700000" algn="tl">
                    <a:srgbClr val="000000">
                      <a:alpha val="43137"/>
                    </a:srgbClr>
                  </a:outerShdw>
                </a:effectLst>
                <a:latin typeface="Arial Narrow" pitchFamily="34" charset="0"/>
              </a:rPr>
              <a:t>- </a:t>
            </a:r>
            <a:r>
              <a:rPr lang="en-US" sz="2800" b="1" dirty="0">
                <a:solidFill>
                  <a:srgbClr val="002060"/>
                </a:solidFill>
                <a:effectLst>
                  <a:outerShdw blurRad="38100" dist="38100" dir="2700000" algn="tl">
                    <a:srgbClr val="000000">
                      <a:alpha val="43137"/>
                    </a:srgbClr>
                  </a:outerShdw>
                </a:effectLst>
                <a:latin typeface="Arial Narrow" pitchFamily="34" charset="0"/>
              </a:rPr>
              <a:t>v7-14</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AC96D6-A35A-4C91-A10E-F9DD4D2BE94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83A2113-A89F-44F4-8C81-78E929DBA67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Lord Jesus provides </a:t>
            </a:r>
            <a:r>
              <a:rPr lang="en-US" sz="4400" b="1">
                <a:solidFill>
                  <a:srgbClr val="990033"/>
                </a:solidFill>
                <a:effectLst>
                  <a:outerShdw blurRad="38100" dist="38100" dir="2700000" algn="tl">
                    <a:srgbClr val="000000">
                      <a:alpha val="43137"/>
                    </a:srgbClr>
                  </a:outerShdw>
                </a:effectLst>
                <a:latin typeface="Arial Narrow" pitchFamily="34" charset="0"/>
              </a:rPr>
              <a:t>for your </a:t>
            </a:r>
            <a:r>
              <a:rPr lang="en-US" sz="4400" b="1" u="sng" dirty="0">
                <a:solidFill>
                  <a:srgbClr val="990033"/>
                </a:solidFill>
                <a:effectLst>
                  <a:outerShdw blurRad="38100" dist="38100" dir="2700000" algn="tl">
                    <a:srgbClr val="000000">
                      <a:alpha val="43137"/>
                    </a:srgbClr>
                  </a:outerShdw>
                </a:effectLst>
                <a:latin typeface="Arial Narrow" pitchFamily="34" charset="0"/>
              </a:rPr>
              <a:t>redemption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have redemption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his blood, the forgiveness of sins, in accordance with the riches of God’s grace. - v7</a:t>
            </a:r>
          </a:p>
        </p:txBody>
      </p:sp>
      <p:sp>
        <p:nvSpPr>
          <p:cNvPr id="4" name="Rectangle 3">
            <a:extLst>
              <a:ext uri="{FF2B5EF4-FFF2-40B4-BE49-F238E27FC236}">
                <a16:creationId xmlns:a16="http://schemas.microsoft.com/office/drawing/2014/main" id="{2B99E2E6-33A0-4A17-8DBE-553AC6BD390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the Son’s, Plan for You.</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AF25F3-C94F-47E8-A0E9-919022F804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B66051-84D7-4E16-9FAD-2F957395D543}"/>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Lord Jesus provides for your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redemption</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In him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we have redemption</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through his blood, the forgiveness of sins, in accordance with the riches of God’s grace. - v7</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Redemption</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release 	affected by the paying of a 	ransom.</a:t>
            </a:r>
          </a:p>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ἀπολύτρωσις</a:t>
            </a:r>
            <a:endParaRPr lang="en-US" altLang="en-US" sz="2800" b="1">
              <a:solidFill>
                <a:srgbClr val="990033"/>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8C0EC70E-A0FE-4827-863A-BF817DEFCB2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the Son’s, Plan for You.</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9C12429-CF76-46D2-95F9-54EB38F5F92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37E7C5-7E5F-457F-BD9E-32BCC385A066}"/>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1:3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Praise be to the God and Father of our Lord Jesus Christ, who has blessed us in the heavenly realms with every spiritual blessing in Christ.</a:t>
            </a:r>
            <a:endParaRPr lang="en-US" sz="2800" b="1" dirty="0">
              <a:solidFill>
                <a:schemeClr val="tx1"/>
              </a:solidFill>
              <a:latin typeface="Arial" pitchFamily="34" charset="0"/>
              <a:cs typeface="Arial"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EB367A-8B83-4FA3-BFAD-0E0CDA9F7C7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C2D31F9-F468-485A-9728-83B4FBE38E79}"/>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Lord Jesus provides for you </a:t>
            </a:r>
            <a:r>
              <a:rPr lang="en-US" sz="4400" b="1" u="sng" dirty="0">
                <a:solidFill>
                  <a:srgbClr val="990033"/>
                </a:solidFill>
                <a:effectLst>
                  <a:outerShdw blurRad="38100" dist="38100" dir="2700000" algn="tl">
                    <a:srgbClr val="000000">
                      <a:alpha val="43137"/>
                    </a:srgbClr>
                  </a:outerShdw>
                </a:effectLst>
                <a:latin typeface="Arial Narrow" pitchFamily="34" charset="0"/>
              </a:rPr>
              <a:t>redemption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have redemption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his blood, the forgiveness of sins, in accordance with the riches of God’s grace. - v7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idea: a slave is purchased 	from a slave block.</a:t>
            </a:r>
          </a:p>
        </p:txBody>
      </p:sp>
      <p:sp>
        <p:nvSpPr>
          <p:cNvPr id="4" name="Rectangle 3">
            <a:extLst>
              <a:ext uri="{FF2B5EF4-FFF2-40B4-BE49-F238E27FC236}">
                <a16:creationId xmlns:a16="http://schemas.microsoft.com/office/drawing/2014/main" id="{A4C52994-CB02-4191-9D52-1925957955B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the Son’s, Plan for You.</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080153-36F8-4F40-8E87-8C2B60A1300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04FD37-B2BB-4EB3-99E5-B69C67D8988F}"/>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Lord Jesus provides for you </a:t>
            </a:r>
            <a:r>
              <a:rPr lang="en-US" sz="4400" b="1" u="sng" dirty="0">
                <a:solidFill>
                  <a:srgbClr val="990033"/>
                </a:solidFill>
                <a:effectLst>
                  <a:outerShdw blurRad="38100" dist="38100" dir="2700000" algn="tl">
                    <a:srgbClr val="000000">
                      <a:alpha val="43137"/>
                    </a:srgbClr>
                  </a:outerShdw>
                </a:effectLst>
                <a:latin typeface="Arial Narrow" pitchFamily="34" charset="0"/>
              </a:rPr>
              <a:t>redemption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have redemption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his blood, the forgiveness of sins, in accordance with the riches of God’s grace. - v7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idea: a slave is purchased 	from a slave block.</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Jesus paid your ransom when 	He died on the cross!</a:t>
            </a:r>
          </a:p>
        </p:txBody>
      </p:sp>
      <p:sp>
        <p:nvSpPr>
          <p:cNvPr id="4" name="Rectangle 3">
            <a:extLst>
              <a:ext uri="{FF2B5EF4-FFF2-40B4-BE49-F238E27FC236}">
                <a16:creationId xmlns:a16="http://schemas.microsoft.com/office/drawing/2014/main" id="{F8BA427C-B5DD-4680-9444-3C5735F4DD1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the Son’s, Plan for You.</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EADAD3F-98A6-4B9F-B801-45476F32D0E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5931E4-5FF6-4A0C-98B2-F25C0E6A62DF}"/>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Lord Jesus provides for you an</a:t>
            </a:r>
            <a:r>
              <a:rPr lang="en-US" sz="4400" b="1" u="sng" dirty="0">
                <a:solidFill>
                  <a:srgbClr val="990033"/>
                </a:solidFill>
                <a:effectLst>
                  <a:outerShdw blurRad="38100" dist="38100" dir="2700000" algn="tl">
                    <a:srgbClr val="000000">
                      <a:alpha val="43137"/>
                    </a:srgbClr>
                  </a:outerShdw>
                </a:effectLst>
                <a:latin typeface="Arial Narrow" pitchFamily="34" charset="0"/>
              </a:rPr>
              <a:t> abundant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that he lavished on us with all wisdom and understanding. And he made known to us the mystery of his will according to his good pleasure, which he purposed in Christ, to be put into effect when the times will have reached their fulfillment . . . - v8-10</a:t>
            </a:r>
          </a:p>
        </p:txBody>
      </p:sp>
      <p:sp>
        <p:nvSpPr>
          <p:cNvPr id="4" name="Rectangle 3">
            <a:extLst>
              <a:ext uri="{FF2B5EF4-FFF2-40B4-BE49-F238E27FC236}">
                <a16:creationId xmlns:a16="http://schemas.microsoft.com/office/drawing/2014/main" id="{C551947F-1B2A-4F13-8A36-9FD44B789CE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the Son’s, Plan for You.</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64D5E4E-12FC-40AF-AD44-DD3FBFECA15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CCD990-9CB5-4D90-A2D0-8FD59922D70C}"/>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Lord Jesus provides for you an</a:t>
            </a:r>
            <a:r>
              <a:rPr lang="en-US" sz="4400" b="1" u="sng" dirty="0">
                <a:solidFill>
                  <a:srgbClr val="990033"/>
                </a:solidFill>
                <a:effectLst>
                  <a:outerShdw blurRad="38100" dist="38100" dir="2700000" algn="tl">
                    <a:srgbClr val="000000">
                      <a:alpha val="43137"/>
                    </a:srgbClr>
                  </a:outerShdw>
                </a:effectLst>
                <a:latin typeface="Arial Narrow" pitchFamily="34" charset="0"/>
              </a:rPr>
              <a:t> abundant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is abundant life?</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lavished on us with all wisdom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understanding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made known to us the mystery of his will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according to his good pleasure, which he purposed in Christ, to be put into effect when the times will have reached their fulfillment . . . - v8-10</a:t>
            </a:r>
          </a:p>
        </p:txBody>
      </p:sp>
      <p:sp>
        <p:nvSpPr>
          <p:cNvPr id="4" name="Rectangle 3">
            <a:extLst>
              <a:ext uri="{FF2B5EF4-FFF2-40B4-BE49-F238E27FC236}">
                <a16:creationId xmlns:a16="http://schemas.microsoft.com/office/drawing/2014/main" id="{1998FA28-F11C-4E3D-86EF-120E05AD350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the Son’s, Plan for You.</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C3FE2B-01EF-4E4E-8A99-10C1E42B73C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AB42F8-04CA-45CC-B320-8224B29C2C3A}"/>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Lord Jesus provides for you an</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 abundant</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life</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And he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made known</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to us the mystery of his will according to his good pleasure, which he purposed in Christ, to be put into effect when the times will have reached their fulfillment - to bring all things in heaven and on earth together under one head, even Christ. - v9-10</a:t>
            </a:r>
          </a:p>
          <a:p>
            <a:pPr marL="609600" indent="-609600" algn="just" eaLnBrk="1" hangingPunct="1">
              <a:lnSpc>
                <a:spcPct val="90000"/>
              </a:lnSpc>
              <a:buFont typeface="Wingdings 2" panose="05020102010507070707" pitchFamily="18" charset="2"/>
              <a:buNone/>
            </a:pPr>
            <a:r>
              <a:rPr lang="en-US" altLang="en-US" sz="4000" b="1">
                <a:solidFill>
                  <a:srgbClr val="990033"/>
                </a:solidFill>
                <a:effectLst>
                  <a:outerShdw blurRad="38100" dist="38100" dir="2700000" algn="tl">
                    <a:srgbClr val="C0C0C0"/>
                  </a:outerShdw>
                </a:effectLst>
                <a:latin typeface="Arial Narrow" panose="020B0606020202030204" pitchFamily="34" charset="0"/>
              </a:rPr>
              <a:t>	2. </a:t>
            </a:r>
            <a:r>
              <a:rPr lang="en-US" altLang="en-US" sz="4000" b="1">
                <a:solidFill>
                  <a:srgbClr val="339966"/>
                </a:solidFill>
                <a:effectLst>
                  <a:outerShdw blurRad="38100" dist="38100" dir="2700000" algn="tl">
                    <a:srgbClr val="C0C0C0"/>
                  </a:outerShdw>
                </a:effectLst>
                <a:latin typeface="Arial Narrow" panose="020B0606020202030204" pitchFamily="34" charset="0"/>
              </a:rPr>
              <a:t>Made known </a:t>
            </a:r>
            <a:r>
              <a:rPr lang="en-US" altLang="en-US" sz="4000" b="1">
                <a:solidFill>
                  <a:schemeClr val="tx1"/>
                </a:solidFill>
                <a:effectLst>
                  <a:outerShdw blurRad="38100" dist="38100" dir="2700000" algn="tl">
                    <a:srgbClr val="C0C0C0"/>
                  </a:outerShdw>
                </a:effectLst>
                <a:latin typeface="Arial Narrow" panose="020B0606020202030204" pitchFamily="34" charset="0"/>
              </a:rPr>
              <a:t>*</a:t>
            </a:r>
            <a:r>
              <a:rPr lang="en-US" altLang="en-US" sz="4000" b="1">
                <a:solidFill>
                  <a:srgbClr val="990033"/>
                </a:solidFill>
                <a:effectLst>
                  <a:outerShdw blurRad="38100" dist="38100" dir="2700000" algn="tl">
                    <a:srgbClr val="C0C0C0"/>
                  </a:outerShdw>
                </a:effectLst>
                <a:latin typeface="Arial Narrow" panose="020B0606020202030204" pitchFamily="34" charset="0"/>
              </a:rPr>
              <a:t> = knowledge gained 	by experience.</a:t>
            </a:r>
          </a:p>
          <a:p>
            <a:pPr marL="609600" indent="-609600" algn="just" eaLnBrk="1" hangingPunct="1">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γνωρίζω</a:t>
            </a:r>
            <a:endParaRPr lang="en-US" altLang="en-US" sz="2800" b="1">
              <a:solidFill>
                <a:srgbClr val="990033"/>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4D56FB96-B5AA-4E3D-9FFA-66A988A13D3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the Son’s, Plan for You.</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8105E8-2BE1-4A5D-8A18-CA544C79BF9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CB2EEB-B4B7-442E-986B-CB7CF94DC6F9}"/>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Lord Jesus provides for you an</a:t>
            </a:r>
            <a:r>
              <a:rPr lang="en-US" sz="4400" b="1" u="sng" dirty="0">
                <a:solidFill>
                  <a:srgbClr val="990033"/>
                </a:solidFill>
                <a:effectLst>
                  <a:outerShdw blurRad="38100" dist="38100" dir="2700000" algn="tl">
                    <a:srgbClr val="000000">
                      <a:alpha val="43137"/>
                    </a:srgbClr>
                  </a:outerShdw>
                </a:effectLst>
                <a:latin typeface="Arial Narrow" pitchFamily="34" charset="0"/>
              </a:rPr>
              <a:t> abundant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he made known to us the mystery of his will according to his good pleasure, which he purposed in Christ, to be put into effect when the times will have reached their fulfillment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bring all things in heaven and on earth together under one head, even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v9-10</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Lord Jesus has everything in 	</a:t>
            </a:r>
            <a:r>
              <a:rPr lang="en-US" sz="4400" b="1" u="sng" dirty="0">
                <a:solidFill>
                  <a:srgbClr val="990033"/>
                </a:solidFill>
                <a:effectLst>
                  <a:outerShdw blurRad="38100" dist="38100" dir="2700000" algn="tl">
                    <a:srgbClr val="000000">
                      <a:alpha val="43137"/>
                    </a:srgbClr>
                  </a:outerShdw>
                </a:effectLst>
                <a:latin typeface="Arial Narrow" pitchFamily="34" charset="0"/>
              </a:rPr>
              <a:t>control</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8D16C89A-6B6B-4D47-B54E-84E3A102B23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the Son’s, Plan for You.</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73ADBC-54A2-4676-8341-971CE150D80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853C84-D243-45C4-886B-3BD558784074}"/>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Lord Jesus provides for you an</a:t>
            </a:r>
            <a:r>
              <a:rPr lang="en-US" sz="4400" b="1" u="sng" dirty="0">
                <a:solidFill>
                  <a:srgbClr val="990033"/>
                </a:solidFill>
                <a:effectLst>
                  <a:outerShdw blurRad="38100" dist="38100" dir="2700000" algn="tl">
                    <a:srgbClr val="000000">
                      <a:alpha val="43137"/>
                    </a:srgbClr>
                  </a:outerShdw>
                </a:effectLst>
                <a:latin typeface="Arial Narrow" pitchFamily="34" charset="0"/>
              </a:rPr>
              <a:t> abundant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he made known to us the mystery of his will according to his good pleasure, which he purposed in Christ, to be put into effect when the times will have reached their fulfillment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bring all things in heaven and on earth together under one head, even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v9-10</a:t>
            </a:r>
          </a:p>
          <a:p>
            <a:pPr marL="609600" indent="-609600" algn="ctr" eaLnBrk="1" fontAlgn="auto" hangingPunct="1">
              <a:spcAft>
                <a:spcPts val="0"/>
              </a:spcAft>
              <a:buFont typeface="Wingdings 2" panose="05020102010507070707" pitchFamily="18" charset="2"/>
              <a:buNone/>
              <a:defRPr/>
            </a:pPr>
            <a:r>
              <a:rPr lang="en-US" sz="3600" b="1" dirty="0">
                <a:solidFill>
                  <a:srgbClr val="339966"/>
                </a:solidFill>
                <a:effectLst>
                  <a:outerShdw blurRad="38100" dist="38100" dir="2700000" algn="tl">
                    <a:srgbClr val="000000">
                      <a:alpha val="43137"/>
                    </a:srgbClr>
                  </a:outerShdw>
                </a:effectLst>
                <a:latin typeface="Arial" pitchFamily="34" charset="0"/>
                <a:cs typeface="Arial" pitchFamily="34" charset="0"/>
              </a:rPr>
              <a:t>Epicurus</a:t>
            </a:r>
            <a:r>
              <a:rPr lang="en-US" sz="3600" b="1" dirty="0">
                <a:solidFill>
                  <a:srgbClr val="990033"/>
                </a:solidFill>
                <a:effectLst>
                  <a:outerShdw blurRad="38100" dist="38100" dir="2700000" algn="tl">
                    <a:srgbClr val="000000">
                      <a:alpha val="43137"/>
                    </a:srgbClr>
                  </a:outerShdw>
                </a:effectLst>
                <a:latin typeface="Arial" pitchFamily="34" charset="0"/>
                <a:cs typeface="Arial" pitchFamily="34" charset="0"/>
              </a:rPr>
              <a:t>: “God regards nothing but leaves all things to chance”.</a:t>
            </a:r>
          </a:p>
        </p:txBody>
      </p:sp>
      <p:sp>
        <p:nvSpPr>
          <p:cNvPr id="4" name="Rectangle 3">
            <a:extLst>
              <a:ext uri="{FF2B5EF4-FFF2-40B4-BE49-F238E27FC236}">
                <a16:creationId xmlns:a16="http://schemas.microsoft.com/office/drawing/2014/main" id="{4A29C89C-2B6F-43C8-BD7B-5702D44C234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the Son’s, Plan for You.</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79DA124-82AA-4674-8656-4F41668A74C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7A3290-2862-43D6-8675-146DABF7C705}"/>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Lord Jesus provides for you an</a:t>
            </a:r>
            <a:r>
              <a:rPr lang="en-US" sz="4400" b="1" u="sng" dirty="0">
                <a:solidFill>
                  <a:srgbClr val="990033"/>
                </a:solidFill>
                <a:effectLst>
                  <a:outerShdw blurRad="38100" dist="38100" dir="2700000" algn="tl">
                    <a:srgbClr val="000000">
                      <a:alpha val="43137"/>
                    </a:srgbClr>
                  </a:outerShdw>
                </a:effectLst>
                <a:latin typeface="Arial Narrow" pitchFamily="34" charset="0"/>
              </a:rPr>
              <a:t> abundant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he made known to us the mystery of his will according to his good pleasure, which he purposed in Christ, to be put into effect when the times will have reached their fulfillment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bring all things in heaven and on earth together under one head, even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v9-10</a:t>
            </a:r>
          </a:p>
          <a:p>
            <a:pPr marL="609600" indent="-609600" algn="ctr" eaLnBrk="1" fontAlgn="auto" hangingPunct="1">
              <a:spcAft>
                <a:spcPts val="0"/>
              </a:spcAft>
              <a:buFont typeface="Wingdings 2" panose="05020102010507070707" pitchFamily="18" charset="2"/>
              <a:buNone/>
              <a:defRPr/>
            </a:pPr>
            <a:r>
              <a:rPr lang="en-US" sz="3600" b="1" dirty="0">
                <a:solidFill>
                  <a:srgbClr val="339966"/>
                </a:solidFill>
                <a:effectLst>
                  <a:outerShdw blurRad="38100" dist="38100" dir="2700000" algn="tl">
                    <a:srgbClr val="000000">
                      <a:alpha val="43137"/>
                    </a:srgbClr>
                  </a:outerShdw>
                </a:effectLst>
                <a:latin typeface="Arial" pitchFamily="34" charset="0"/>
                <a:cs typeface="Arial" pitchFamily="34" charset="0"/>
              </a:rPr>
              <a:t>The Christian: </a:t>
            </a:r>
            <a:r>
              <a:rPr lang="en-US" sz="3600" b="1" dirty="0">
                <a:solidFill>
                  <a:srgbClr val="990033"/>
                </a:solidFill>
                <a:effectLst>
                  <a:outerShdw blurRad="38100" dist="38100" dir="2700000" algn="tl">
                    <a:srgbClr val="000000">
                      <a:alpha val="43137"/>
                    </a:srgbClr>
                  </a:outerShdw>
                </a:effectLst>
                <a:latin typeface="Arial" pitchFamily="34" charset="0"/>
                <a:cs typeface="Arial" pitchFamily="34" charset="0"/>
              </a:rPr>
              <a:t>what the world calls “luck” we call “grace”!</a:t>
            </a:r>
          </a:p>
        </p:txBody>
      </p:sp>
      <p:sp>
        <p:nvSpPr>
          <p:cNvPr id="4" name="Rectangle 3">
            <a:extLst>
              <a:ext uri="{FF2B5EF4-FFF2-40B4-BE49-F238E27FC236}">
                <a16:creationId xmlns:a16="http://schemas.microsoft.com/office/drawing/2014/main" id="{CBDF4019-F27D-4537-B4A1-90CBA053FB7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the Son’s, Plan for You.</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CCDB78-3FD1-4EF0-9EF7-8E063274FD9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D8F4958-80C4-4E79-A0C0-99D7924F7C04}"/>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Lord Jesus provides for you an</a:t>
            </a:r>
            <a:r>
              <a:rPr lang="en-US" sz="4400" b="1" u="sng" dirty="0">
                <a:solidFill>
                  <a:srgbClr val="990033"/>
                </a:solidFill>
                <a:effectLst>
                  <a:outerShdw blurRad="38100" dist="38100" dir="2700000" algn="tl">
                    <a:srgbClr val="000000">
                      <a:alpha val="43137"/>
                    </a:srgbClr>
                  </a:outerShdw>
                </a:effectLst>
                <a:latin typeface="Arial Narrow" pitchFamily="34" charset="0"/>
              </a:rPr>
              <a:t> inheritance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were also chosen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having been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predestined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according to the plan of him who works out everything in conformity with the purpose of his will,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order that we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were the first to hope in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might be for the praise of his glory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v11-12.</a:t>
            </a:r>
          </a:p>
        </p:txBody>
      </p:sp>
      <p:sp>
        <p:nvSpPr>
          <p:cNvPr id="4" name="Rectangle 3">
            <a:extLst>
              <a:ext uri="{FF2B5EF4-FFF2-40B4-BE49-F238E27FC236}">
                <a16:creationId xmlns:a16="http://schemas.microsoft.com/office/drawing/2014/main" id="{A9370BF7-987E-4447-8705-58DEDCC589C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the Son’s, Plan for You.</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1DE295-DF79-4F1A-A4A4-C08BFD21AF4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AC607A-14EA-4656-90E2-73F02D79CBD5}"/>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Lord Jesus provides for you an</a:t>
            </a:r>
            <a:r>
              <a:rPr lang="en-US" sz="4400" b="1" u="sng" dirty="0">
                <a:solidFill>
                  <a:srgbClr val="990033"/>
                </a:solidFill>
                <a:effectLst>
                  <a:outerShdw blurRad="38100" dist="38100" dir="2700000" algn="tl">
                    <a:srgbClr val="000000">
                      <a:alpha val="43137"/>
                    </a:srgbClr>
                  </a:outerShdw>
                </a:effectLst>
                <a:latin typeface="Arial Narrow" pitchFamily="34" charset="0"/>
              </a:rPr>
              <a:t> inheritance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were also chosen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having been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predestined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according to the plan of him who works out everything in conformity with the purpose of his will,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order that we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were the first to hope in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might be for the praise of his glory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v11-12.</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1:4 - . . . and into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 inheritance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can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never perish, spoil or fade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kept in heaven for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
        <p:nvSpPr>
          <p:cNvPr id="4" name="Rectangle 3">
            <a:extLst>
              <a:ext uri="{FF2B5EF4-FFF2-40B4-BE49-F238E27FC236}">
                <a16:creationId xmlns:a16="http://schemas.microsoft.com/office/drawing/2014/main" id="{A9C472EE-565E-42F3-8599-56C8FFAA0E2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the Son’s, Plan for You.</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103EA13-DB01-4630-908F-A994755E6B5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03E501A-044D-4D63-AF3C-D49549750F2F}"/>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1:4-8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he chose us in him before the creation of the world to be holy and blameless in his sight. In love he predestined us to be adopted as his sons through Jesus Christ, in accordance with his pleasure and will — to the praise of his glorious grace, which he has freely given us in the One he loves. In him we have redemption through his blood, the forgiveness of sins, in accordance with the riches of God’s grace that he lavished on us with all wisdom and understanding.</a:t>
            </a:r>
            <a:endParaRPr lang="en-US" sz="2800" b="1" dirty="0">
              <a:solidFill>
                <a:schemeClr val="tx1"/>
              </a:solidFill>
              <a:latin typeface="Arial" pitchFamily="34" charset="0"/>
              <a:cs typeface="Arial" pitchFamily="34" charset="0"/>
            </a:endParaRP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69D4082-7A1D-460F-AB98-C598C4DB4B9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12BCFD4-EC51-490A-BB19-B8F19A4A4914}"/>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Lord Jesus provides for you an</a:t>
            </a:r>
            <a:r>
              <a:rPr lang="en-US" sz="4400" b="1" u="sng" dirty="0">
                <a:solidFill>
                  <a:srgbClr val="990033"/>
                </a:solidFill>
                <a:effectLst>
                  <a:outerShdw blurRad="38100" dist="38100" dir="2700000" algn="tl">
                    <a:srgbClr val="000000">
                      <a:alpha val="43137"/>
                    </a:srgbClr>
                  </a:outerShdw>
                </a:effectLst>
                <a:latin typeface="Arial Narrow" pitchFamily="34" charset="0"/>
              </a:rPr>
              <a:t> inheritance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were also chosen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having been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predestined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according to the plan of him who works out everything in conformity with the purpose of his will,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order that we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were the first to hope in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might be for the praise of his glory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v11-12.</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3:24 - . . . since you know that you will receive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 inheritance from the Lord as a reward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A7E84BA5-6B65-4F87-9F14-77FB43E9321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the Son’s, Plan for You.</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EEFCAF-D184-46D3-9A4D-E056E5955FE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2359AC1-913D-4E4B-A3E6-2F6D3FD5B6AA}"/>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Lord Jesus provides for you an</a:t>
            </a:r>
            <a:r>
              <a:rPr lang="en-US" sz="4400" b="1" u="sng" dirty="0">
                <a:solidFill>
                  <a:srgbClr val="990033"/>
                </a:solidFill>
                <a:effectLst>
                  <a:outerShdw blurRad="38100" dist="38100" dir="2700000" algn="tl">
                    <a:srgbClr val="000000">
                      <a:alpha val="43137"/>
                    </a:srgbClr>
                  </a:outerShdw>
                </a:effectLst>
                <a:latin typeface="Arial Narrow" pitchFamily="34" charset="0"/>
              </a:rPr>
              <a:t> inheritance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him we were also chosen, having been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predestined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according to the plan of him who works out everything in conformity with the purpose of his will,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order that we, who were the first to hope in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might be for the praise of his glory. - v11-12.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ones predestined: </a:t>
            </a:r>
            <a:r>
              <a:rPr lang="en-US" sz="4400" b="1">
                <a:solidFill>
                  <a:srgbClr val="990033"/>
                </a:solidFill>
                <a:effectLst>
                  <a:outerShdw blurRad="38100" dist="38100" dir="2700000" algn="tl">
                    <a:srgbClr val="000000">
                      <a:alpha val="43137"/>
                    </a:srgbClr>
                  </a:outerShdw>
                </a:effectLst>
                <a:latin typeface="Arial Narrow" pitchFamily="34" charset="0"/>
              </a:rPr>
              <a:t>those 	who </a:t>
            </a:r>
            <a:r>
              <a:rPr lang="en-US" sz="4400" b="1" dirty="0">
                <a:solidFill>
                  <a:srgbClr val="990033"/>
                </a:solidFill>
                <a:effectLst>
                  <a:outerShdw blurRad="38100" dist="38100" dir="2700000" algn="tl">
                    <a:srgbClr val="000000">
                      <a:alpha val="43137"/>
                    </a:srgbClr>
                  </a:outerShdw>
                </a:effectLst>
                <a:latin typeface="Arial Narrow" pitchFamily="34" charset="0"/>
              </a:rPr>
              <a:t>“hope in Christ”.</a:t>
            </a:r>
          </a:p>
        </p:txBody>
      </p:sp>
      <p:sp>
        <p:nvSpPr>
          <p:cNvPr id="4" name="Rectangle 3">
            <a:extLst>
              <a:ext uri="{FF2B5EF4-FFF2-40B4-BE49-F238E27FC236}">
                <a16:creationId xmlns:a16="http://schemas.microsoft.com/office/drawing/2014/main" id="{0812A311-64A9-428E-8431-F2D308D3EB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the Son’s, Plan for You.</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3D18F8A-948E-4DE9-ABCA-55162B331A3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01542CC-9D57-48AB-B524-E32D8EE58CFE}"/>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Lord Jesus provides for you His seal.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you also were included in Christ when you heard the word of truth, the gospel of your salvation. Having believed,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were marked in him with a seal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promised Holy Spirit, who is a deposit guaranteeing our inheritance until the redemption of those who are God’s possession — to the praise of his glory. - v13-14</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C371F8C-780F-4B57-9268-A2C2D3E1B1E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the Son’s, Plan for You.</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A1E4D2-5878-4927-B551-0F74FF964DA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F1CE51-F667-4448-96FE-0AA36446AE57}"/>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Lord Jesus provides for you His seal.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you also were included in Christ when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heard the word of truth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gospel of your salvation.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Having believed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 were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marked in him with a seal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promised Holy Spirit, who is a deposit guaranteeing our inheritance until the redemption of those who are God’s possession — to the praise of his glory. - v13-14</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Who are the sealed?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84A4925-8EDE-4F23-9613-171B5354EA2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the Son’s, Plan for You.</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3F95D6-CCFE-47C2-86C9-319457F0611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1E2EBD-7D3D-4CE1-AF19-EC66165A001C}"/>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Lord Jesus provides for you His seal.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you also were included in Christ when you heard the word of truth, the gospel of your salvation. Having believed, you were marked in him with a seal,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promised Holy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is 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deposit guaranteeing our inheritance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until the redemption of those who are God’s possession — to the praise of his glory. - v13-14</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is the seal?</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510B231-4EF9-4489-A6D6-E035003230A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the Son’s, Plan for You.</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58C193-153B-4E24-B4EE-6EC9E0B634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F75AAD1-56C1-4769-ABC9-161E33859255}"/>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Lord Jesus provides for you His seal.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2:38 - Peter replied,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Repent and be 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every one of you, in the name of Jesus Christ for the forgiveness of your sins.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will receive the gift of the Holy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What is the seal?</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5927CDF-D204-4168-AA75-A327C6DFA7D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the Son’s, Plan for You.</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A6666E6-5B37-4367-A9C3-B4B950F8A5F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642629-A8E0-45F7-B72F-7B149BFA914F}"/>
              </a:ext>
            </a:extLst>
          </p:cNvPr>
          <p:cNvSpPr>
            <a:spLocks noGrp="1" noChangeArrowheads="1"/>
          </p:cNvSpPr>
          <p:nvPr>
            <p:ph idx="1"/>
          </p:nvPr>
        </p:nvSpPr>
        <p:spPr>
          <a:xfrm>
            <a:off x="457200" y="1143000"/>
            <a:ext cx="8229600" cy="5410200"/>
          </a:xfrm>
        </p:spPr>
        <p:txBody>
          <a:bodyPr>
            <a:normAutofit/>
          </a:bodyPr>
          <a:lstStyle/>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So - what do you remember when you get down on yourself &amp; think you’re worthless?</a:t>
            </a: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 are a jewel in God’s jewelry box</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yet to be polished!</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E85B91-4437-4586-B6C1-591C86459B6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6AF3B8-564C-4F04-BF14-4344C2EB2A07}"/>
              </a:ext>
            </a:extLst>
          </p:cNvPr>
          <p:cNvSpPr>
            <a:spLocks noGrp="1" noChangeArrowheads="1"/>
          </p:cNvSpPr>
          <p:nvPr>
            <p:ph idx="1"/>
          </p:nvPr>
        </p:nvSpPr>
        <p:spPr>
          <a:xfrm>
            <a:off x="381000" y="1066800"/>
            <a:ext cx="8382000" cy="56388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1:9-12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he made known to us the mystery of his will according to his good pleasure, which he purposed in Christ, to be put into effect when the times will have reached their fulfillment —to bring all things in heaven and on earth together under one head, even Christ. In him we were also chosen, having been predestined according to the plan of him who works out everything in conformity with the purpose of his will, in order that we, who were the first to hope in Christ, might be for the praise of his glory.</a:t>
            </a:r>
            <a:endParaRPr lang="en-US" sz="2800" b="1" dirty="0">
              <a:solidFill>
                <a:schemeClr val="tx1"/>
              </a:solidFill>
              <a:latin typeface="Arial" pitchFamily="34" charset="0"/>
              <a:cs typeface="Arial"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339A9FF-BC82-47FD-9A45-8795074DBB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81D8A26-6E27-4595-A46F-2E12943FC2F0}"/>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1:13-14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you also were included in Christ when you heard the word of truth, the gospel of your salvation. Having believed, you were marked in him with a seal, the promised Holy Spirit, who is a deposit guaranteeing our inheritance until the redemption of those who are God’s possession — to the praise of his glory</a:t>
            </a:r>
            <a:r>
              <a:rPr lang="en-US" sz="2800" b="1" dirty="0">
                <a:solidFill>
                  <a:schemeClr val="tx1"/>
                </a:solidFill>
                <a:latin typeface="Arial" pitchFamily="34" charset="0"/>
                <a:cs typeface="Arial" pitchFamily="34" charset="0"/>
              </a:rPr>
              <a:t>.</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51D0733-77DE-4D96-8FF9-B93A5C222CB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541C02-8247-4307-83A2-2943EC87AF6A}"/>
              </a:ext>
            </a:extLst>
          </p:cNvPr>
          <p:cNvSpPr>
            <a:spLocks noGrp="1" noChangeArrowheads="1"/>
          </p:cNvSpPr>
          <p:nvPr>
            <p:ph idx="1"/>
          </p:nvPr>
        </p:nvSpPr>
        <p:spPr>
          <a:xfrm>
            <a:off x="457200" y="1143000"/>
            <a:ext cx="83820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God, the Father’s, Plan </a:t>
            </a:r>
            <a:r>
              <a:rPr lang="en-US" sz="4400" b="1">
                <a:solidFill>
                  <a:srgbClr val="002060"/>
                </a:solidFill>
                <a:effectLst>
                  <a:outerShdw blurRad="38100" dist="38100" dir="2700000" algn="tl">
                    <a:srgbClr val="000000">
                      <a:alpha val="43137"/>
                    </a:srgbClr>
                  </a:outerShdw>
                </a:effectLst>
                <a:latin typeface="Arial Narrow" pitchFamily="34" charset="0"/>
              </a:rPr>
              <a:t>for You </a:t>
            </a:r>
            <a:r>
              <a:rPr lang="en-US" sz="2800" b="1">
                <a:solidFill>
                  <a:srgbClr val="002060"/>
                </a:solidFill>
                <a:effectLst>
                  <a:outerShdw blurRad="38100" dist="38100" dir="2700000" algn="tl">
                    <a:srgbClr val="000000">
                      <a:alpha val="43137"/>
                    </a:srgbClr>
                  </a:outerShdw>
                </a:effectLst>
                <a:latin typeface="Arial Narrow" pitchFamily="34" charset="0"/>
              </a:rPr>
              <a:t>- v3-6.</a:t>
            </a:r>
            <a:endParaRPr lang="en-US" sz="28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0BE3095-9328-48B0-8B0E-06BA19C513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08828A-85E4-4A56-9494-646AE8C6C48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God intends for you to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blessed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Praise be to the God and Father of our Lord Jesus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has blessed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heavenly realms with every spiritual blessing in Christ. - v3</a:t>
            </a:r>
            <a:endParaRPr lang="en-US" sz="2800" b="1" dirty="0">
              <a:solidFill>
                <a:schemeClr val="tx1"/>
              </a:solidFill>
              <a:latin typeface="Arial" pitchFamily="34" charset="0"/>
              <a:cs typeface="Arial" pitchFamily="34" charset="0"/>
            </a:endParaRPr>
          </a:p>
        </p:txBody>
      </p:sp>
      <p:sp>
        <p:nvSpPr>
          <p:cNvPr id="4" name="Rectangle 3">
            <a:extLst>
              <a:ext uri="{FF2B5EF4-FFF2-40B4-BE49-F238E27FC236}">
                <a16:creationId xmlns:a16="http://schemas.microsoft.com/office/drawing/2014/main" id="{A348080D-3664-4C98-AC8B-0E0750E20DE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EFFD19-F440-44DE-983F-8876EF593CF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115B50-4020-4E2B-A456-56C495D1A451}"/>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A. God intends for you to be </a:t>
            </a:r>
            <a:r>
              <a:rPr lang="en-US" altLang="en-US" sz="4400" b="1" u="sng">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blessed</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Praise be to the God and Father of our Lord Jesus Christ, who has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blessed</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us in the heavenly realms with every spiritual blessing in Christ. - v3</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1.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Blessed</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worthy to be 	spoken well of.</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εὐλογέω</a:t>
            </a:r>
            <a:endParaRPr lang="en-US" altLang="en-US" sz="2800" b="1">
              <a:solidFill>
                <a:schemeClr val="tx1"/>
              </a:solidFill>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99DA8087-3D9B-4CD8-9BA7-949017DA4E2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the Father’s, Plan for You.</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29064</TotalTime>
  <Words>3119</Words>
  <Application>Microsoft Office PowerPoint</Application>
  <PresentationFormat>On-screen Show (4:3)</PresentationFormat>
  <Paragraphs>260</Paragraphs>
  <Slides>46</Slides>
  <Notes>46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 Narrow</vt:lpstr>
      <vt:lpstr>Arial</vt:lpstr>
      <vt:lpstr>Lucida Sans Unicode</vt:lpstr>
      <vt:lpstr>Wingdings 2</vt:lpstr>
      <vt:lpstr>Calibri</vt:lpstr>
      <vt:lpstr>Times New Roman</vt:lpstr>
      <vt:lpstr>Segoe UI Symbol</vt:lpstr>
      <vt:lpstr>Trek</vt:lpstr>
      <vt:lpstr>the  cure  for inferiority complexes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1597</cp:revision>
  <dcterms:created xsi:type="dcterms:W3CDTF">2005-04-23T22:37:40Z</dcterms:created>
  <dcterms:modified xsi:type="dcterms:W3CDTF">2021-02-10T00:45:28Z</dcterms:modified>
</cp:coreProperties>
</file>