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4"/>
  </p:notesMasterIdLst>
  <p:handoutMasterIdLst>
    <p:handoutMasterId r:id="rId45"/>
  </p:handoutMasterIdLst>
  <p:sldIdLst>
    <p:sldId id="398" r:id="rId2"/>
    <p:sldId id="829" r:id="rId3"/>
    <p:sldId id="830" r:id="rId4"/>
    <p:sldId id="831" r:id="rId5"/>
    <p:sldId id="577" r:id="rId6"/>
    <p:sldId id="827" r:id="rId7"/>
    <p:sldId id="828" r:id="rId8"/>
    <p:sldId id="832" r:id="rId9"/>
    <p:sldId id="748" r:id="rId10"/>
    <p:sldId id="833" r:id="rId11"/>
    <p:sldId id="834" r:id="rId12"/>
    <p:sldId id="835" r:id="rId13"/>
    <p:sldId id="836" r:id="rId14"/>
    <p:sldId id="837" r:id="rId15"/>
    <p:sldId id="838" r:id="rId16"/>
    <p:sldId id="839" r:id="rId17"/>
    <p:sldId id="840" r:id="rId18"/>
    <p:sldId id="841" r:id="rId19"/>
    <p:sldId id="842" r:id="rId20"/>
    <p:sldId id="843" r:id="rId21"/>
    <p:sldId id="844" r:id="rId22"/>
    <p:sldId id="845" r:id="rId23"/>
    <p:sldId id="846" r:id="rId24"/>
    <p:sldId id="847" r:id="rId25"/>
    <p:sldId id="848" r:id="rId26"/>
    <p:sldId id="849" r:id="rId27"/>
    <p:sldId id="850" r:id="rId28"/>
    <p:sldId id="851" r:id="rId29"/>
    <p:sldId id="852" r:id="rId30"/>
    <p:sldId id="853" r:id="rId31"/>
    <p:sldId id="734" r:id="rId32"/>
    <p:sldId id="854" r:id="rId33"/>
    <p:sldId id="855" r:id="rId34"/>
    <p:sldId id="856" r:id="rId35"/>
    <p:sldId id="857" r:id="rId36"/>
    <p:sldId id="858" r:id="rId37"/>
    <p:sldId id="859" r:id="rId38"/>
    <p:sldId id="860" r:id="rId39"/>
    <p:sldId id="861" r:id="rId40"/>
    <p:sldId id="862" r:id="rId41"/>
    <p:sldId id="863" r:id="rId42"/>
    <p:sldId id="864" r:id="rId43"/>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006600"/>
    <a:srgbClr val="993300"/>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2645"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23CEF5A0-3C22-B759-4616-79425518848C}"/>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dirty="0"/>
          </a:p>
        </p:txBody>
      </p:sp>
      <p:sp>
        <p:nvSpPr>
          <p:cNvPr id="141315" name="Rectangle 3">
            <a:extLst>
              <a:ext uri="{FF2B5EF4-FFF2-40B4-BE49-F238E27FC236}">
                <a16:creationId xmlns:a16="http://schemas.microsoft.com/office/drawing/2014/main" id="{3C00EE6A-58DA-D4C4-163C-083999C40A0E}"/>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dirty="0"/>
          </a:p>
        </p:txBody>
      </p:sp>
      <p:sp>
        <p:nvSpPr>
          <p:cNvPr id="141316" name="Rectangle 4">
            <a:extLst>
              <a:ext uri="{FF2B5EF4-FFF2-40B4-BE49-F238E27FC236}">
                <a16:creationId xmlns:a16="http://schemas.microsoft.com/office/drawing/2014/main" id="{C3A308DD-1AA7-B96C-D31A-C56D81170237}"/>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dirty="0"/>
          </a:p>
        </p:txBody>
      </p:sp>
      <p:sp>
        <p:nvSpPr>
          <p:cNvPr id="141317" name="Rectangle 5">
            <a:extLst>
              <a:ext uri="{FF2B5EF4-FFF2-40B4-BE49-F238E27FC236}">
                <a16:creationId xmlns:a16="http://schemas.microsoft.com/office/drawing/2014/main" id="{F02DECA6-A78A-3ED1-71F0-8F9920A4BE13}"/>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7E4CF518-63A4-4AEA-98F7-12366B80AC9E}" type="slidenum">
              <a:rPr lang="en-US" altLang="en-US"/>
              <a:pPr>
                <a:defRPr/>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736B458-0EE1-03F1-A09F-3DFAAB17BC0C}"/>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dirty="0"/>
          </a:p>
        </p:txBody>
      </p:sp>
      <p:sp>
        <p:nvSpPr>
          <p:cNvPr id="3" name="Date Placeholder 2">
            <a:extLst>
              <a:ext uri="{FF2B5EF4-FFF2-40B4-BE49-F238E27FC236}">
                <a16:creationId xmlns:a16="http://schemas.microsoft.com/office/drawing/2014/main" id="{8F8582D0-77C1-A36C-48E0-2EB550F28CCE}"/>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6F4257AF-66F3-4B8B-B6B8-C47B112AE771}" type="datetimeFigureOut">
              <a:rPr lang="en-US"/>
              <a:pPr>
                <a:defRPr/>
              </a:pPr>
              <a:t>4/16/2024</a:t>
            </a:fld>
            <a:endParaRPr lang="en-US" dirty="0"/>
          </a:p>
        </p:txBody>
      </p:sp>
      <p:sp>
        <p:nvSpPr>
          <p:cNvPr id="4" name="Slide Image Placeholder 3">
            <a:extLst>
              <a:ext uri="{FF2B5EF4-FFF2-40B4-BE49-F238E27FC236}">
                <a16:creationId xmlns:a16="http://schemas.microsoft.com/office/drawing/2014/main" id="{03F8A594-27FE-A66C-FD76-C74833034887}"/>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8EAB72EB-FB3C-7DAF-6AAA-0168C05A722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D4A3466E-3306-79BC-C59C-3E5B4A24A9F7}"/>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dirty="0"/>
          </a:p>
        </p:txBody>
      </p:sp>
      <p:sp>
        <p:nvSpPr>
          <p:cNvPr id="7" name="Slide Number Placeholder 6">
            <a:extLst>
              <a:ext uri="{FF2B5EF4-FFF2-40B4-BE49-F238E27FC236}">
                <a16:creationId xmlns:a16="http://schemas.microsoft.com/office/drawing/2014/main" id="{D6CBBD07-D244-5791-AC71-B650C84A5B77}"/>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86FAF14-7E3F-444C-BF12-9C8698F34E4D}"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B3BC8AAD-74E7-DFC9-30DE-675E2C72B10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F5F65C3D-D553-DFDC-5D6E-1151117506E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3316" name="Slide Number Placeholder 3">
            <a:extLst>
              <a:ext uri="{FF2B5EF4-FFF2-40B4-BE49-F238E27FC236}">
                <a16:creationId xmlns:a16="http://schemas.microsoft.com/office/drawing/2014/main" id="{8F25E211-3E18-E043-CF61-3575032A418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EB026D4-9AF5-45E0-A867-80897E29ABF1}" type="slidenum">
              <a:rPr lang="en-US" altLang="en-US">
                <a:solidFill>
                  <a:srgbClr val="990033"/>
                </a:solidFill>
                <a:latin typeface="Arial Narrow" panose="020B0606020202030204" pitchFamily="34" charset="0"/>
              </a:rPr>
              <a:pPr>
                <a:spcBef>
                  <a:spcPct val="0"/>
                </a:spcBef>
              </a:pPr>
              <a:t>1</a:t>
            </a:fld>
            <a:endParaRPr lang="en-US" altLang="en-US" dirty="0">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F1135B6-A705-EBD5-8D11-055FB97111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DF23D7F-9C50-1244-39A3-A72A2131B2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413FDCD1-B80A-AFBF-F4D4-BCCC5512CF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036EF4-0CC9-4FBE-9519-138E4189F56C}" type="slidenum">
              <a:rPr lang="en-US" altLang="en-US">
                <a:solidFill>
                  <a:srgbClr val="990033"/>
                </a:solidFill>
                <a:latin typeface="Arial Narrow" panose="020B0606020202030204" pitchFamily="34" charset="0"/>
              </a:rPr>
              <a:pPr>
                <a:spcBef>
                  <a:spcPct val="0"/>
                </a:spcBef>
              </a:pPr>
              <a:t>10</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2675484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F1135B6-A705-EBD5-8D11-055FB97111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DF23D7F-9C50-1244-39A3-A72A2131B2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413FDCD1-B80A-AFBF-F4D4-BCCC5512CF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036EF4-0CC9-4FBE-9519-138E4189F56C}" type="slidenum">
              <a:rPr lang="en-US" altLang="en-US">
                <a:solidFill>
                  <a:srgbClr val="990033"/>
                </a:solidFill>
                <a:latin typeface="Arial Narrow" panose="020B0606020202030204" pitchFamily="34" charset="0"/>
              </a:rPr>
              <a:pPr>
                <a:spcBef>
                  <a:spcPct val="0"/>
                </a:spcBef>
              </a:pPr>
              <a:t>11</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9758572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F1135B6-A705-EBD5-8D11-055FB97111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DF23D7F-9C50-1244-39A3-A72A2131B2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413FDCD1-B80A-AFBF-F4D4-BCCC5512CF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036EF4-0CC9-4FBE-9519-138E4189F56C}" type="slidenum">
              <a:rPr lang="en-US" altLang="en-US">
                <a:solidFill>
                  <a:srgbClr val="990033"/>
                </a:solidFill>
                <a:latin typeface="Arial Narrow" panose="020B0606020202030204" pitchFamily="34" charset="0"/>
              </a:rPr>
              <a:pPr>
                <a:spcBef>
                  <a:spcPct val="0"/>
                </a:spcBef>
              </a:pPr>
              <a:t>12</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28146324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F1135B6-A705-EBD5-8D11-055FB97111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DF23D7F-9C50-1244-39A3-A72A2131B2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413FDCD1-B80A-AFBF-F4D4-BCCC5512CF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036EF4-0CC9-4FBE-9519-138E4189F56C}" type="slidenum">
              <a:rPr lang="en-US" altLang="en-US">
                <a:solidFill>
                  <a:srgbClr val="990033"/>
                </a:solidFill>
                <a:latin typeface="Arial Narrow" panose="020B0606020202030204" pitchFamily="34" charset="0"/>
              </a:rPr>
              <a:pPr>
                <a:spcBef>
                  <a:spcPct val="0"/>
                </a:spcBef>
              </a:pPr>
              <a:t>13</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7897103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F1135B6-A705-EBD5-8D11-055FB97111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DF23D7F-9C50-1244-39A3-A72A2131B2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413FDCD1-B80A-AFBF-F4D4-BCCC5512CF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036EF4-0CC9-4FBE-9519-138E4189F56C}" type="slidenum">
              <a:rPr lang="en-US" altLang="en-US">
                <a:solidFill>
                  <a:srgbClr val="990033"/>
                </a:solidFill>
                <a:latin typeface="Arial Narrow" panose="020B0606020202030204" pitchFamily="34" charset="0"/>
              </a:rPr>
              <a:pPr>
                <a:spcBef>
                  <a:spcPct val="0"/>
                </a:spcBef>
              </a:pPr>
              <a:t>14</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41508733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F1135B6-A705-EBD5-8D11-055FB97111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DF23D7F-9C50-1244-39A3-A72A2131B2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413FDCD1-B80A-AFBF-F4D4-BCCC5512CF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036EF4-0CC9-4FBE-9519-138E4189F56C}" type="slidenum">
              <a:rPr lang="en-US" altLang="en-US">
                <a:solidFill>
                  <a:srgbClr val="990033"/>
                </a:solidFill>
                <a:latin typeface="Arial Narrow" panose="020B0606020202030204" pitchFamily="34" charset="0"/>
              </a:rPr>
              <a:pPr>
                <a:spcBef>
                  <a:spcPct val="0"/>
                </a:spcBef>
              </a:pPr>
              <a:t>15</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824974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F1135B6-A705-EBD5-8D11-055FB97111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DF23D7F-9C50-1244-39A3-A72A2131B2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413FDCD1-B80A-AFBF-F4D4-BCCC5512CF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036EF4-0CC9-4FBE-9519-138E4189F56C}" type="slidenum">
              <a:rPr lang="en-US" altLang="en-US">
                <a:solidFill>
                  <a:srgbClr val="990033"/>
                </a:solidFill>
                <a:latin typeface="Arial Narrow" panose="020B0606020202030204" pitchFamily="34" charset="0"/>
              </a:rPr>
              <a:pPr>
                <a:spcBef>
                  <a:spcPct val="0"/>
                </a:spcBef>
              </a:pPr>
              <a:t>16</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8344158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F1135B6-A705-EBD5-8D11-055FB97111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DF23D7F-9C50-1244-39A3-A72A2131B2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413FDCD1-B80A-AFBF-F4D4-BCCC5512CF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036EF4-0CC9-4FBE-9519-138E4189F56C}" type="slidenum">
              <a:rPr lang="en-US" altLang="en-US">
                <a:solidFill>
                  <a:srgbClr val="990033"/>
                </a:solidFill>
                <a:latin typeface="Arial Narrow" panose="020B0606020202030204" pitchFamily="34" charset="0"/>
              </a:rPr>
              <a:pPr>
                <a:spcBef>
                  <a:spcPct val="0"/>
                </a:spcBef>
              </a:pPr>
              <a:t>17</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9717456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F1135B6-A705-EBD5-8D11-055FB97111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DF23D7F-9C50-1244-39A3-A72A2131B2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413FDCD1-B80A-AFBF-F4D4-BCCC5512CF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036EF4-0CC9-4FBE-9519-138E4189F56C}" type="slidenum">
              <a:rPr lang="en-US" altLang="en-US">
                <a:solidFill>
                  <a:srgbClr val="990033"/>
                </a:solidFill>
                <a:latin typeface="Arial Narrow" panose="020B0606020202030204" pitchFamily="34" charset="0"/>
              </a:rPr>
              <a:pPr>
                <a:spcBef>
                  <a:spcPct val="0"/>
                </a:spcBef>
              </a:pPr>
              <a:t>18</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95318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F1135B6-A705-EBD5-8D11-055FB97111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DF23D7F-9C50-1244-39A3-A72A2131B2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413FDCD1-B80A-AFBF-F4D4-BCCC5512CF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036EF4-0CC9-4FBE-9519-138E4189F56C}" type="slidenum">
              <a:rPr lang="en-US" altLang="en-US">
                <a:solidFill>
                  <a:srgbClr val="990033"/>
                </a:solidFill>
                <a:latin typeface="Arial Narrow" panose="020B0606020202030204" pitchFamily="34" charset="0"/>
              </a:rPr>
              <a:pPr>
                <a:spcBef>
                  <a:spcPct val="0"/>
                </a:spcBef>
              </a:pPr>
              <a:t>19</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362754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08F4D3E1-74C7-5F97-F471-EC5AC033EF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D0EDF789-D341-F360-F68A-899307E972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364" name="Slide Number Placeholder 3">
            <a:extLst>
              <a:ext uri="{FF2B5EF4-FFF2-40B4-BE49-F238E27FC236}">
                <a16:creationId xmlns:a16="http://schemas.microsoft.com/office/drawing/2014/main" id="{B07A2BF9-9DC5-E971-0978-4D077B5380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C93B361-BD9B-4DAB-B536-E3F18149E7C7}" type="slidenum">
              <a:rPr lang="en-US" altLang="en-US">
                <a:solidFill>
                  <a:srgbClr val="990033"/>
                </a:solidFill>
                <a:latin typeface="Arial Narrow" panose="020B0606020202030204" pitchFamily="34" charset="0"/>
              </a:rPr>
              <a:pPr>
                <a:spcBef>
                  <a:spcPct val="0"/>
                </a:spcBef>
              </a:pPr>
              <a:t>2</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7529990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F1135B6-A705-EBD5-8D11-055FB97111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DF23D7F-9C50-1244-39A3-A72A2131B2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413FDCD1-B80A-AFBF-F4D4-BCCC5512CF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036EF4-0CC9-4FBE-9519-138E4189F56C}" type="slidenum">
              <a:rPr lang="en-US" altLang="en-US">
                <a:solidFill>
                  <a:srgbClr val="990033"/>
                </a:solidFill>
                <a:latin typeface="Arial Narrow" panose="020B0606020202030204" pitchFamily="34" charset="0"/>
              </a:rPr>
              <a:pPr>
                <a:spcBef>
                  <a:spcPct val="0"/>
                </a:spcBef>
              </a:pPr>
              <a:t>20</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835618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F1135B6-A705-EBD5-8D11-055FB97111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DF23D7F-9C50-1244-39A3-A72A2131B2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413FDCD1-B80A-AFBF-F4D4-BCCC5512CF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036EF4-0CC9-4FBE-9519-138E4189F56C}" type="slidenum">
              <a:rPr lang="en-US" altLang="en-US">
                <a:solidFill>
                  <a:srgbClr val="990033"/>
                </a:solidFill>
                <a:latin typeface="Arial Narrow" panose="020B0606020202030204" pitchFamily="34" charset="0"/>
              </a:rPr>
              <a:pPr>
                <a:spcBef>
                  <a:spcPct val="0"/>
                </a:spcBef>
              </a:pPr>
              <a:t>21</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7695459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F1135B6-A705-EBD5-8D11-055FB97111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DF23D7F-9C50-1244-39A3-A72A2131B2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413FDCD1-B80A-AFBF-F4D4-BCCC5512CF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036EF4-0CC9-4FBE-9519-138E4189F56C}" type="slidenum">
              <a:rPr lang="en-US" altLang="en-US">
                <a:solidFill>
                  <a:srgbClr val="990033"/>
                </a:solidFill>
                <a:latin typeface="Arial Narrow" panose="020B0606020202030204" pitchFamily="34" charset="0"/>
              </a:rPr>
              <a:pPr>
                <a:spcBef>
                  <a:spcPct val="0"/>
                </a:spcBef>
              </a:pPr>
              <a:t>22</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2535837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F1135B6-A705-EBD5-8D11-055FB97111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DF23D7F-9C50-1244-39A3-A72A2131B2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413FDCD1-B80A-AFBF-F4D4-BCCC5512CF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036EF4-0CC9-4FBE-9519-138E4189F56C}" type="slidenum">
              <a:rPr lang="en-US" altLang="en-US">
                <a:solidFill>
                  <a:srgbClr val="990033"/>
                </a:solidFill>
                <a:latin typeface="Arial Narrow" panose="020B0606020202030204" pitchFamily="34" charset="0"/>
              </a:rPr>
              <a:pPr>
                <a:spcBef>
                  <a:spcPct val="0"/>
                </a:spcBef>
              </a:pPr>
              <a:t>23</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5347407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F1135B6-A705-EBD5-8D11-055FB97111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DF23D7F-9C50-1244-39A3-A72A2131B2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413FDCD1-B80A-AFBF-F4D4-BCCC5512CF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036EF4-0CC9-4FBE-9519-138E4189F56C}" type="slidenum">
              <a:rPr lang="en-US" altLang="en-US">
                <a:solidFill>
                  <a:srgbClr val="990033"/>
                </a:solidFill>
                <a:latin typeface="Arial Narrow" panose="020B0606020202030204" pitchFamily="34" charset="0"/>
              </a:rPr>
              <a:pPr>
                <a:spcBef>
                  <a:spcPct val="0"/>
                </a:spcBef>
              </a:pPr>
              <a:t>24</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6596179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F1135B6-A705-EBD5-8D11-055FB97111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DF23D7F-9C50-1244-39A3-A72A2131B2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413FDCD1-B80A-AFBF-F4D4-BCCC5512CF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036EF4-0CC9-4FBE-9519-138E4189F56C}" type="slidenum">
              <a:rPr lang="en-US" altLang="en-US">
                <a:solidFill>
                  <a:srgbClr val="990033"/>
                </a:solidFill>
                <a:latin typeface="Arial Narrow" panose="020B0606020202030204" pitchFamily="34" charset="0"/>
              </a:rPr>
              <a:pPr>
                <a:spcBef>
                  <a:spcPct val="0"/>
                </a:spcBef>
              </a:pPr>
              <a:t>25</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2858698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F1135B6-A705-EBD5-8D11-055FB97111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DF23D7F-9C50-1244-39A3-A72A2131B2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413FDCD1-B80A-AFBF-F4D4-BCCC5512CF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036EF4-0CC9-4FBE-9519-138E4189F56C}" type="slidenum">
              <a:rPr lang="en-US" altLang="en-US">
                <a:solidFill>
                  <a:srgbClr val="990033"/>
                </a:solidFill>
                <a:latin typeface="Arial Narrow" panose="020B0606020202030204" pitchFamily="34" charset="0"/>
              </a:rPr>
              <a:pPr>
                <a:spcBef>
                  <a:spcPct val="0"/>
                </a:spcBef>
              </a:pPr>
              <a:t>26</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5931159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F1135B6-A705-EBD5-8D11-055FB97111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DF23D7F-9C50-1244-39A3-A72A2131B2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413FDCD1-B80A-AFBF-F4D4-BCCC5512CF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036EF4-0CC9-4FBE-9519-138E4189F56C}" type="slidenum">
              <a:rPr lang="en-US" altLang="en-US">
                <a:solidFill>
                  <a:srgbClr val="990033"/>
                </a:solidFill>
                <a:latin typeface="Arial Narrow" panose="020B0606020202030204" pitchFamily="34" charset="0"/>
              </a:rPr>
              <a:pPr>
                <a:spcBef>
                  <a:spcPct val="0"/>
                </a:spcBef>
              </a:pPr>
              <a:t>27</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20671534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F1135B6-A705-EBD5-8D11-055FB97111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DF23D7F-9C50-1244-39A3-A72A2131B2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413FDCD1-B80A-AFBF-F4D4-BCCC5512CF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036EF4-0CC9-4FBE-9519-138E4189F56C}" type="slidenum">
              <a:rPr lang="en-US" altLang="en-US">
                <a:solidFill>
                  <a:srgbClr val="990033"/>
                </a:solidFill>
                <a:latin typeface="Arial Narrow" panose="020B0606020202030204" pitchFamily="34" charset="0"/>
              </a:rPr>
              <a:pPr>
                <a:spcBef>
                  <a:spcPct val="0"/>
                </a:spcBef>
              </a:pPr>
              <a:t>28</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24692992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F1135B6-A705-EBD5-8D11-055FB97111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DF23D7F-9C50-1244-39A3-A72A2131B2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413FDCD1-B80A-AFBF-F4D4-BCCC5512CF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036EF4-0CC9-4FBE-9519-138E4189F56C}" type="slidenum">
              <a:rPr lang="en-US" altLang="en-US">
                <a:solidFill>
                  <a:srgbClr val="990033"/>
                </a:solidFill>
                <a:latin typeface="Arial Narrow" panose="020B0606020202030204" pitchFamily="34" charset="0"/>
              </a:rPr>
              <a:pPr>
                <a:spcBef>
                  <a:spcPct val="0"/>
                </a:spcBef>
              </a:pPr>
              <a:t>29</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2079044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08F4D3E1-74C7-5F97-F471-EC5AC033EF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D0EDF789-D341-F360-F68A-899307E972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364" name="Slide Number Placeholder 3">
            <a:extLst>
              <a:ext uri="{FF2B5EF4-FFF2-40B4-BE49-F238E27FC236}">
                <a16:creationId xmlns:a16="http://schemas.microsoft.com/office/drawing/2014/main" id="{B07A2BF9-9DC5-E971-0978-4D077B5380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C93B361-BD9B-4DAB-B536-E3F18149E7C7}" type="slidenum">
              <a:rPr lang="en-US" altLang="en-US">
                <a:solidFill>
                  <a:srgbClr val="990033"/>
                </a:solidFill>
                <a:latin typeface="Arial Narrow" panose="020B0606020202030204" pitchFamily="34" charset="0"/>
              </a:rPr>
              <a:pPr>
                <a:spcBef>
                  <a:spcPct val="0"/>
                </a:spcBef>
              </a:pPr>
              <a:t>3</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9878659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08F4D3E1-74C7-5F97-F471-EC5AC033EF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D0EDF789-D341-F360-F68A-899307E972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364" name="Slide Number Placeholder 3">
            <a:extLst>
              <a:ext uri="{FF2B5EF4-FFF2-40B4-BE49-F238E27FC236}">
                <a16:creationId xmlns:a16="http://schemas.microsoft.com/office/drawing/2014/main" id="{B07A2BF9-9DC5-E971-0978-4D077B5380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C93B361-BD9B-4DAB-B536-E3F18149E7C7}" type="slidenum">
              <a:rPr lang="en-US" altLang="en-US">
                <a:solidFill>
                  <a:srgbClr val="990033"/>
                </a:solidFill>
                <a:latin typeface="Arial Narrow" panose="020B0606020202030204" pitchFamily="34" charset="0"/>
              </a:rPr>
              <a:pPr>
                <a:spcBef>
                  <a:spcPct val="0"/>
                </a:spcBef>
              </a:pPr>
              <a:t>30</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52436894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31</a:t>
            </a:fld>
            <a:endParaRPr lang="en-US" altLang="en-US" dirty="0">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32</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50884080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33</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23381179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34</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66821524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35</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224561170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36</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72652681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37</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68413266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38</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48788493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08F4D3E1-74C7-5F97-F471-EC5AC033EF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D0EDF789-D341-F360-F68A-899307E972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364" name="Slide Number Placeholder 3">
            <a:extLst>
              <a:ext uri="{FF2B5EF4-FFF2-40B4-BE49-F238E27FC236}">
                <a16:creationId xmlns:a16="http://schemas.microsoft.com/office/drawing/2014/main" id="{B07A2BF9-9DC5-E971-0978-4D077B5380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C93B361-BD9B-4DAB-B536-E3F18149E7C7}" type="slidenum">
              <a:rPr lang="en-US" altLang="en-US">
                <a:solidFill>
                  <a:srgbClr val="990033"/>
                </a:solidFill>
                <a:latin typeface="Arial Narrow" panose="020B0606020202030204" pitchFamily="34" charset="0"/>
              </a:rPr>
              <a:pPr>
                <a:spcBef>
                  <a:spcPct val="0"/>
                </a:spcBef>
              </a:pPr>
              <a:t>39</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12466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08F4D3E1-74C7-5F97-F471-EC5AC033EF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D0EDF789-D341-F360-F68A-899307E972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364" name="Slide Number Placeholder 3">
            <a:extLst>
              <a:ext uri="{FF2B5EF4-FFF2-40B4-BE49-F238E27FC236}">
                <a16:creationId xmlns:a16="http://schemas.microsoft.com/office/drawing/2014/main" id="{B07A2BF9-9DC5-E971-0978-4D077B5380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C93B361-BD9B-4DAB-B536-E3F18149E7C7}" type="slidenum">
              <a:rPr lang="en-US" altLang="en-US">
                <a:solidFill>
                  <a:srgbClr val="990033"/>
                </a:solidFill>
                <a:latin typeface="Arial Narrow" panose="020B0606020202030204" pitchFamily="34" charset="0"/>
              </a:rPr>
              <a:pPr>
                <a:spcBef>
                  <a:spcPct val="0"/>
                </a:spcBef>
              </a:pPr>
              <a:t>4</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68646041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40</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73414381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41</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278095071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42</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652520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08F4D3E1-74C7-5F97-F471-EC5AC033EF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D0EDF789-D341-F360-F68A-899307E972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364" name="Slide Number Placeholder 3">
            <a:extLst>
              <a:ext uri="{FF2B5EF4-FFF2-40B4-BE49-F238E27FC236}">
                <a16:creationId xmlns:a16="http://schemas.microsoft.com/office/drawing/2014/main" id="{B07A2BF9-9DC5-E971-0978-4D077B5380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C93B361-BD9B-4DAB-B536-E3F18149E7C7}" type="slidenum">
              <a:rPr lang="en-US" altLang="en-US">
                <a:solidFill>
                  <a:srgbClr val="990033"/>
                </a:solidFill>
                <a:latin typeface="Arial Narrow" panose="020B0606020202030204" pitchFamily="34" charset="0"/>
              </a:rPr>
              <a:pPr>
                <a:spcBef>
                  <a:spcPct val="0"/>
                </a:spcBef>
              </a:pPr>
              <a:t>5</a:t>
            </a:fld>
            <a:endParaRPr lang="en-US" altLang="en-US" dirty="0">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08F4D3E1-74C7-5F97-F471-EC5AC033EF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D0EDF789-D341-F360-F68A-899307E972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364" name="Slide Number Placeholder 3">
            <a:extLst>
              <a:ext uri="{FF2B5EF4-FFF2-40B4-BE49-F238E27FC236}">
                <a16:creationId xmlns:a16="http://schemas.microsoft.com/office/drawing/2014/main" id="{B07A2BF9-9DC5-E971-0978-4D077B5380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C93B361-BD9B-4DAB-B536-E3F18149E7C7}" type="slidenum">
              <a:rPr lang="en-US" altLang="en-US">
                <a:solidFill>
                  <a:srgbClr val="990033"/>
                </a:solidFill>
                <a:latin typeface="Arial Narrow" panose="020B0606020202030204" pitchFamily="34" charset="0"/>
              </a:rPr>
              <a:pPr>
                <a:spcBef>
                  <a:spcPct val="0"/>
                </a:spcBef>
              </a:pPr>
              <a:t>6</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7885474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08F4D3E1-74C7-5F97-F471-EC5AC033EF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D0EDF789-D341-F360-F68A-899307E972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364" name="Slide Number Placeholder 3">
            <a:extLst>
              <a:ext uri="{FF2B5EF4-FFF2-40B4-BE49-F238E27FC236}">
                <a16:creationId xmlns:a16="http://schemas.microsoft.com/office/drawing/2014/main" id="{B07A2BF9-9DC5-E971-0978-4D077B5380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C93B361-BD9B-4DAB-B536-E3F18149E7C7}" type="slidenum">
              <a:rPr lang="en-US" altLang="en-US">
                <a:solidFill>
                  <a:srgbClr val="990033"/>
                </a:solidFill>
                <a:latin typeface="Arial Narrow" panose="020B0606020202030204" pitchFamily="34" charset="0"/>
              </a:rPr>
              <a:pPr>
                <a:spcBef>
                  <a:spcPct val="0"/>
                </a:spcBef>
              </a:pPr>
              <a:t>7</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25675623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08F4D3E1-74C7-5F97-F471-EC5AC033EF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D0EDF789-D341-F360-F68A-899307E972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364" name="Slide Number Placeholder 3">
            <a:extLst>
              <a:ext uri="{FF2B5EF4-FFF2-40B4-BE49-F238E27FC236}">
                <a16:creationId xmlns:a16="http://schemas.microsoft.com/office/drawing/2014/main" id="{B07A2BF9-9DC5-E971-0978-4D077B5380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C93B361-BD9B-4DAB-B536-E3F18149E7C7}" type="slidenum">
              <a:rPr lang="en-US" altLang="en-US">
                <a:solidFill>
                  <a:srgbClr val="990033"/>
                </a:solidFill>
                <a:latin typeface="Arial Narrow" panose="020B0606020202030204" pitchFamily="34" charset="0"/>
              </a:rPr>
              <a:pPr>
                <a:spcBef>
                  <a:spcPct val="0"/>
                </a:spcBef>
              </a:pPr>
              <a:t>8</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6066177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F1135B6-A705-EBD5-8D11-055FB97111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DF23D7F-9C50-1244-39A3-A72A2131B2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413FDCD1-B80A-AFBF-F4D4-BCCC5512CF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036EF4-0CC9-4FBE-9519-138E4189F56C}" type="slidenum">
              <a:rPr lang="en-US" altLang="en-US">
                <a:solidFill>
                  <a:srgbClr val="990033"/>
                </a:solidFill>
                <a:latin typeface="Arial Narrow" panose="020B0606020202030204" pitchFamily="34" charset="0"/>
              </a:rPr>
              <a:pPr>
                <a:spcBef>
                  <a:spcPct val="0"/>
                </a:spcBef>
              </a:pPr>
              <a:t>9</a:t>
            </a:fld>
            <a:endParaRPr lang="en-US" altLang="en-US" dirty="0">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Straight Connector 1">
            <a:extLst>
              <a:ext uri="{FF2B5EF4-FFF2-40B4-BE49-F238E27FC236}">
                <a16:creationId xmlns:a16="http://schemas.microsoft.com/office/drawing/2014/main" id="{170743DE-A4E7-0136-4A0E-A01551669CD7}"/>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3" name="Date Placeholder 15">
            <a:extLst>
              <a:ext uri="{FF2B5EF4-FFF2-40B4-BE49-F238E27FC236}">
                <a16:creationId xmlns:a16="http://schemas.microsoft.com/office/drawing/2014/main" id="{460A7797-2363-7EC3-EC45-DD861AF55D17}"/>
              </a:ext>
            </a:extLst>
          </p:cNvPr>
          <p:cNvSpPr>
            <a:spLocks noGrp="1"/>
          </p:cNvSpPr>
          <p:nvPr>
            <p:ph type="dt" sz="half" idx="10"/>
          </p:nvPr>
        </p:nvSpPr>
        <p:spPr/>
        <p:txBody>
          <a:bodyPr/>
          <a:lstStyle>
            <a:lvl1pPr>
              <a:defRPr/>
            </a:lvl1pPr>
          </a:lstStyle>
          <a:p>
            <a:pPr>
              <a:defRPr/>
            </a:pPr>
            <a:endParaRPr lang="en-US" dirty="0"/>
          </a:p>
        </p:txBody>
      </p:sp>
      <p:sp>
        <p:nvSpPr>
          <p:cNvPr id="4" name="Footer Placeholder 1">
            <a:extLst>
              <a:ext uri="{FF2B5EF4-FFF2-40B4-BE49-F238E27FC236}">
                <a16:creationId xmlns:a16="http://schemas.microsoft.com/office/drawing/2014/main" id="{A0B5B8CC-9AC9-CD97-2872-2807B5787380}"/>
              </a:ext>
            </a:extLst>
          </p:cNvPr>
          <p:cNvSpPr>
            <a:spLocks noGrp="1"/>
          </p:cNvSpPr>
          <p:nvPr>
            <p:ph type="ftr" sz="quarter" idx="11"/>
          </p:nvPr>
        </p:nvSpPr>
        <p:spPr/>
        <p:txBody>
          <a:bodyPr/>
          <a:lstStyle>
            <a:lvl1pPr>
              <a:defRPr/>
            </a:lvl1pPr>
          </a:lstStyle>
          <a:p>
            <a:pPr>
              <a:defRPr/>
            </a:pPr>
            <a:endParaRPr lang="en-US" dirty="0"/>
          </a:p>
        </p:txBody>
      </p:sp>
      <p:sp>
        <p:nvSpPr>
          <p:cNvPr id="5" name="Slide Number Placeholder 14">
            <a:extLst>
              <a:ext uri="{FF2B5EF4-FFF2-40B4-BE49-F238E27FC236}">
                <a16:creationId xmlns:a16="http://schemas.microsoft.com/office/drawing/2014/main" id="{ECCD893B-D83F-E439-7318-FFBDFF0B78F5}"/>
              </a:ext>
            </a:extLst>
          </p:cNvPr>
          <p:cNvSpPr>
            <a:spLocks noGrp="1"/>
          </p:cNvSpPr>
          <p:nvPr>
            <p:ph type="sldNum" sz="quarter" idx="12"/>
          </p:nvPr>
        </p:nvSpPr>
        <p:spPr>
          <a:xfrm>
            <a:off x="8229600" y="6473825"/>
            <a:ext cx="758825" cy="247650"/>
          </a:xfrm>
        </p:spPr>
        <p:txBody>
          <a:bodyPr/>
          <a:lstStyle>
            <a:lvl1pPr>
              <a:defRPr smtClean="0"/>
            </a:lvl1pPr>
          </a:lstStyle>
          <a:p>
            <a:pPr>
              <a:defRPr/>
            </a:pPr>
            <a:fld id="{BF945B39-1142-4B18-B326-29910432E571}" type="slidenum">
              <a:rPr lang="en-US" altLang="en-US"/>
              <a:pPr>
                <a:defRPr/>
              </a:pPr>
              <a:t>‹#›</a:t>
            </a:fld>
            <a:endParaRPr lang="en-US" altLang="en-US" dirty="0"/>
          </a:p>
        </p:txBody>
      </p:sp>
    </p:spTree>
    <p:extLst>
      <p:ext uri="{BB962C8B-B14F-4D97-AF65-F5344CB8AC3E}">
        <p14:creationId xmlns:p14="http://schemas.microsoft.com/office/powerpoint/2010/main" val="3013584759"/>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088FCFB2-7234-00D1-5DE9-F29FC38EA8F3}"/>
              </a:ext>
            </a:extLst>
          </p:cNvPr>
          <p:cNvSpPr>
            <a:spLocks noGrp="1"/>
          </p:cNvSpPr>
          <p:nvPr>
            <p:ph type="dt" sz="half" idx="10"/>
          </p:nvPr>
        </p:nvSpPr>
        <p:spPr/>
        <p:txBody>
          <a:bodyPr/>
          <a:lstStyle>
            <a:lvl1pPr>
              <a:defRPr/>
            </a:lvl1pPr>
          </a:lstStyle>
          <a:p>
            <a:pPr>
              <a:defRPr/>
            </a:pPr>
            <a:endParaRPr lang="en-US" dirty="0"/>
          </a:p>
        </p:txBody>
      </p:sp>
      <p:sp>
        <p:nvSpPr>
          <p:cNvPr id="5" name="Footer Placeholder 27">
            <a:extLst>
              <a:ext uri="{FF2B5EF4-FFF2-40B4-BE49-F238E27FC236}">
                <a16:creationId xmlns:a16="http://schemas.microsoft.com/office/drawing/2014/main" id="{8BA8EA41-58E9-01A9-2E19-DDF06736D4B3}"/>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4">
            <a:extLst>
              <a:ext uri="{FF2B5EF4-FFF2-40B4-BE49-F238E27FC236}">
                <a16:creationId xmlns:a16="http://schemas.microsoft.com/office/drawing/2014/main" id="{EF994D6C-043C-7B4F-417D-B0CEF9DC836C}"/>
              </a:ext>
            </a:extLst>
          </p:cNvPr>
          <p:cNvSpPr>
            <a:spLocks noGrp="1"/>
          </p:cNvSpPr>
          <p:nvPr>
            <p:ph type="sldNum" sz="quarter" idx="12"/>
          </p:nvPr>
        </p:nvSpPr>
        <p:spPr/>
        <p:txBody>
          <a:bodyPr/>
          <a:lstStyle>
            <a:lvl1pPr>
              <a:defRPr/>
            </a:lvl1pPr>
          </a:lstStyle>
          <a:p>
            <a:pPr>
              <a:defRPr/>
            </a:pPr>
            <a:fld id="{6EED1256-2E04-4E75-8807-C0A73CA9A751}" type="slidenum">
              <a:rPr lang="en-US" altLang="en-US"/>
              <a:pPr>
                <a:defRPr/>
              </a:pPr>
              <a:t>‹#›</a:t>
            </a:fld>
            <a:endParaRPr lang="en-US" altLang="en-US" dirty="0"/>
          </a:p>
        </p:txBody>
      </p:sp>
    </p:spTree>
    <p:extLst>
      <p:ext uri="{BB962C8B-B14F-4D97-AF65-F5344CB8AC3E}">
        <p14:creationId xmlns:p14="http://schemas.microsoft.com/office/powerpoint/2010/main" val="3236056678"/>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B50EE1-2D43-CF4C-DE32-D99B7EC8C5FF}"/>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id="{5455817E-2515-69C0-4EA2-B5A95DA9EFA0}"/>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43AE5CEB-D1FE-0701-D4F1-31C609467861}"/>
              </a:ext>
            </a:extLst>
          </p:cNvPr>
          <p:cNvSpPr>
            <a:spLocks noGrp="1"/>
          </p:cNvSpPr>
          <p:nvPr>
            <p:ph type="sldNum" sz="quarter" idx="12"/>
          </p:nvPr>
        </p:nvSpPr>
        <p:spPr/>
        <p:txBody>
          <a:bodyPr/>
          <a:lstStyle>
            <a:lvl1pPr>
              <a:defRPr smtClean="0"/>
            </a:lvl1pPr>
          </a:lstStyle>
          <a:p>
            <a:pPr>
              <a:defRPr/>
            </a:pPr>
            <a:fld id="{582BB0E1-6DC8-453A-ABA6-4C62F4A5732E}" type="slidenum">
              <a:rPr lang="en-US" altLang="en-US"/>
              <a:pPr>
                <a:defRPr/>
              </a:pPr>
              <a:t>‹#›</a:t>
            </a:fld>
            <a:endParaRPr lang="en-US" altLang="en-US" dirty="0"/>
          </a:p>
        </p:txBody>
      </p:sp>
    </p:spTree>
    <p:extLst>
      <p:ext uri="{BB962C8B-B14F-4D97-AF65-F5344CB8AC3E}">
        <p14:creationId xmlns:p14="http://schemas.microsoft.com/office/powerpoint/2010/main" val="344052660"/>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24">
            <a:extLst>
              <a:ext uri="{FF2B5EF4-FFF2-40B4-BE49-F238E27FC236}">
                <a16:creationId xmlns:a16="http://schemas.microsoft.com/office/drawing/2014/main" id="{8F117049-E97D-63E6-AAE5-888961C55A2F}"/>
              </a:ext>
            </a:extLst>
          </p:cNvPr>
          <p:cNvSpPr>
            <a:spLocks noGrp="1"/>
          </p:cNvSpPr>
          <p:nvPr>
            <p:ph type="dt" sz="half" idx="10"/>
          </p:nvPr>
        </p:nvSpPr>
        <p:spPr/>
        <p:txBody>
          <a:bodyPr/>
          <a:lstStyle>
            <a:lvl1pPr>
              <a:defRPr/>
            </a:lvl1pPr>
          </a:lstStyle>
          <a:p>
            <a:pPr>
              <a:defRPr/>
            </a:pPr>
            <a:endParaRPr lang="en-US" dirty="0"/>
          </a:p>
        </p:txBody>
      </p:sp>
      <p:sp>
        <p:nvSpPr>
          <p:cNvPr id="3" name="Footer Placeholder 18">
            <a:extLst>
              <a:ext uri="{FF2B5EF4-FFF2-40B4-BE49-F238E27FC236}">
                <a16:creationId xmlns:a16="http://schemas.microsoft.com/office/drawing/2014/main" id="{1D237DE6-2497-A513-F0F2-84E78589AF68}"/>
              </a:ext>
            </a:extLst>
          </p:cNvPr>
          <p:cNvSpPr>
            <a:spLocks noGrp="1"/>
          </p:cNvSpPr>
          <p:nvPr>
            <p:ph type="ftr" sz="quarter" idx="11"/>
          </p:nvPr>
        </p:nvSpPr>
        <p:spPr>
          <a:xfrm>
            <a:off x="3581400" y="76200"/>
            <a:ext cx="2895600" cy="288925"/>
          </a:xfrm>
        </p:spPr>
        <p:txBody>
          <a:bodyPr/>
          <a:lstStyle>
            <a:lvl1pPr>
              <a:defRPr/>
            </a:lvl1pPr>
          </a:lstStyle>
          <a:p>
            <a:pPr>
              <a:defRPr/>
            </a:pPr>
            <a:endParaRPr lang="en-US" dirty="0"/>
          </a:p>
        </p:txBody>
      </p:sp>
      <p:sp>
        <p:nvSpPr>
          <p:cNvPr id="4" name="Slide Number Placeholder 15">
            <a:extLst>
              <a:ext uri="{FF2B5EF4-FFF2-40B4-BE49-F238E27FC236}">
                <a16:creationId xmlns:a16="http://schemas.microsoft.com/office/drawing/2014/main" id="{5979D5AB-E8F9-E977-70D9-F865725F16CA}"/>
              </a:ext>
            </a:extLst>
          </p:cNvPr>
          <p:cNvSpPr>
            <a:spLocks noGrp="1"/>
          </p:cNvSpPr>
          <p:nvPr>
            <p:ph type="sldNum" sz="quarter" idx="12"/>
          </p:nvPr>
        </p:nvSpPr>
        <p:spPr>
          <a:xfrm>
            <a:off x="8229600" y="6473825"/>
            <a:ext cx="758825" cy="247650"/>
          </a:xfrm>
        </p:spPr>
        <p:txBody>
          <a:bodyPr/>
          <a:lstStyle>
            <a:lvl1pPr>
              <a:defRPr smtClean="0"/>
            </a:lvl1pPr>
          </a:lstStyle>
          <a:p>
            <a:pPr>
              <a:defRPr/>
            </a:pPr>
            <a:fld id="{405B3B78-1CAA-4390-8AF5-668A70D391B4}" type="slidenum">
              <a:rPr lang="en-US" altLang="en-US"/>
              <a:pPr>
                <a:defRPr/>
              </a:pPr>
              <a:t>‹#›</a:t>
            </a:fld>
            <a:endParaRPr lang="en-US" altLang="en-US" dirty="0"/>
          </a:p>
        </p:txBody>
      </p:sp>
    </p:spTree>
    <p:extLst>
      <p:ext uri="{BB962C8B-B14F-4D97-AF65-F5344CB8AC3E}">
        <p14:creationId xmlns:p14="http://schemas.microsoft.com/office/powerpoint/2010/main" val="992973623"/>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Straight Connector 1">
            <a:extLst>
              <a:ext uri="{FF2B5EF4-FFF2-40B4-BE49-F238E27FC236}">
                <a16:creationId xmlns:a16="http://schemas.microsoft.com/office/drawing/2014/main" id="{1FE81D83-B6FD-D4C9-77B3-0639B6668DF1}"/>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3" name="Date Placeholder 18">
            <a:extLst>
              <a:ext uri="{FF2B5EF4-FFF2-40B4-BE49-F238E27FC236}">
                <a16:creationId xmlns:a16="http://schemas.microsoft.com/office/drawing/2014/main" id="{09C4B23E-C4D1-FF46-28AA-2EA3EFD99381}"/>
              </a:ext>
            </a:extLst>
          </p:cNvPr>
          <p:cNvSpPr>
            <a:spLocks noGrp="1"/>
          </p:cNvSpPr>
          <p:nvPr>
            <p:ph type="dt" sz="half" idx="10"/>
          </p:nvPr>
        </p:nvSpPr>
        <p:spPr/>
        <p:txBody>
          <a:bodyPr/>
          <a:lstStyle>
            <a:lvl1pPr>
              <a:defRPr/>
            </a:lvl1pPr>
          </a:lstStyle>
          <a:p>
            <a:pPr>
              <a:defRPr/>
            </a:pPr>
            <a:endParaRPr lang="en-US" dirty="0"/>
          </a:p>
        </p:txBody>
      </p:sp>
      <p:sp>
        <p:nvSpPr>
          <p:cNvPr id="4" name="Footer Placeholder 10">
            <a:extLst>
              <a:ext uri="{FF2B5EF4-FFF2-40B4-BE49-F238E27FC236}">
                <a16:creationId xmlns:a16="http://schemas.microsoft.com/office/drawing/2014/main" id="{8A1117CB-5993-56ED-E633-5E99CAF24106}"/>
              </a:ext>
            </a:extLst>
          </p:cNvPr>
          <p:cNvSpPr>
            <a:spLocks noGrp="1"/>
          </p:cNvSpPr>
          <p:nvPr>
            <p:ph type="ftr" sz="quarter" idx="11"/>
          </p:nvPr>
        </p:nvSpPr>
        <p:spPr/>
        <p:txBody>
          <a:bodyPr/>
          <a:lstStyle>
            <a:lvl1pPr>
              <a:defRPr/>
            </a:lvl1pPr>
          </a:lstStyle>
          <a:p>
            <a:pPr>
              <a:defRPr/>
            </a:pPr>
            <a:endParaRPr lang="en-US" dirty="0"/>
          </a:p>
        </p:txBody>
      </p:sp>
      <p:sp>
        <p:nvSpPr>
          <p:cNvPr id="5" name="Slide Number Placeholder 15">
            <a:extLst>
              <a:ext uri="{FF2B5EF4-FFF2-40B4-BE49-F238E27FC236}">
                <a16:creationId xmlns:a16="http://schemas.microsoft.com/office/drawing/2014/main" id="{67A55189-5500-A6E3-A526-AD5FE4CCEDD7}"/>
              </a:ext>
            </a:extLst>
          </p:cNvPr>
          <p:cNvSpPr>
            <a:spLocks noGrp="1"/>
          </p:cNvSpPr>
          <p:nvPr>
            <p:ph type="sldNum" sz="quarter" idx="12"/>
          </p:nvPr>
        </p:nvSpPr>
        <p:spPr/>
        <p:txBody>
          <a:bodyPr/>
          <a:lstStyle>
            <a:lvl1pPr>
              <a:defRPr smtClean="0"/>
            </a:lvl1pPr>
          </a:lstStyle>
          <a:p>
            <a:pPr>
              <a:defRPr/>
            </a:pPr>
            <a:fld id="{C14AEB13-EDE5-4959-BC63-3D13EE015A8C}" type="slidenum">
              <a:rPr lang="en-US" altLang="en-US"/>
              <a:pPr>
                <a:defRPr/>
              </a:pPr>
              <a:t>‹#›</a:t>
            </a:fld>
            <a:endParaRPr lang="en-US" altLang="en-US" dirty="0"/>
          </a:p>
        </p:txBody>
      </p:sp>
    </p:spTree>
    <p:extLst>
      <p:ext uri="{BB962C8B-B14F-4D97-AF65-F5344CB8AC3E}">
        <p14:creationId xmlns:p14="http://schemas.microsoft.com/office/powerpoint/2010/main" val="2848445420"/>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0">
            <a:extLst>
              <a:ext uri="{FF2B5EF4-FFF2-40B4-BE49-F238E27FC236}">
                <a16:creationId xmlns:a16="http://schemas.microsoft.com/office/drawing/2014/main" id="{82C7006D-6DD1-2CF8-DFB4-210422B56B91}"/>
              </a:ext>
            </a:extLst>
          </p:cNvPr>
          <p:cNvSpPr>
            <a:spLocks noGrp="1"/>
          </p:cNvSpPr>
          <p:nvPr>
            <p:ph type="dt" sz="half" idx="10"/>
          </p:nvPr>
        </p:nvSpPr>
        <p:spPr/>
        <p:txBody>
          <a:bodyPr/>
          <a:lstStyle>
            <a:lvl1pPr>
              <a:defRPr/>
            </a:lvl1pPr>
          </a:lstStyle>
          <a:p>
            <a:pPr>
              <a:defRPr/>
            </a:pPr>
            <a:endParaRPr lang="en-US" dirty="0"/>
          </a:p>
        </p:txBody>
      </p:sp>
      <p:sp>
        <p:nvSpPr>
          <p:cNvPr id="3" name="Footer Placeholder 27">
            <a:extLst>
              <a:ext uri="{FF2B5EF4-FFF2-40B4-BE49-F238E27FC236}">
                <a16:creationId xmlns:a16="http://schemas.microsoft.com/office/drawing/2014/main" id="{262A668D-9481-442E-E6AB-A3CDB3ED705E}"/>
              </a:ext>
            </a:extLst>
          </p:cNvPr>
          <p:cNvSpPr>
            <a:spLocks noGrp="1"/>
          </p:cNvSpPr>
          <p:nvPr>
            <p:ph type="ftr" sz="quarter" idx="11"/>
          </p:nvPr>
        </p:nvSpPr>
        <p:spPr/>
        <p:txBody>
          <a:bodyPr/>
          <a:lstStyle>
            <a:lvl1pPr>
              <a:defRPr/>
            </a:lvl1pPr>
          </a:lstStyle>
          <a:p>
            <a:pPr>
              <a:defRPr/>
            </a:pPr>
            <a:endParaRPr lang="en-US" dirty="0"/>
          </a:p>
        </p:txBody>
      </p:sp>
      <p:sp>
        <p:nvSpPr>
          <p:cNvPr id="4" name="Slide Number Placeholder 4">
            <a:extLst>
              <a:ext uri="{FF2B5EF4-FFF2-40B4-BE49-F238E27FC236}">
                <a16:creationId xmlns:a16="http://schemas.microsoft.com/office/drawing/2014/main" id="{072803AA-34E5-A508-3ADA-932D4484DEFF}"/>
              </a:ext>
            </a:extLst>
          </p:cNvPr>
          <p:cNvSpPr>
            <a:spLocks noGrp="1"/>
          </p:cNvSpPr>
          <p:nvPr>
            <p:ph type="sldNum" sz="quarter" idx="12"/>
          </p:nvPr>
        </p:nvSpPr>
        <p:spPr/>
        <p:txBody>
          <a:bodyPr/>
          <a:lstStyle>
            <a:lvl1pPr>
              <a:defRPr/>
            </a:lvl1pPr>
          </a:lstStyle>
          <a:p>
            <a:pPr>
              <a:defRPr/>
            </a:pPr>
            <a:fld id="{5BEC5929-6540-44F8-8FB2-D349EC90FE43}" type="slidenum">
              <a:rPr lang="en-US" altLang="en-US"/>
              <a:pPr>
                <a:defRPr/>
              </a:pPr>
              <a:t>‹#›</a:t>
            </a:fld>
            <a:endParaRPr lang="en-US" altLang="en-US" dirty="0"/>
          </a:p>
        </p:txBody>
      </p:sp>
    </p:spTree>
    <p:extLst>
      <p:ext uri="{BB962C8B-B14F-4D97-AF65-F5344CB8AC3E}">
        <p14:creationId xmlns:p14="http://schemas.microsoft.com/office/powerpoint/2010/main" val="1236080390"/>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Straight Connector 1">
            <a:extLst>
              <a:ext uri="{FF2B5EF4-FFF2-40B4-BE49-F238E27FC236}">
                <a16:creationId xmlns:a16="http://schemas.microsoft.com/office/drawing/2014/main" id="{35A691F0-4132-90A1-0BC0-E6311A2E2C2C}"/>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9">
            <a:extLst>
              <a:ext uri="{FF2B5EF4-FFF2-40B4-BE49-F238E27FC236}">
                <a16:creationId xmlns:a16="http://schemas.microsoft.com/office/drawing/2014/main" id="{55F85063-2BFA-75C3-E632-ECF016F9B874}"/>
              </a:ext>
            </a:extLst>
          </p:cNvPr>
          <p:cNvSpPr>
            <a:spLocks noGrp="1"/>
          </p:cNvSpPr>
          <p:nvPr>
            <p:ph type="dt" sz="half" idx="10"/>
          </p:nvPr>
        </p:nvSpPr>
        <p:spPr/>
        <p:txBody>
          <a:bodyPr/>
          <a:lstStyle>
            <a:lvl1pPr>
              <a:defRPr/>
            </a:lvl1pPr>
          </a:lstStyle>
          <a:p>
            <a:pPr>
              <a:defRPr/>
            </a:pPr>
            <a:endParaRPr lang="en-US" dirty="0"/>
          </a:p>
        </p:txBody>
      </p:sp>
      <p:sp>
        <p:nvSpPr>
          <p:cNvPr id="5" name="Footer Placeholder 5">
            <a:extLst>
              <a:ext uri="{FF2B5EF4-FFF2-40B4-BE49-F238E27FC236}">
                <a16:creationId xmlns:a16="http://schemas.microsoft.com/office/drawing/2014/main" id="{025D7DC3-F2AC-044A-9821-B35B6C535E84}"/>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6">
            <a:extLst>
              <a:ext uri="{FF2B5EF4-FFF2-40B4-BE49-F238E27FC236}">
                <a16:creationId xmlns:a16="http://schemas.microsoft.com/office/drawing/2014/main" id="{DBA3F69F-BEC5-0072-0EE2-1950D4AAFEF9}"/>
              </a:ext>
            </a:extLst>
          </p:cNvPr>
          <p:cNvSpPr>
            <a:spLocks noGrp="1"/>
          </p:cNvSpPr>
          <p:nvPr>
            <p:ph type="sldNum" sz="quarter" idx="12"/>
          </p:nvPr>
        </p:nvSpPr>
        <p:spPr>
          <a:xfrm>
            <a:off x="8229600" y="6477000"/>
            <a:ext cx="762000" cy="247650"/>
          </a:xfrm>
        </p:spPr>
        <p:txBody>
          <a:bodyPr/>
          <a:lstStyle>
            <a:lvl1pPr>
              <a:defRPr smtClean="0"/>
            </a:lvl1pPr>
          </a:lstStyle>
          <a:p>
            <a:pPr>
              <a:defRPr/>
            </a:pPr>
            <a:fld id="{E96943BA-1871-4C4B-9038-3FE71C43DC91}" type="slidenum">
              <a:rPr lang="en-US" altLang="en-US"/>
              <a:pPr>
                <a:defRPr/>
              </a:pPr>
              <a:t>‹#›</a:t>
            </a:fld>
            <a:endParaRPr lang="en-US" altLang="en-US" dirty="0"/>
          </a:p>
        </p:txBody>
      </p:sp>
    </p:spTree>
    <p:extLst>
      <p:ext uri="{BB962C8B-B14F-4D97-AF65-F5344CB8AC3E}">
        <p14:creationId xmlns:p14="http://schemas.microsoft.com/office/powerpoint/2010/main" val="4087388952"/>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2" name="Date Placeholder 10">
            <a:extLst>
              <a:ext uri="{FF2B5EF4-FFF2-40B4-BE49-F238E27FC236}">
                <a16:creationId xmlns:a16="http://schemas.microsoft.com/office/drawing/2014/main" id="{6B16A19E-B4E3-86B6-B8C7-9B0179F27EBB}"/>
              </a:ext>
            </a:extLst>
          </p:cNvPr>
          <p:cNvSpPr>
            <a:spLocks noGrp="1"/>
          </p:cNvSpPr>
          <p:nvPr>
            <p:ph type="dt" sz="half" idx="10"/>
          </p:nvPr>
        </p:nvSpPr>
        <p:spPr/>
        <p:txBody>
          <a:bodyPr/>
          <a:lstStyle>
            <a:lvl1pPr>
              <a:defRPr/>
            </a:lvl1pPr>
          </a:lstStyle>
          <a:p>
            <a:pPr>
              <a:defRPr/>
            </a:pPr>
            <a:endParaRPr lang="en-US" dirty="0"/>
          </a:p>
        </p:txBody>
      </p:sp>
      <p:sp>
        <p:nvSpPr>
          <p:cNvPr id="3" name="Footer Placeholder 27">
            <a:extLst>
              <a:ext uri="{FF2B5EF4-FFF2-40B4-BE49-F238E27FC236}">
                <a16:creationId xmlns:a16="http://schemas.microsoft.com/office/drawing/2014/main" id="{CFB2E384-5F63-02D4-949F-A7C5F7080B95}"/>
              </a:ext>
            </a:extLst>
          </p:cNvPr>
          <p:cNvSpPr>
            <a:spLocks noGrp="1"/>
          </p:cNvSpPr>
          <p:nvPr>
            <p:ph type="ftr" sz="quarter" idx="11"/>
          </p:nvPr>
        </p:nvSpPr>
        <p:spPr/>
        <p:txBody>
          <a:bodyPr/>
          <a:lstStyle>
            <a:lvl1pPr>
              <a:defRPr/>
            </a:lvl1pPr>
          </a:lstStyle>
          <a:p>
            <a:pPr>
              <a:defRPr/>
            </a:pPr>
            <a:endParaRPr lang="en-US" dirty="0"/>
          </a:p>
        </p:txBody>
      </p:sp>
      <p:sp>
        <p:nvSpPr>
          <p:cNvPr id="4" name="Slide Number Placeholder 4">
            <a:extLst>
              <a:ext uri="{FF2B5EF4-FFF2-40B4-BE49-F238E27FC236}">
                <a16:creationId xmlns:a16="http://schemas.microsoft.com/office/drawing/2014/main" id="{78573F47-207F-7EE8-B2B7-5E525CB8758F}"/>
              </a:ext>
            </a:extLst>
          </p:cNvPr>
          <p:cNvSpPr>
            <a:spLocks noGrp="1"/>
          </p:cNvSpPr>
          <p:nvPr>
            <p:ph type="sldNum" sz="quarter" idx="12"/>
          </p:nvPr>
        </p:nvSpPr>
        <p:spPr/>
        <p:txBody>
          <a:bodyPr/>
          <a:lstStyle>
            <a:lvl1pPr>
              <a:defRPr/>
            </a:lvl1pPr>
          </a:lstStyle>
          <a:p>
            <a:pPr>
              <a:defRPr/>
            </a:pPr>
            <a:fld id="{E0635131-AC4D-4F66-B667-5B533E3DF95C}" type="slidenum">
              <a:rPr lang="en-US" altLang="en-US"/>
              <a:pPr>
                <a:defRPr/>
              </a:pPr>
              <a:t>‹#›</a:t>
            </a:fld>
            <a:endParaRPr lang="en-US" altLang="en-US" dirty="0"/>
          </a:p>
        </p:txBody>
      </p:sp>
    </p:spTree>
    <p:extLst>
      <p:ext uri="{BB962C8B-B14F-4D97-AF65-F5344CB8AC3E}">
        <p14:creationId xmlns:p14="http://schemas.microsoft.com/office/powerpoint/2010/main" val="2396864798"/>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F9B1EDCB-DC8F-4B19-0874-70947D92B0F6}"/>
              </a:ext>
            </a:extLst>
          </p:cNvPr>
          <p:cNvSpPr>
            <a:spLocks noGrp="1"/>
          </p:cNvSpPr>
          <p:nvPr>
            <p:ph type="dt" sz="half" idx="10"/>
          </p:nvPr>
        </p:nvSpPr>
        <p:spPr/>
        <p:txBody>
          <a:bodyPr/>
          <a:lstStyle>
            <a:lvl1pPr>
              <a:defRPr/>
            </a:lvl1pPr>
          </a:lstStyle>
          <a:p>
            <a:pPr>
              <a:defRPr/>
            </a:pPr>
            <a:endParaRPr lang="en-US" dirty="0"/>
          </a:p>
        </p:txBody>
      </p:sp>
      <p:sp>
        <p:nvSpPr>
          <p:cNvPr id="3" name="Footer Placeholder 23">
            <a:extLst>
              <a:ext uri="{FF2B5EF4-FFF2-40B4-BE49-F238E27FC236}">
                <a16:creationId xmlns:a16="http://schemas.microsoft.com/office/drawing/2014/main" id="{E70E04C0-0655-31B7-0F4F-6C778F54B36E}"/>
              </a:ext>
            </a:extLst>
          </p:cNvPr>
          <p:cNvSpPr>
            <a:spLocks noGrp="1"/>
          </p:cNvSpPr>
          <p:nvPr>
            <p:ph type="ftr" sz="quarter" idx="11"/>
          </p:nvPr>
        </p:nvSpPr>
        <p:spPr/>
        <p:txBody>
          <a:bodyPr/>
          <a:lstStyle>
            <a:lvl1pPr>
              <a:defRPr/>
            </a:lvl1pPr>
          </a:lstStyle>
          <a:p>
            <a:pPr>
              <a:defRPr/>
            </a:pPr>
            <a:endParaRPr lang="en-US" dirty="0"/>
          </a:p>
        </p:txBody>
      </p:sp>
      <p:sp>
        <p:nvSpPr>
          <p:cNvPr id="4" name="Slide Number Placeholder 6">
            <a:extLst>
              <a:ext uri="{FF2B5EF4-FFF2-40B4-BE49-F238E27FC236}">
                <a16:creationId xmlns:a16="http://schemas.microsoft.com/office/drawing/2014/main" id="{3A82A815-AED6-016A-ACAE-EB3E11F55FE7}"/>
              </a:ext>
            </a:extLst>
          </p:cNvPr>
          <p:cNvSpPr>
            <a:spLocks noGrp="1"/>
          </p:cNvSpPr>
          <p:nvPr>
            <p:ph type="sldNum" sz="quarter" idx="12"/>
          </p:nvPr>
        </p:nvSpPr>
        <p:spPr/>
        <p:txBody>
          <a:bodyPr/>
          <a:lstStyle>
            <a:lvl1pPr>
              <a:defRPr smtClean="0"/>
            </a:lvl1pPr>
          </a:lstStyle>
          <a:p>
            <a:pPr>
              <a:defRPr/>
            </a:pPr>
            <a:fld id="{18A00E61-5FE6-436A-B2B7-BE2116DCFAAF}" type="slidenum">
              <a:rPr lang="en-US" altLang="en-US"/>
              <a:pPr>
                <a:defRPr/>
              </a:pPr>
              <a:t>‹#›</a:t>
            </a:fld>
            <a:endParaRPr lang="en-US" altLang="en-US" dirty="0"/>
          </a:p>
        </p:txBody>
      </p:sp>
    </p:spTree>
    <p:extLst>
      <p:ext uri="{BB962C8B-B14F-4D97-AF65-F5344CB8AC3E}">
        <p14:creationId xmlns:p14="http://schemas.microsoft.com/office/powerpoint/2010/main" val="1824116653"/>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Straight Connector 1">
            <a:extLst>
              <a:ext uri="{FF2B5EF4-FFF2-40B4-BE49-F238E27FC236}">
                <a16:creationId xmlns:a16="http://schemas.microsoft.com/office/drawing/2014/main" id="{8D75DFB0-F2A4-352B-3326-16850E31D1FE}"/>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4">
            <a:extLst>
              <a:ext uri="{FF2B5EF4-FFF2-40B4-BE49-F238E27FC236}">
                <a16:creationId xmlns:a16="http://schemas.microsoft.com/office/drawing/2014/main" id="{65362AB2-A009-EB7A-DFBF-CD8299046155}"/>
              </a:ext>
            </a:extLst>
          </p:cNvPr>
          <p:cNvSpPr>
            <a:spLocks noGrp="1"/>
          </p:cNvSpPr>
          <p:nvPr>
            <p:ph type="dt" sz="half" idx="10"/>
          </p:nvPr>
        </p:nvSpPr>
        <p:spPr/>
        <p:txBody>
          <a:bodyPr/>
          <a:lstStyle>
            <a:lvl1pPr>
              <a:defRPr/>
            </a:lvl1pPr>
          </a:lstStyle>
          <a:p>
            <a:pPr>
              <a:defRPr/>
            </a:pPr>
            <a:endParaRPr lang="en-US" dirty="0"/>
          </a:p>
        </p:txBody>
      </p:sp>
      <p:sp>
        <p:nvSpPr>
          <p:cNvPr id="4" name="Footer Placeholder 28">
            <a:extLst>
              <a:ext uri="{FF2B5EF4-FFF2-40B4-BE49-F238E27FC236}">
                <a16:creationId xmlns:a16="http://schemas.microsoft.com/office/drawing/2014/main" id="{658317BF-11B0-D062-3EE1-869FDE355018}"/>
              </a:ext>
            </a:extLst>
          </p:cNvPr>
          <p:cNvSpPr>
            <a:spLocks noGrp="1"/>
          </p:cNvSpPr>
          <p:nvPr>
            <p:ph type="ftr" sz="quarter" idx="11"/>
          </p:nvPr>
        </p:nvSpPr>
        <p:spPr/>
        <p:txBody>
          <a:bodyPr/>
          <a:lstStyle>
            <a:lvl1pPr>
              <a:defRPr/>
            </a:lvl1pPr>
          </a:lstStyle>
          <a:p>
            <a:pPr>
              <a:defRPr/>
            </a:pPr>
            <a:endParaRPr lang="en-US" dirty="0"/>
          </a:p>
        </p:txBody>
      </p:sp>
      <p:sp>
        <p:nvSpPr>
          <p:cNvPr id="5" name="Slide Number Placeholder 6">
            <a:extLst>
              <a:ext uri="{FF2B5EF4-FFF2-40B4-BE49-F238E27FC236}">
                <a16:creationId xmlns:a16="http://schemas.microsoft.com/office/drawing/2014/main" id="{4A0BD8FF-0CCE-47E8-018D-BF37A6548939}"/>
              </a:ext>
            </a:extLst>
          </p:cNvPr>
          <p:cNvSpPr>
            <a:spLocks noGrp="1"/>
          </p:cNvSpPr>
          <p:nvPr>
            <p:ph type="sldNum" sz="quarter" idx="12"/>
          </p:nvPr>
        </p:nvSpPr>
        <p:spPr/>
        <p:txBody>
          <a:bodyPr/>
          <a:lstStyle>
            <a:lvl1pPr>
              <a:defRPr smtClean="0"/>
            </a:lvl1pPr>
          </a:lstStyle>
          <a:p>
            <a:pPr>
              <a:defRPr/>
            </a:pPr>
            <a:fld id="{EC0F870A-BDF0-43C4-B031-271F8640F5D7}" type="slidenum">
              <a:rPr lang="en-US" altLang="en-US"/>
              <a:pPr>
                <a:defRPr/>
              </a:pPr>
              <a:t>‹#›</a:t>
            </a:fld>
            <a:endParaRPr lang="en-US" altLang="en-US" dirty="0"/>
          </a:p>
        </p:txBody>
      </p:sp>
    </p:spTree>
    <p:extLst>
      <p:ext uri="{BB962C8B-B14F-4D97-AF65-F5344CB8AC3E}">
        <p14:creationId xmlns:p14="http://schemas.microsoft.com/office/powerpoint/2010/main" val="3007320735"/>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2" name="Date Placeholder 6">
            <a:extLst>
              <a:ext uri="{FF2B5EF4-FFF2-40B4-BE49-F238E27FC236}">
                <a16:creationId xmlns:a16="http://schemas.microsoft.com/office/drawing/2014/main" id="{6D5FEB11-F19F-E663-194A-1768A5C38927}"/>
              </a:ext>
            </a:extLst>
          </p:cNvPr>
          <p:cNvSpPr>
            <a:spLocks noGrp="1"/>
          </p:cNvSpPr>
          <p:nvPr>
            <p:ph type="dt" sz="half" idx="10"/>
          </p:nvPr>
        </p:nvSpPr>
        <p:spPr/>
        <p:txBody>
          <a:bodyPr/>
          <a:lstStyle>
            <a:lvl1pPr>
              <a:defRPr/>
            </a:lvl1pPr>
          </a:lstStyle>
          <a:p>
            <a:pPr>
              <a:defRPr/>
            </a:pPr>
            <a:endParaRPr lang="en-US" dirty="0"/>
          </a:p>
        </p:txBody>
      </p:sp>
      <p:sp>
        <p:nvSpPr>
          <p:cNvPr id="3" name="Footer Placeholder 4">
            <a:extLst>
              <a:ext uri="{FF2B5EF4-FFF2-40B4-BE49-F238E27FC236}">
                <a16:creationId xmlns:a16="http://schemas.microsoft.com/office/drawing/2014/main" id="{F7C4E460-2095-BA02-5DBA-D6C05A7E945B}"/>
              </a:ext>
            </a:extLst>
          </p:cNvPr>
          <p:cNvSpPr>
            <a:spLocks noGrp="1"/>
          </p:cNvSpPr>
          <p:nvPr>
            <p:ph type="ftr" sz="quarter" idx="11"/>
          </p:nvPr>
        </p:nvSpPr>
        <p:spPr/>
        <p:txBody>
          <a:bodyPr/>
          <a:lstStyle>
            <a:lvl1pPr>
              <a:defRPr/>
            </a:lvl1pPr>
          </a:lstStyle>
          <a:p>
            <a:pPr>
              <a:defRPr/>
            </a:pPr>
            <a:endParaRPr lang="en-US" dirty="0"/>
          </a:p>
        </p:txBody>
      </p:sp>
      <p:sp>
        <p:nvSpPr>
          <p:cNvPr id="4" name="Slide Number Placeholder 30">
            <a:extLst>
              <a:ext uri="{FF2B5EF4-FFF2-40B4-BE49-F238E27FC236}">
                <a16:creationId xmlns:a16="http://schemas.microsoft.com/office/drawing/2014/main" id="{489B0C52-7D3E-4BFA-DDCD-70E4ADC79146}"/>
              </a:ext>
            </a:extLst>
          </p:cNvPr>
          <p:cNvSpPr>
            <a:spLocks noGrp="1"/>
          </p:cNvSpPr>
          <p:nvPr>
            <p:ph type="sldNum" sz="quarter" idx="12"/>
          </p:nvPr>
        </p:nvSpPr>
        <p:spPr/>
        <p:txBody>
          <a:bodyPr/>
          <a:lstStyle>
            <a:lvl1pPr>
              <a:defRPr smtClean="0"/>
            </a:lvl1pPr>
          </a:lstStyle>
          <a:p>
            <a:pPr>
              <a:defRPr/>
            </a:pPr>
            <a:fld id="{A1C9214B-EDCE-42AD-B653-B90CF3E1F829}" type="slidenum">
              <a:rPr lang="en-US" altLang="en-US"/>
              <a:pPr>
                <a:defRPr/>
              </a:pPr>
              <a:t>‹#›</a:t>
            </a:fld>
            <a:endParaRPr lang="en-US" altLang="en-US" dirty="0"/>
          </a:p>
        </p:txBody>
      </p:sp>
    </p:spTree>
    <p:extLst>
      <p:ext uri="{BB962C8B-B14F-4D97-AF65-F5344CB8AC3E}">
        <p14:creationId xmlns:p14="http://schemas.microsoft.com/office/powerpoint/2010/main" val="4112439166"/>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EB8327D0-A4BB-95B8-290B-07475C9BE835}"/>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1AC38204-6566-128F-3814-9B4B70A051FA}"/>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B149EC53-B9C8-0256-AD3D-042CFA48FEA6}"/>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dirty="0"/>
          </a:p>
        </p:txBody>
      </p:sp>
      <p:sp>
        <p:nvSpPr>
          <p:cNvPr id="28" name="Footer Placeholder 27">
            <a:extLst>
              <a:ext uri="{FF2B5EF4-FFF2-40B4-BE49-F238E27FC236}">
                <a16:creationId xmlns:a16="http://schemas.microsoft.com/office/drawing/2014/main" id="{9A116B81-63D0-CDD6-AE6D-0D7ADEABF4BA}"/>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dirty="0"/>
          </a:p>
        </p:txBody>
      </p:sp>
      <p:sp>
        <p:nvSpPr>
          <p:cNvPr id="5" name="Slide Number Placeholder 4">
            <a:extLst>
              <a:ext uri="{FF2B5EF4-FFF2-40B4-BE49-F238E27FC236}">
                <a16:creationId xmlns:a16="http://schemas.microsoft.com/office/drawing/2014/main" id="{22860960-7454-D40C-72C5-2C93C952CEE0}"/>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9467B1F7-04A4-4EC7-B9A2-DD4FFF732D3B}" type="slidenum">
              <a:rPr lang="en-US" altLang="en-US"/>
              <a:pPr>
                <a:defRPr/>
              </a:pPr>
              <a:t>‹#›</a:t>
            </a:fld>
            <a:endParaRPr lang="en-US" altLang="en-US" dirty="0"/>
          </a:p>
        </p:txBody>
      </p:sp>
      <p:sp>
        <p:nvSpPr>
          <p:cNvPr id="10" name="Title Placeholder 9">
            <a:extLst>
              <a:ext uri="{FF2B5EF4-FFF2-40B4-BE49-F238E27FC236}">
                <a16:creationId xmlns:a16="http://schemas.microsoft.com/office/drawing/2014/main" id="{35EAF96C-2149-DC60-C936-19AF5D13E2DC}"/>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DBCB4BED-C3DF-A400-7DFB-B5DAEA250334}"/>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46313695-862E-E28B-1773-5AB94DC8A001}"/>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3942" r:id="rId1"/>
    <p:sldLayoutId id="2147483943" r:id="rId2"/>
    <p:sldLayoutId id="2147483944" r:id="rId3"/>
    <p:sldLayoutId id="2147483939" r:id="rId4"/>
    <p:sldLayoutId id="2147483945" r:id="rId5"/>
    <p:sldLayoutId id="2147483940" r:id="rId6"/>
    <p:sldLayoutId id="2147483946" r:id="rId7"/>
    <p:sldLayoutId id="2147483947" r:id="rId8"/>
    <p:sldLayoutId id="2147483948" r:id="rId9"/>
    <p:sldLayoutId id="2147483941" r:id="rId10"/>
    <p:sldLayoutId id="2147483949"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E4A6341A-AC9A-6DDF-7324-9836F79D08F5}"/>
              </a:ext>
            </a:extLst>
          </p:cNvPr>
          <p:cNvSpPr>
            <a:spLocks noGrp="1" noChangeArrowheads="1"/>
          </p:cNvSpPr>
          <p:nvPr>
            <p:ph type="title"/>
          </p:nvPr>
        </p:nvSpPr>
        <p:spPr>
          <a:xfrm>
            <a:off x="533400" y="1524000"/>
            <a:ext cx="7772400" cy="27432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What  does  the  law  of  love  demand?</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A9EB8F-E448-A6BC-9B1C-695DFBB49643}"/>
              </a:ext>
            </a:extLst>
          </p:cNvPr>
          <p:cNvSpPr>
            <a:spLocks noGrp="1" noChangeArrowheads="1"/>
          </p:cNvSpPr>
          <p:nvPr>
            <p:ph type="title"/>
          </p:nvPr>
        </p:nvSpPr>
        <p:spPr>
          <a:xfrm>
            <a:off x="457200" y="253774"/>
            <a:ext cx="8229600" cy="523875"/>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812804-0086-0DCB-F835-1AE894294F2E}"/>
              </a:ext>
            </a:extLst>
          </p:cNvPr>
          <p:cNvSpPr>
            <a:spLocks noGrp="1" noChangeArrowheads="1"/>
          </p:cNvSpPr>
          <p:nvPr>
            <p:ph idx="1"/>
          </p:nvPr>
        </p:nvSpPr>
        <p:spPr>
          <a:xfrm>
            <a:off x="457200" y="1066800"/>
            <a:ext cx="83058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Brothers, if someone is </a:t>
            </a:r>
            <a:r>
              <a:rPr lang="en-US" sz="2800" b="1" u="sng"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caught in a sin</a:t>
            </a: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you who are spiritual should restore him gently. But watch yourself, or you also may be tempted. Carry each other’s burdens, and in this way you will fulfill the law of Christ. - v1-2</a:t>
            </a:r>
            <a:endParaRPr lang="en-US" sz="2800" b="1" dirty="0">
              <a:solidFill>
                <a:srgbClr val="C00000"/>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Someone who is caught in a 	sin.</a:t>
            </a:r>
          </a:p>
        </p:txBody>
      </p:sp>
      <p:sp>
        <p:nvSpPr>
          <p:cNvPr id="4" name="Rectangle 3">
            <a:extLst>
              <a:ext uri="{FF2B5EF4-FFF2-40B4-BE49-F238E27FC236}">
                <a16:creationId xmlns:a16="http://schemas.microsoft.com/office/drawing/2014/main" id="{2958CE63-65F8-D79A-58AE-95815ABF4F4C}"/>
              </a:ext>
            </a:extLst>
          </p:cNvPr>
          <p:cNvSpPr/>
          <p:nvPr/>
        </p:nvSpPr>
        <p:spPr>
          <a:xfrm>
            <a:off x="762000" y="253774"/>
            <a:ext cx="7848600" cy="523875"/>
          </a:xfrm>
          <a:prstGeom prst="rect">
            <a:avLst/>
          </a:prstGeom>
          <a:noFill/>
          <a:effectLst/>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 Demands a Different Attitude</a:t>
            </a:r>
          </a:p>
        </p:txBody>
      </p:sp>
    </p:spTree>
    <p:extLst>
      <p:ext uri="{BB962C8B-B14F-4D97-AF65-F5344CB8AC3E}">
        <p14:creationId xmlns:p14="http://schemas.microsoft.com/office/powerpoint/2010/main" val="4291721828"/>
      </p:ext>
    </p:extLst>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A9EB8F-E448-A6BC-9B1C-695DFBB49643}"/>
              </a:ext>
            </a:extLst>
          </p:cNvPr>
          <p:cNvSpPr>
            <a:spLocks noGrp="1" noChangeArrowheads="1"/>
          </p:cNvSpPr>
          <p:nvPr>
            <p:ph type="title"/>
          </p:nvPr>
        </p:nvSpPr>
        <p:spPr>
          <a:xfrm>
            <a:off x="457200" y="253774"/>
            <a:ext cx="8229600" cy="523875"/>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812804-0086-0DCB-F835-1AE894294F2E}"/>
              </a:ext>
            </a:extLst>
          </p:cNvPr>
          <p:cNvSpPr>
            <a:spLocks noGrp="1" noChangeArrowheads="1"/>
          </p:cNvSpPr>
          <p:nvPr>
            <p:ph idx="1"/>
          </p:nvPr>
        </p:nvSpPr>
        <p:spPr>
          <a:xfrm>
            <a:off x="457200" y="1066800"/>
            <a:ext cx="83058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Brothers, if someone is </a:t>
            </a:r>
            <a:r>
              <a:rPr lang="en-US" sz="2800" b="1" u="sng"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caught</a:t>
            </a: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in a sin, you who are spiritual should restore him gently. But watch yourself, or you also may be tempted. Carry each other’s burdens, and in this way you will fulfill the law of Christ. - v1-2</a:t>
            </a:r>
            <a:endParaRPr lang="en-US" sz="2800" b="1" dirty="0">
              <a:solidFill>
                <a:srgbClr val="C00000"/>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Someone who is caught in a 	sin.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a:t>
            </a:r>
            <a:r>
              <a:rPr lang="en-US" sz="4400" b="1" dirty="0">
                <a:solidFill>
                  <a:srgbClr val="006600"/>
                </a:solidFill>
                <a:effectLst>
                  <a:outerShdw blurRad="38100" dist="38100" dir="2700000" algn="tl">
                    <a:srgbClr val="000000">
                      <a:alpha val="43137"/>
                    </a:srgbClr>
                  </a:outerShdw>
                </a:effectLst>
                <a:latin typeface="Arial Narrow" pitchFamily="34" charset="0"/>
              </a:rPr>
              <a:t>Caught</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chemeClr val="tx1"/>
                </a:solidFill>
                <a:effectLst>
                  <a:outerShdw blurRad="38100" dist="38100" dir="2700000" algn="tl">
                    <a:srgbClr val="000000">
                      <a:alpha val="43137"/>
                    </a:srgbClr>
                  </a:outerShdw>
                </a:effectLst>
                <a:latin typeface="Arial Narrow" pitchFamily="34" charset="0"/>
              </a:rPr>
              <a:t>*</a:t>
            </a:r>
            <a:r>
              <a:rPr lang="en-US" sz="4400" b="1" dirty="0">
                <a:solidFill>
                  <a:srgbClr val="990033"/>
                </a:solidFill>
                <a:effectLst>
                  <a:outerShdw blurRad="38100" dist="38100" dir="2700000" algn="tl">
                    <a:srgbClr val="000000">
                      <a:alpha val="43137"/>
                    </a:srgbClr>
                  </a:outerShdw>
                </a:effectLst>
                <a:latin typeface="Arial Narrow" pitchFamily="34" charset="0"/>
              </a:rPr>
              <a:t> = To be surprised.</a:t>
            </a:r>
          </a:p>
          <a:p>
            <a:pPr marL="609600" indent="-609600" algn="just" eaLnBrk="1" fontAlgn="auto" hangingPunct="1">
              <a:spcAft>
                <a:spcPts val="0"/>
              </a:spcAft>
              <a:buNone/>
              <a:defRPr/>
            </a:pPr>
            <a:r>
              <a:rPr lang="en-US" sz="2800" b="1" dirty="0">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rPr>
              <a:t>* </a:t>
            </a:r>
            <a:r>
              <a:rPr lang="el-GR" sz="2800" b="1" kern="1400">
                <a:ln>
                  <a:noFill/>
                </a:ln>
                <a:solidFill>
                  <a:srgbClr val="000000"/>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rPr>
              <a:t>προλαμβάνω</a:t>
            </a:r>
          </a:p>
        </p:txBody>
      </p:sp>
      <p:sp>
        <p:nvSpPr>
          <p:cNvPr id="4" name="Rectangle 3">
            <a:extLst>
              <a:ext uri="{FF2B5EF4-FFF2-40B4-BE49-F238E27FC236}">
                <a16:creationId xmlns:a16="http://schemas.microsoft.com/office/drawing/2014/main" id="{2958CE63-65F8-D79A-58AE-95815ABF4F4C}"/>
              </a:ext>
            </a:extLst>
          </p:cNvPr>
          <p:cNvSpPr/>
          <p:nvPr/>
        </p:nvSpPr>
        <p:spPr>
          <a:xfrm>
            <a:off x="762000" y="253774"/>
            <a:ext cx="7848600" cy="523875"/>
          </a:xfrm>
          <a:prstGeom prst="rect">
            <a:avLst/>
          </a:prstGeom>
          <a:noFill/>
          <a:effectLst/>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 Demands a Different Attitude</a:t>
            </a:r>
          </a:p>
        </p:txBody>
      </p:sp>
    </p:spTree>
    <p:extLst>
      <p:ext uri="{BB962C8B-B14F-4D97-AF65-F5344CB8AC3E}">
        <p14:creationId xmlns:p14="http://schemas.microsoft.com/office/powerpoint/2010/main" val="3569953194"/>
      </p:ext>
    </p:extLst>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A9EB8F-E448-A6BC-9B1C-695DFBB49643}"/>
              </a:ext>
            </a:extLst>
          </p:cNvPr>
          <p:cNvSpPr>
            <a:spLocks noGrp="1" noChangeArrowheads="1"/>
          </p:cNvSpPr>
          <p:nvPr>
            <p:ph type="title"/>
          </p:nvPr>
        </p:nvSpPr>
        <p:spPr>
          <a:xfrm>
            <a:off x="457200" y="253774"/>
            <a:ext cx="8229600" cy="523875"/>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812804-0086-0DCB-F835-1AE894294F2E}"/>
              </a:ext>
            </a:extLst>
          </p:cNvPr>
          <p:cNvSpPr>
            <a:spLocks noGrp="1" noChangeArrowheads="1"/>
          </p:cNvSpPr>
          <p:nvPr>
            <p:ph idx="1"/>
          </p:nvPr>
        </p:nvSpPr>
        <p:spPr>
          <a:xfrm>
            <a:off x="457200" y="1066800"/>
            <a:ext cx="83058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Brothers, if someone is caught in a </a:t>
            </a:r>
            <a:r>
              <a:rPr lang="en-US" sz="2800" b="1" u="sng"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sin</a:t>
            </a: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you who are spiritual should restore him gently. But watch yourself, or you also may be tempted. Carry each other’s burdens, and in this way you will fulfill the law of Christ. - v1-2</a:t>
            </a:r>
            <a:endParaRPr lang="en-US" sz="2800" b="1" dirty="0">
              <a:solidFill>
                <a:srgbClr val="C00000"/>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Someone who is caught in a 	sin.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a:t>
            </a:r>
            <a:r>
              <a:rPr lang="en-US" sz="4400" b="1" dirty="0">
                <a:solidFill>
                  <a:srgbClr val="006600"/>
                </a:solidFill>
                <a:effectLst>
                  <a:outerShdw blurRad="38100" dist="38100" dir="2700000" algn="tl">
                    <a:srgbClr val="000000">
                      <a:alpha val="43137"/>
                    </a:srgbClr>
                  </a:outerShdw>
                </a:effectLst>
                <a:latin typeface="Arial Narrow" pitchFamily="34" charset="0"/>
              </a:rPr>
              <a:t>Sin</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chemeClr val="tx1"/>
                </a:solidFill>
                <a:effectLst>
                  <a:outerShdw blurRad="38100" dist="38100" dir="2700000" algn="tl">
                    <a:srgbClr val="000000">
                      <a:alpha val="43137"/>
                    </a:srgbClr>
                  </a:outerShdw>
                </a:effectLst>
                <a:latin typeface="Arial Narrow" pitchFamily="34" charset="0"/>
              </a:rPr>
              <a:t>*</a:t>
            </a:r>
            <a:r>
              <a:rPr lang="en-US" sz="4400" b="1" dirty="0">
                <a:solidFill>
                  <a:srgbClr val="990033"/>
                </a:solidFill>
                <a:effectLst>
                  <a:outerShdw blurRad="38100" dist="38100" dir="2700000" algn="tl">
                    <a:srgbClr val="000000">
                      <a:alpha val="43137"/>
                    </a:srgbClr>
                  </a:outerShdw>
                </a:effectLst>
                <a:latin typeface="Arial Narrow" pitchFamily="34" charset="0"/>
              </a:rPr>
              <a:t> = Made a false step.</a:t>
            </a:r>
          </a:p>
          <a:p>
            <a:pPr marL="609600" indent="-609600" algn="just" eaLnBrk="1" fontAlgn="auto" hangingPunct="1">
              <a:spcAft>
                <a:spcPts val="0"/>
              </a:spcAft>
              <a:buNone/>
              <a:defRPr/>
            </a:pPr>
            <a:r>
              <a:rPr lang="en-US" sz="2800" b="1" dirty="0">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rPr>
              <a:t>* </a:t>
            </a:r>
            <a:r>
              <a:rPr lang="el-GR" sz="2800" b="1" kern="1400">
                <a:ln>
                  <a:noFill/>
                </a:ln>
                <a:solidFill>
                  <a:srgbClr val="000000"/>
                </a:solidFill>
                <a:effectLst>
                  <a:outerShdw blurRad="38100" dist="38100" dir="2700000" algn="tl">
                    <a:srgbClr val="000000">
                      <a:alpha val="43137"/>
                    </a:srgbClr>
                  </a:outerShdw>
                </a:effectLst>
                <a:latin typeface="Segoe UI Symbol" panose="020B0502040204020203" pitchFamily="34" charset="0"/>
              </a:rPr>
              <a:t>παράπτωμα</a:t>
            </a:r>
            <a:endParaRPr lang="el-GR" sz="2800" b="1" kern="1400">
              <a:ln>
                <a:noFill/>
              </a:ln>
              <a:solidFill>
                <a:srgbClr val="000000"/>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2958CE63-65F8-D79A-58AE-95815ABF4F4C}"/>
              </a:ext>
            </a:extLst>
          </p:cNvPr>
          <p:cNvSpPr/>
          <p:nvPr/>
        </p:nvSpPr>
        <p:spPr>
          <a:xfrm>
            <a:off x="762000" y="253774"/>
            <a:ext cx="7848600" cy="523875"/>
          </a:xfrm>
          <a:prstGeom prst="rect">
            <a:avLst/>
          </a:prstGeom>
          <a:noFill/>
          <a:effectLst/>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 Demands a Different Attitude</a:t>
            </a:r>
          </a:p>
        </p:txBody>
      </p:sp>
    </p:spTree>
    <p:extLst>
      <p:ext uri="{BB962C8B-B14F-4D97-AF65-F5344CB8AC3E}">
        <p14:creationId xmlns:p14="http://schemas.microsoft.com/office/powerpoint/2010/main" val="3017955458"/>
      </p:ext>
    </p:extLst>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A9EB8F-E448-A6BC-9B1C-695DFBB49643}"/>
              </a:ext>
            </a:extLst>
          </p:cNvPr>
          <p:cNvSpPr>
            <a:spLocks noGrp="1" noChangeArrowheads="1"/>
          </p:cNvSpPr>
          <p:nvPr>
            <p:ph type="title"/>
          </p:nvPr>
        </p:nvSpPr>
        <p:spPr>
          <a:xfrm>
            <a:off x="457200" y="253774"/>
            <a:ext cx="8229600" cy="523875"/>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812804-0086-0DCB-F835-1AE894294F2E}"/>
              </a:ext>
            </a:extLst>
          </p:cNvPr>
          <p:cNvSpPr>
            <a:spLocks noGrp="1" noChangeArrowheads="1"/>
          </p:cNvSpPr>
          <p:nvPr>
            <p:ph idx="1"/>
          </p:nvPr>
        </p:nvSpPr>
        <p:spPr>
          <a:xfrm>
            <a:off x="457200" y="1066800"/>
            <a:ext cx="83058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Brothers, if someone is caught in a sin, you who are spiritual should restore him gently. But watch yourself, or you also may be tempted. Carry each other’s burdens, and in this way you will fulfill the law of Christ. - v1-2</a:t>
            </a:r>
            <a:endParaRPr lang="en-US" sz="2800" b="1" dirty="0">
              <a:solidFill>
                <a:srgbClr val="C00000"/>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The stronger brother is to 	restore him.</a:t>
            </a:r>
          </a:p>
        </p:txBody>
      </p:sp>
      <p:sp>
        <p:nvSpPr>
          <p:cNvPr id="4" name="Rectangle 3">
            <a:extLst>
              <a:ext uri="{FF2B5EF4-FFF2-40B4-BE49-F238E27FC236}">
                <a16:creationId xmlns:a16="http://schemas.microsoft.com/office/drawing/2014/main" id="{2958CE63-65F8-D79A-58AE-95815ABF4F4C}"/>
              </a:ext>
            </a:extLst>
          </p:cNvPr>
          <p:cNvSpPr/>
          <p:nvPr/>
        </p:nvSpPr>
        <p:spPr>
          <a:xfrm>
            <a:off x="762000" y="253774"/>
            <a:ext cx="7848600" cy="523875"/>
          </a:xfrm>
          <a:prstGeom prst="rect">
            <a:avLst/>
          </a:prstGeom>
          <a:noFill/>
          <a:effectLst/>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 Demands a Different Attitude</a:t>
            </a:r>
          </a:p>
        </p:txBody>
      </p:sp>
    </p:spTree>
    <p:extLst>
      <p:ext uri="{BB962C8B-B14F-4D97-AF65-F5344CB8AC3E}">
        <p14:creationId xmlns:p14="http://schemas.microsoft.com/office/powerpoint/2010/main" val="1477880728"/>
      </p:ext>
    </p:extLst>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A9EB8F-E448-A6BC-9B1C-695DFBB49643}"/>
              </a:ext>
            </a:extLst>
          </p:cNvPr>
          <p:cNvSpPr>
            <a:spLocks noGrp="1" noChangeArrowheads="1"/>
          </p:cNvSpPr>
          <p:nvPr>
            <p:ph type="title"/>
          </p:nvPr>
        </p:nvSpPr>
        <p:spPr>
          <a:xfrm>
            <a:off x="457200" y="253774"/>
            <a:ext cx="8229600" cy="523875"/>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812804-0086-0DCB-F835-1AE894294F2E}"/>
              </a:ext>
            </a:extLst>
          </p:cNvPr>
          <p:cNvSpPr>
            <a:spLocks noGrp="1" noChangeArrowheads="1"/>
          </p:cNvSpPr>
          <p:nvPr>
            <p:ph idx="1"/>
          </p:nvPr>
        </p:nvSpPr>
        <p:spPr>
          <a:xfrm>
            <a:off x="457200" y="1066800"/>
            <a:ext cx="83058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Brothers, if someone is caught in a sin, you who are spiritual should </a:t>
            </a:r>
            <a:r>
              <a:rPr lang="en-US" sz="2800" b="1" u="sng"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restore</a:t>
            </a: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him gently. But watch yourself, or you also may be tempted. Carry each other’s burdens, and in this way you will fulfill the law of Christ. - v1-2</a:t>
            </a:r>
            <a:endParaRPr lang="en-US" sz="2800" b="1" dirty="0">
              <a:solidFill>
                <a:srgbClr val="C00000"/>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The stronger brother is to 	restore him.</a:t>
            </a:r>
          </a:p>
          <a:p>
            <a:pPr marL="609600" indent="-609600" algn="just" eaLnBrk="1" fontAlgn="auto" hangingPunct="1">
              <a:spcAft>
                <a:spcPts val="0"/>
              </a:spcAft>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a:t>
            </a:r>
            <a:r>
              <a:rPr lang="en-US" sz="4400" b="1" dirty="0">
                <a:solidFill>
                  <a:srgbClr val="006600"/>
                </a:solidFill>
                <a:effectLst>
                  <a:outerShdw blurRad="38100" dist="38100" dir="2700000" algn="tl">
                    <a:srgbClr val="000000">
                      <a:alpha val="43137"/>
                    </a:srgbClr>
                  </a:outerShdw>
                </a:effectLst>
                <a:latin typeface="Arial Narrow" pitchFamily="34" charset="0"/>
              </a:rPr>
              <a:t>Restore</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chemeClr val="tx1"/>
                </a:solidFill>
                <a:effectLst>
                  <a:outerShdw blurRad="38100" dist="38100" dir="2700000" algn="tl">
                    <a:srgbClr val="000000">
                      <a:alpha val="43137"/>
                    </a:srgbClr>
                  </a:outerShdw>
                </a:effectLst>
                <a:latin typeface="Arial Narrow" pitchFamily="34" charset="0"/>
              </a:rPr>
              <a:t>*</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a:solidFill>
                  <a:srgbClr val="990033"/>
                </a:solidFill>
                <a:effectLst>
                  <a:outerShdw blurRad="38100" dist="38100" dir="2700000" algn="tl">
                    <a:srgbClr val="000000">
                      <a:alpha val="43137"/>
                    </a:srgbClr>
                  </a:outerShdw>
                </a:effectLst>
                <a:latin typeface="Arial Narrow" pitchFamily="34" charset="0"/>
              </a:rPr>
              <a:t>= Put him together.                  </a:t>
            </a:r>
          </a:p>
          <a:p>
            <a:pPr marL="609600" indent="-609600" algn="just" eaLnBrk="1" fontAlgn="auto" hangingPunct="1">
              <a:spcAft>
                <a:spcPts val="0"/>
              </a:spcAft>
              <a:buNone/>
              <a:defRPr/>
            </a:pPr>
            <a:r>
              <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rPr>
              <a:t>* </a:t>
            </a:r>
            <a:r>
              <a:rPr lang="el-GR" sz="2800" b="1" kern="1400">
                <a:ln>
                  <a:noFill/>
                </a:ln>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rPr>
              <a:t>καταρτίζω</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958CE63-65F8-D79A-58AE-95815ABF4F4C}"/>
              </a:ext>
            </a:extLst>
          </p:cNvPr>
          <p:cNvSpPr/>
          <p:nvPr/>
        </p:nvSpPr>
        <p:spPr>
          <a:xfrm>
            <a:off x="762000" y="253774"/>
            <a:ext cx="7848600" cy="523875"/>
          </a:xfrm>
          <a:prstGeom prst="rect">
            <a:avLst/>
          </a:prstGeom>
          <a:noFill/>
          <a:effectLst/>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 Demands a Different Attitude</a:t>
            </a:r>
          </a:p>
        </p:txBody>
      </p:sp>
    </p:spTree>
    <p:extLst>
      <p:ext uri="{BB962C8B-B14F-4D97-AF65-F5344CB8AC3E}">
        <p14:creationId xmlns:p14="http://schemas.microsoft.com/office/powerpoint/2010/main" val="931578206"/>
      </p:ext>
    </p:extLst>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A9EB8F-E448-A6BC-9B1C-695DFBB49643}"/>
              </a:ext>
            </a:extLst>
          </p:cNvPr>
          <p:cNvSpPr>
            <a:spLocks noGrp="1" noChangeArrowheads="1"/>
          </p:cNvSpPr>
          <p:nvPr>
            <p:ph type="title"/>
          </p:nvPr>
        </p:nvSpPr>
        <p:spPr>
          <a:xfrm>
            <a:off x="457200" y="253774"/>
            <a:ext cx="8229600" cy="523875"/>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812804-0086-0DCB-F835-1AE894294F2E}"/>
              </a:ext>
            </a:extLst>
          </p:cNvPr>
          <p:cNvSpPr>
            <a:spLocks noGrp="1" noChangeArrowheads="1"/>
          </p:cNvSpPr>
          <p:nvPr>
            <p:ph idx="1"/>
          </p:nvPr>
        </p:nvSpPr>
        <p:spPr>
          <a:xfrm>
            <a:off x="457200" y="1066800"/>
            <a:ext cx="83058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Brothers, if someone is caught in a sin, you who are spiritual should restore him </a:t>
            </a:r>
            <a:r>
              <a:rPr lang="en-US" sz="2800" b="1" u="sng"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gently</a:t>
            </a: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But watch yourself, or you also may be tempted. Carry each other’s burdens, and in this way you will fulfill the law of Christ. - v1-2</a:t>
            </a:r>
            <a:endParaRPr lang="en-US" sz="2800" b="1" dirty="0">
              <a:solidFill>
                <a:srgbClr val="C00000"/>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The stronger brother is to 	restore him.</a:t>
            </a:r>
          </a:p>
          <a:p>
            <a:pPr marL="609600" indent="-609600" algn="just" eaLnBrk="1" fontAlgn="auto" hangingPunct="1">
              <a:spcAft>
                <a:spcPts val="0"/>
              </a:spcAft>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a:t>
            </a:r>
            <a:r>
              <a:rPr lang="en-US" sz="4400" b="1" dirty="0">
                <a:solidFill>
                  <a:srgbClr val="006600"/>
                </a:solidFill>
                <a:effectLst>
                  <a:outerShdw blurRad="38100" dist="38100" dir="2700000" algn="tl">
                    <a:srgbClr val="000000">
                      <a:alpha val="43137"/>
                    </a:srgbClr>
                  </a:outerShdw>
                </a:effectLst>
                <a:latin typeface="Arial Narrow" pitchFamily="34" charset="0"/>
              </a:rPr>
              <a:t>Gently</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chemeClr val="tx1"/>
                </a:solidFill>
                <a:effectLst>
                  <a:outerShdw blurRad="38100" dist="38100" dir="2700000" algn="tl">
                    <a:srgbClr val="000000">
                      <a:alpha val="43137"/>
                    </a:srgbClr>
                  </a:outerShdw>
                </a:effectLst>
                <a:latin typeface="Arial Narrow" pitchFamily="34" charset="0"/>
              </a:rPr>
              <a:t>*</a:t>
            </a:r>
            <a:r>
              <a:rPr lang="en-US" sz="4400" b="1" dirty="0">
                <a:solidFill>
                  <a:srgbClr val="990033"/>
                </a:solidFill>
                <a:effectLst>
                  <a:outerShdw blurRad="38100" dist="38100" dir="2700000" algn="tl">
                    <a:srgbClr val="000000">
                      <a:alpha val="43137"/>
                    </a:srgbClr>
                  </a:outerShdw>
                </a:effectLst>
                <a:latin typeface="Arial Narrow" pitchFamily="34" charset="0"/>
              </a:rPr>
              <a:t> = In meekness.                  </a:t>
            </a:r>
          </a:p>
          <a:p>
            <a:pPr marL="609600" indent="-609600" algn="just" eaLnBrk="1" fontAlgn="auto" hangingPunct="1">
              <a:spcAft>
                <a:spcPts val="0"/>
              </a:spcAft>
              <a:buNone/>
              <a:defRPr/>
            </a:pPr>
            <a:r>
              <a:rPr lang="en-US" sz="2800" b="1" dirty="0">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rPr>
              <a:t>* </a:t>
            </a:r>
            <a:r>
              <a:rPr lang="el-GR" sz="2800" b="1" kern="1400">
                <a:ln>
                  <a:noFill/>
                </a:ln>
                <a:solidFill>
                  <a:schemeClr val="tx1"/>
                </a:solidFill>
                <a:effectLst>
                  <a:outerShdw blurRad="38100" dist="38100" dir="2700000" algn="tl">
                    <a:srgbClr val="000000">
                      <a:alpha val="43137"/>
                    </a:srgbClr>
                  </a:outerShdw>
                </a:effectLst>
                <a:latin typeface="Segoe UI Symbol" panose="020B0502040204020203" pitchFamily="34" charset="0"/>
              </a:rPr>
              <a:t>πραΰτης</a:t>
            </a:r>
            <a:endParaRPr lang="el-GR" sz="2800" b="1" kern="1400">
              <a:ln>
                <a:noFill/>
              </a:ln>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endParaRP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958CE63-65F8-D79A-58AE-95815ABF4F4C}"/>
              </a:ext>
            </a:extLst>
          </p:cNvPr>
          <p:cNvSpPr/>
          <p:nvPr/>
        </p:nvSpPr>
        <p:spPr>
          <a:xfrm>
            <a:off x="762000" y="253774"/>
            <a:ext cx="7848600" cy="523875"/>
          </a:xfrm>
          <a:prstGeom prst="rect">
            <a:avLst/>
          </a:prstGeom>
          <a:noFill/>
          <a:effectLst/>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 Demands a Different Attitude</a:t>
            </a:r>
          </a:p>
        </p:txBody>
      </p:sp>
    </p:spTree>
    <p:extLst>
      <p:ext uri="{BB962C8B-B14F-4D97-AF65-F5344CB8AC3E}">
        <p14:creationId xmlns:p14="http://schemas.microsoft.com/office/powerpoint/2010/main" val="2161869569"/>
      </p:ext>
    </p:extLst>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A9EB8F-E448-A6BC-9B1C-695DFBB49643}"/>
              </a:ext>
            </a:extLst>
          </p:cNvPr>
          <p:cNvSpPr>
            <a:spLocks noGrp="1" noChangeArrowheads="1"/>
          </p:cNvSpPr>
          <p:nvPr>
            <p:ph type="title"/>
          </p:nvPr>
        </p:nvSpPr>
        <p:spPr>
          <a:xfrm>
            <a:off x="457200" y="253774"/>
            <a:ext cx="8229600" cy="523875"/>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812804-0086-0DCB-F835-1AE894294F2E}"/>
              </a:ext>
            </a:extLst>
          </p:cNvPr>
          <p:cNvSpPr>
            <a:spLocks noGrp="1" noChangeArrowheads="1"/>
          </p:cNvSpPr>
          <p:nvPr>
            <p:ph idx="1"/>
          </p:nvPr>
        </p:nvSpPr>
        <p:spPr>
          <a:xfrm>
            <a:off x="457200" y="1066800"/>
            <a:ext cx="83058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Brothers, if someone is caught in a sin, you who are spiritual should restore him </a:t>
            </a:r>
            <a:r>
              <a:rPr lang="en-US" sz="2800" b="1" u="sng"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gently</a:t>
            </a: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But watch yourself, or you also may be tempted. Carry each other’s burdens, and in this way you will fulfill the law of Christ. - v1-2</a:t>
            </a:r>
            <a:endParaRPr lang="en-US" sz="4400" b="1" kern="0" dirty="0">
              <a:solidFill>
                <a:srgbClr val="990033"/>
              </a:solidFill>
              <a:effectLst>
                <a:outerShdw blurRad="38100" dist="38100" dir="2700000" algn="tl">
                  <a:srgbClr val="000000">
                    <a:alpha val="43137"/>
                  </a:srgbClr>
                </a:outerShdw>
              </a:effectLst>
              <a:latin typeface="Arial Narrow" pitchFamily="34" charset="0"/>
              <a:ea typeface="Calibri" panose="020F0502020204030204" pitchFamily="34" charset="0"/>
              <a:cs typeface="Arial" panose="020B0604020202020204" pitchFamily="34" charset="0"/>
            </a:endParaRPr>
          </a:p>
          <a:p>
            <a:pPr marL="0" indent="0" algn="just">
              <a:buNone/>
            </a:pP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Romans 14:15 -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If your brother is distressed because of what you eat, you are no longer acting in love.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 not by your eating destroy your brother for whom Christ died</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
        <p:nvSpPr>
          <p:cNvPr id="4" name="Rectangle 3">
            <a:extLst>
              <a:ext uri="{FF2B5EF4-FFF2-40B4-BE49-F238E27FC236}">
                <a16:creationId xmlns:a16="http://schemas.microsoft.com/office/drawing/2014/main" id="{2958CE63-65F8-D79A-58AE-95815ABF4F4C}"/>
              </a:ext>
            </a:extLst>
          </p:cNvPr>
          <p:cNvSpPr/>
          <p:nvPr/>
        </p:nvSpPr>
        <p:spPr>
          <a:xfrm>
            <a:off x="762000" y="253774"/>
            <a:ext cx="7848600" cy="523875"/>
          </a:xfrm>
          <a:prstGeom prst="rect">
            <a:avLst/>
          </a:prstGeom>
          <a:noFill/>
          <a:effectLst/>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 Demands a Different Attitude</a:t>
            </a:r>
          </a:p>
        </p:txBody>
      </p:sp>
    </p:spTree>
    <p:extLst>
      <p:ext uri="{BB962C8B-B14F-4D97-AF65-F5344CB8AC3E}">
        <p14:creationId xmlns:p14="http://schemas.microsoft.com/office/powerpoint/2010/main" val="1074440154"/>
      </p:ext>
    </p:extLst>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A9EB8F-E448-A6BC-9B1C-695DFBB49643}"/>
              </a:ext>
            </a:extLst>
          </p:cNvPr>
          <p:cNvSpPr>
            <a:spLocks noGrp="1" noChangeArrowheads="1"/>
          </p:cNvSpPr>
          <p:nvPr>
            <p:ph type="title"/>
          </p:nvPr>
        </p:nvSpPr>
        <p:spPr>
          <a:xfrm>
            <a:off x="457200" y="253774"/>
            <a:ext cx="8229600" cy="523875"/>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812804-0086-0DCB-F835-1AE894294F2E}"/>
              </a:ext>
            </a:extLst>
          </p:cNvPr>
          <p:cNvSpPr>
            <a:spLocks noGrp="1" noChangeArrowheads="1"/>
          </p:cNvSpPr>
          <p:nvPr>
            <p:ph idx="1"/>
          </p:nvPr>
        </p:nvSpPr>
        <p:spPr>
          <a:xfrm>
            <a:off x="457200" y="1066800"/>
            <a:ext cx="83058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Brothers, if someone is caught in a sin, you who are spiritual should restore him gently. But watch yourself, or you also may be tempted. </a:t>
            </a:r>
            <a:r>
              <a:rPr lang="en-US" sz="2800" b="1" u="sng"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Carry each other’s burdens, and in this way you will fulfill the law of Chris</a:t>
            </a: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t. - v1-2</a:t>
            </a:r>
            <a:endParaRPr lang="en-US" sz="2800" b="1" dirty="0">
              <a:solidFill>
                <a:srgbClr val="C00000"/>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The stronger brother is to 	carry his brother’s burdens.</a:t>
            </a:r>
          </a:p>
        </p:txBody>
      </p:sp>
      <p:sp>
        <p:nvSpPr>
          <p:cNvPr id="4" name="Rectangle 3">
            <a:extLst>
              <a:ext uri="{FF2B5EF4-FFF2-40B4-BE49-F238E27FC236}">
                <a16:creationId xmlns:a16="http://schemas.microsoft.com/office/drawing/2014/main" id="{2958CE63-65F8-D79A-58AE-95815ABF4F4C}"/>
              </a:ext>
            </a:extLst>
          </p:cNvPr>
          <p:cNvSpPr/>
          <p:nvPr/>
        </p:nvSpPr>
        <p:spPr>
          <a:xfrm>
            <a:off x="762000" y="253774"/>
            <a:ext cx="7848600" cy="523875"/>
          </a:xfrm>
          <a:prstGeom prst="rect">
            <a:avLst/>
          </a:prstGeom>
          <a:noFill/>
          <a:effectLst/>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 Demands a Different Attitude</a:t>
            </a:r>
          </a:p>
        </p:txBody>
      </p:sp>
    </p:spTree>
    <p:extLst>
      <p:ext uri="{BB962C8B-B14F-4D97-AF65-F5344CB8AC3E}">
        <p14:creationId xmlns:p14="http://schemas.microsoft.com/office/powerpoint/2010/main" val="465175665"/>
      </p:ext>
    </p:extLst>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A9EB8F-E448-A6BC-9B1C-695DFBB49643}"/>
              </a:ext>
            </a:extLst>
          </p:cNvPr>
          <p:cNvSpPr>
            <a:spLocks noGrp="1" noChangeArrowheads="1"/>
          </p:cNvSpPr>
          <p:nvPr>
            <p:ph type="title"/>
          </p:nvPr>
        </p:nvSpPr>
        <p:spPr>
          <a:xfrm>
            <a:off x="457200" y="253774"/>
            <a:ext cx="8229600" cy="523875"/>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812804-0086-0DCB-F835-1AE894294F2E}"/>
              </a:ext>
            </a:extLst>
          </p:cNvPr>
          <p:cNvSpPr>
            <a:spLocks noGrp="1" noChangeArrowheads="1"/>
          </p:cNvSpPr>
          <p:nvPr>
            <p:ph idx="1"/>
          </p:nvPr>
        </p:nvSpPr>
        <p:spPr>
          <a:xfrm>
            <a:off x="457200" y="1066800"/>
            <a:ext cx="83058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Towards </a:t>
            </a:r>
            <a:r>
              <a:rPr lang="en-US" sz="4400" b="1" dirty="0">
                <a:solidFill>
                  <a:srgbClr val="006600"/>
                </a:solidFill>
                <a:effectLst>
                  <a:outerShdw blurRad="38100" dist="38100" dir="2700000" algn="tl">
                    <a:srgbClr val="000000">
                      <a:alpha val="43137"/>
                    </a:srgbClr>
                  </a:outerShdw>
                </a:effectLst>
                <a:latin typeface="Arial Narrow" pitchFamily="34" charset="0"/>
              </a:rPr>
              <a:t>yourself</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28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v3-5</a:t>
            </a:r>
            <a:r>
              <a:rPr lang="en-US" sz="4400" b="1" dirty="0">
                <a:solidFill>
                  <a:srgbClr val="C00000"/>
                </a:solidFill>
                <a:effectLst>
                  <a:outerShdw blurRad="38100" dist="38100" dir="2700000" algn="tl">
                    <a:srgbClr val="000000">
                      <a:alpha val="43137"/>
                    </a:srgbClr>
                  </a:outerShdw>
                </a:effectLst>
                <a:latin typeface="Arial Narrow" pitchFamily="34" charset="0"/>
              </a:rPr>
              <a:t> </a:t>
            </a:r>
          </a:p>
          <a:p>
            <a:pPr marL="609600" indent="-609600" algn="just" eaLnBrk="1" fontAlgn="auto" hangingPunct="1">
              <a:spcAft>
                <a:spcPts val="0"/>
              </a:spcAft>
              <a:buFont typeface="Wingdings 2" panose="05020102010507070707" pitchFamily="18" charset="2"/>
              <a:buNone/>
              <a:defRPr/>
            </a:pPr>
            <a:endParaRPr lang="en-US" sz="4400" b="1" dirty="0">
              <a:solidFill>
                <a:srgbClr val="C000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958CE63-65F8-D79A-58AE-95815ABF4F4C}"/>
              </a:ext>
            </a:extLst>
          </p:cNvPr>
          <p:cNvSpPr/>
          <p:nvPr/>
        </p:nvSpPr>
        <p:spPr>
          <a:xfrm>
            <a:off x="762000" y="253774"/>
            <a:ext cx="7848600" cy="523875"/>
          </a:xfrm>
          <a:prstGeom prst="rect">
            <a:avLst/>
          </a:prstGeom>
          <a:noFill/>
          <a:effectLst/>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 Demands a Different Attitude</a:t>
            </a:r>
          </a:p>
        </p:txBody>
      </p:sp>
    </p:spTree>
    <p:extLst>
      <p:ext uri="{BB962C8B-B14F-4D97-AF65-F5344CB8AC3E}">
        <p14:creationId xmlns:p14="http://schemas.microsoft.com/office/powerpoint/2010/main" val="1380281129"/>
      </p:ext>
    </p:extLst>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A9EB8F-E448-A6BC-9B1C-695DFBB49643}"/>
              </a:ext>
            </a:extLst>
          </p:cNvPr>
          <p:cNvSpPr>
            <a:spLocks noGrp="1" noChangeArrowheads="1"/>
          </p:cNvSpPr>
          <p:nvPr>
            <p:ph type="title"/>
          </p:nvPr>
        </p:nvSpPr>
        <p:spPr>
          <a:xfrm>
            <a:off x="457200" y="253774"/>
            <a:ext cx="8229600" cy="523875"/>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812804-0086-0DCB-F835-1AE894294F2E}"/>
              </a:ext>
            </a:extLst>
          </p:cNvPr>
          <p:cNvSpPr>
            <a:spLocks noGrp="1" noChangeArrowheads="1"/>
          </p:cNvSpPr>
          <p:nvPr>
            <p:ph idx="1"/>
          </p:nvPr>
        </p:nvSpPr>
        <p:spPr>
          <a:xfrm>
            <a:off x="457200" y="1066800"/>
            <a:ext cx="83058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If anyone thinks he is something when he is nothing, he deceives himself. Each one should test his own actions. Then he can take pride in himself, without comparing himself to somebody else, </a:t>
            </a:r>
            <a:r>
              <a:rPr lang="en-US" sz="2800" b="1" u="sng"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for each one should carry his own load</a:t>
            </a: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 v3-5</a:t>
            </a:r>
            <a:endParaRPr lang="en-US" sz="2800" b="1" dirty="0">
              <a:solidFill>
                <a:srgbClr val="C00000"/>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You are responsible for your 	own burden.</a:t>
            </a:r>
          </a:p>
        </p:txBody>
      </p:sp>
      <p:sp>
        <p:nvSpPr>
          <p:cNvPr id="4" name="Rectangle 3">
            <a:extLst>
              <a:ext uri="{FF2B5EF4-FFF2-40B4-BE49-F238E27FC236}">
                <a16:creationId xmlns:a16="http://schemas.microsoft.com/office/drawing/2014/main" id="{2958CE63-65F8-D79A-58AE-95815ABF4F4C}"/>
              </a:ext>
            </a:extLst>
          </p:cNvPr>
          <p:cNvSpPr/>
          <p:nvPr/>
        </p:nvSpPr>
        <p:spPr>
          <a:xfrm>
            <a:off x="762000" y="253774"/>
            <a:ext cx="7848600" cy="523875"/>
          </a:xfrm>
          <a:prstGeom prst="rect">
            <a:avLst/>
          </a:prstGeom>
          <a:noFill/>
          <a:effectLst/>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 Demands a Different Attitude</a:t>
            </a:r>
          </a:p>
        </p:txBody>
      </p:sp>
    </p:spTree>
    <p:extLst>
      <p:ext uri="{BB962C8B-B14F-4D97-AF65-F5344CB8AC3E}">
        <p14:creationId xmlns:p14="http://schemas.microsoft.com/office/powerpoint/2010/main" val="1113383033"/>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DCDF15F-7DA9-8D2A-7043-D1A506E78AF5}"/>
              </a:ext>
            </a:extLst>
          </p:cNvPr>
          <p:cNvSpPr>
            <a:spLocks noGrp="1"/>
          </p:cNvSpPr>
          <p:nvPr>
            <p:ph type="title"/>
          </p:nvPr>
        </p:nvSpPr>
        <p:spPr/>
        <p:txBody>
          <a:bodyPr/>
          <a:lstStyle/>
          <a:p>
            <a:pPr eaLnBrk="1" fontAlgn="auto" hangingPunct="1">
              <a:spcAft>
                <a:spcPts val="0"/>
              </a:spcAft>
              <a:defRPr/>
            </a:pPr>
            <a:endParaRPr lang="en-US" dirty="0"/>
          </a:p>
        </p:txBody>
      </p:sp>
      <p:sp>
        <p:nvSpPr>
          <p:cNvPr id="4" name="Content Placeholder 3">
            <a:extLst>
              <a:ext uri="{FF2B5EF4-FFF2-40B4-BE49-F238E27FC236}">
                <a16:creationId xmlns:a16="http://schemas.microsoft.com/office/drawing/2014/main" id="{283AB460-785F-2F53-8685-86218718B2B0}"/>
              </a:ext>
            </a:extLst>
          </p:cNvPr>
          <p:cNvSpPr>
            <a:spLocks noGrp="1"/>
          </p:cNvSpPr>
          <p:nvPr>
            <p:ph idx="1"/>
          </p:nvPr>
        </p:nvSpPr>
        <p:spPr/>
        <p:txBody>
          <a:bodyPr>
            <a:normAutofit/>
          </a:bodyPr>
          <a:lstStyle/>
          <a:p>
            <a:pPr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John 13:34</a:t>
            </a:r>
          </a:p>
          <a:p>
            <a:pPr marL="0" indent="0" algn="just">
              <a:lnSpc>
                <a:spcPct val="107000"/>
              </a:lnSpc>
              <a:spcBef>
                <a:spcPts val="0"/>
              </a:spcBef>
              <a:spcAft>
                <a:spcPts val="0"/>
              </a:spcAft>
              <a:buNone/>
            </a:pPr>
            <a:r>
              <a:rPr lang="en-US" sz="2800" b="1" kern="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a:t>
            </a:r>
            <a:r>
              <a:rPr lang="en-US" sz="2800" b="1"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 I have loved you, so you must love one another.</a:t>
            </a:r>
            <a:endParaRPr lang="en-US" sz="2800" b="1" kern="10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05079475"/>
      </p:ext>
    </p:extLst>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A9EB8F-E448-A6BC-9B1C-695DFBB49643}"/>
              </a:ext>
            </a:extLst>
          </p:cNvPr>
          <p:cNvSpPr>
            <a:spLocks noGrp="1" noChangeArrowheads="1"/>
          </p:cNvSpPr>
          <p:nvPr>
            <p:ph type="title"/>
          </p:nvPr>
        </p:nvSpPr>
        <p:spPr>
          <a:xfrm>
            <a:off x="457200" y="253774"/>
            <a:ext cx="8229600" cy="523875"/>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812804-0086-0DCB-F835-1AE894294F2E}"/>
              </a:ext>
            </a:extLst>
          </p:cNvPr>
          <p:cNvSpPr>
            <a:spLocks noGrp="1" noChangeArrowheads="1"/>
          </p:cNvSpPr>
          <p:nvPr>
            <p:ph idx="1"/>
          </p:nvPr>
        </p:nvSpPr>
        <p:spPr>
          <a:xfrm>
            <a:off x="457200" y="1066800"/>
            <a:ext cx="83058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If anyone thinks he is something when he is nothing, he deceives himself. Each one should test his own actions. Then he can take pride in himself, without comparing himself to somebody else, for each one should carry his own </a:t>
            </a:r>
            <a:r>
              <a:rPr lang="en-US" sz="2800" b="1" u="sng"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load</a:t>
            </a: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 v3-5</a:t>
            </a:r>
            <a:endParaRPr lang="en-US" sz="2800" b="1" dirty="0">
              <a:solidFill>
                <a:srgbClr val="C00000"/>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You are responsible for your 	own burden.</a:t>
            </a:r>
          </a:p>
          <a:p>
            <a:pPr marL="609600" indent="-609600" algn="just" eaLnBrk="1" fontAlgn="auto" hangingPunct="1">
              <a:spcAft>
                <a:spcPts val="0"/>
              </a:spcAft>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a:t>
            </a:r>
            <a:r>
              <a:rPr lang="en-US" sz="4400" b="1" dirty="0">
                <a:solidFill>
                  <a:srgbClr val="006600"/>
                </a:solidFill>
                <a:effectLst>
                  <a:outerShdw blurRad="38100" dist="38100" dir="2700000" algn="tl">
                    <a:srgbClr val="000000">
                      <a:alpha val="43137"/>
                    </a:srgbClr>
                  </a:outerShdw>
                </a:effectLst>
                <a:latin typeface="Arial Narrow" pitchFamily="34" charset="0"/>
              </a:rPr>
              <a:t>Load</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chemeClr val="tx1"/>
                </a:solidFill>
                <a:effectLst>
                  <a:outerShdw blurRad="38100" dist="38100" dir="2700000" algn="tl">
                    <a:srgbClr val="000000">
                      <a:alpha val="43137"/>
                    </a:srgbClr>
                  </a:outerShdw>
                </a:effectLst>
                <a:latin typeface="Arial Narrow" pitchFamily="34" charset="0"/>
              </a:rPr>
              <a:t>*</a:t>
            </a:r>
            <a:r>
              <a:rPr lang="en-US" sz="4400" b="1" dirty="0">
                <a:solidFill>
                  <a:srgbClr val="990033"/>
                </a:solidFill>
                <a:effectLst>
                  <a:outerShdw blurRad="38100" dist="38100" dir="2700000" algn="tl">
                    <a:srgbClr val="000000">
                      <a:alpha val="43137"/>
                    </a:srgbClr>
                  </a:outerShdw>
                </a:effectLst>
                <a:latin typeface="Arial Narrow" pitchFamily="34" charset="0"/>
              </a:rPr>
              <a:t> = A burden that can be 		carried alone.            </a:t>
            </a:r>
            <a:r>
              <a:rPr lang="en-US" sz="2800" b="1" dirty="0">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rPr>
              <a:t>* </a:t>
            </a:r>
            <a:r>
              <a:rPr lang="el-GR" sz="2800" b="1" kern="1400">
                <a:ln>
                  <a:noFill/>
                </a:ln>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rPr>
              <a:t>φορτίον</a:t>
            </a:r>
          </a:p>
        </p:txBody>
      </p:sp>
      <p:sp>
        <p:nvSpPr>
          <p:cNvPr id="4" name="Rectangle 3">
            <a:extLst>
              <a:ext uri="{FF2B5EF4-FFF2-40B4-BE49-F238E27FC236}">
                <a16:creationId xmlns:a16="http://schemas.microsoft.com/office/drawing/2014/main" id="{2958CE63-65F8-D79A-58AE-95815ABF4F4C}"/>
              </a:ext>
            </a:extLst>
          </p:cNvPr>
          <p:cNvSpPr/>
          <p:nvPr/>
        </p:nvSpPr>
        <p:spPr>
          <a:xfrm>
            <a:off x="762000" y="253774"/>
            <a:ext cx="7848600" cy="523875"/>
          </a:xfrm>
          <a:prstGeom prst="rect">
            <a:avLst/>
          </a:prstGeom>
          <a:noFill/>
          <a:effectLst/>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 Demands a Different Attitude</a:t>
            </a:r>
          </a:p>
        </p:txBody>
      </p:sp>
    </p:spTree>
    <p:extLst>
      <p:ext uri="{BB962C8B-B14F-4D97-AF65-F5344CB8AC3E}">
        <p14:creationId xmlns:p14="http://schemas.microsoft.com/office/powerpoint/2010/main" val="2383930869"/>
      </p:ext>
    </p:extLst>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A9EB8F-E448-A6BC-9B1C-695DFBB49643}"/>
              </a:ext>
            </a:extLst>
          </p:cNvPr>
          <p:cNvSpPr>
            <a:spLocks noGrp="1" noChangeArrowheads="1"/>
          </p:cNvSpPr>
          <p:nvPr>
            <p:ph type="title"/>
          </p:nvPr>
        </p:nvSpPr>
        <p:spPr>
          <a:xfrm>
            <a:off x="457200" y="253774"/>
            <a:ext cx="8229600" cy="523875"/>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812804-0086-0DCB-F835-1AE894294F2E}"/>
              </a:ext>
            </a:extLst>
          </p:cNvPr>
          <p:cNvSpPr>
            <a:spLocks noGrp="1" noChangeArrowheads="1"/>
          </p:cNvSpPr>
          <p:nvPr>
            <p:ph idx="1"/>
          </p:nvPr>
        </p:nvSpPr>
        <p:spPr>
          <a:xfrm>
            <a:off x="457200" y="1066800"/>
            <a:ext cx="83058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If anyone thinks he is something when he is nothing, he deceives himself. Each one should test his own actions. Then he can take pride in himself, without comparing himself to somebody else, for each one should carry his own load. - v3-5</a:t>
            </a:r>
            <a:endParaRPr lang="en-US" sz="2800" b="1" dirty="0">
              <a:solidFill>
                <a:srgbClr val="C00000"/>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You are responsible for your 	own burden.</a:t>
            </a:r>
          </a:p>
          <a:p>
            <a:pPr marL="609600" indent="-609600" algn="just" eaLnBrk="1" fontAlgn="auto" hangingPunct="1">
              <a:spcAft>
                <a:spcPts val="0"/>
              </a:spcAft>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The more mature, the heavier 		the burden!</a:t>
            </a:r>
            <a:endParaRPr lang="el-GR" sz="2800" b="1" kern="1400">
              <a:ln>
                <a:noFill/>
              </a:ln>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endParaRPr>
          </a:p>
        </p:txBody>
      </p:sp>
      <p:sp>
        <p:nvSpPr>
          <p:cNvPr id="4" name="Rectangle 3">
            <a:extLst>
              <a:ext uri="{FF2B5EF4-FFF2-40B4-BE49-F238E27FC236}">
                <a16:creationId xmlns:a16="http://schemas.microsoft.com/office/drawing/2014/main" id="{2958CE63-65F8-D79A-58AE-95815ABF4F4C}"/>
              </a:ext>
            </a:extLst>
          </p:cNvPr>
          <p:cNvSpPr/>
          <p:nvPr/>
        </p:nvSpPr>
        <p:spPr>
          <a:xfrm>
            <a:off x="762000" y="253774"/>
            <a:ext cx="7848600" cy="523875"/>
          </a:xfrm>
          <a:prstGeom prst="rect">
            <a:avLst/>
          </a:prstGeom>
          <a:noFill/>
          <a:effectLst/>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 Demands a Different Attitude</a:t>
            </a:r>
          </a:p>
        </p:txBody>
      </p:sp>
    </p:spTree>
    <p:extLst>
      <p:ext uri="{BB962C8B-B14F-4D97-AF65-F5344CB8AC3E}">
        <p14:creationId xmlns:p14="http://schemas.microsoft.com/office/powerpoint/2010/main" val="1512500430"/>
      </p:ext>
    </p:extLst>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A9EB8F-E448-A6BC-9B1C-695DFBB49643}"/>
              </a:ext>
            </a:extLst>
          </p:cNvPr>
          <p:cNvSpPr>
            <a:spLocks noGrp="1" noChangeArrowheads="1"/>
          </p:cNvSpPr>
          <p:nvPr>
            <p:ph type="title"/>
          </p:nvPr>
        </p:nvSpPr>
        <p:spPr>
          <a:xfrm>
            <a:off x="457200" y="253774"/>
            <a:ext cx="8229600" cy="523875"/>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812804-0086-0DCB-F835-1AE894294F2E}"/>
              </a:ext>
            </a:extLst>
          </p:cNvPr>
          <p:cNvSpPr>
            <a:spLocks noGrp="1" noChangeArrowheads="1"/>
          </p:cNvSpPr>
          <p:nvPr>
            <p:ph idx="1"/>
          </p:nvPr>
        </p:nvSpPr>
        <p:spPr>
          <a:xfrm>
            <a:off x="457200" y="1066800"/>
            <a:ext cx="83058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If anyone thinks he is something when he is nothing, he deceives himself. Each one should test his own actions. Then he can take pride in himself, </a:t>
            </a:r>
            <a:r>
              <a:rPr lang="en-US" sz="2800" b="1" u="sng"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without comparing himself to somebody else</a:t>
            </a: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for each one should carry his own load. - v3-5</a:t>
            </a:r>
            <a:endParaRPr lang="en-US" sz="2800" b="1" dirty="0">
              <a:solidFill>
                <a:srgbClr val="C00000"/>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Even if you are stronger, don’t 	brag about it!</a:t>
            </a:r>
          </a:p>
        </p:txBody>
      </p:sp>
      <p:sp>
        <p:nvSpPr>
          <p:cNvPr id="4" name="Rectangle 3">
            <a:extLst>
              <a:ext uri="{FF2B5EF4-FFF2-40B4-BE49-F238E27FC236}">
                <a16:creationId xmlns:a16="http://schemas.microsoft.com/office/drawing/2014/main" id="{2958CE63-65F8-D79A-58AE-95815ABF4F4C}"/>
              </a:ext>
            </a:extLst>
          </p:cNvPr>
          <p:cNvSpPr/>
          <p:nvPr/>
        </p:nvSpPr>
        <p:spPr>
          <a:xfrm>
            <a:off x="762000" y="253774"/>
            <a:ext cx="7848600" cy="523875"/>
          </a:xfrm>
          <a:prstGeom prst="rect">
            <a:avLst/>
          </a:prstGeom>
          <a:noFill/>
          <a:effectLst/>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 Demands a Different Attitude</a:t>
            </a:r>
          </a:p>
        </p:txBody>
      </p:sp>
    </p:spTree>
    <p:extLst>
      <p:ext uri="{BB962C8B-B14F-4D97-AF65-F5344CB8AC3E}">
        <p14:creationId xmlns:p14="http://schemas.microsoft.com/office/powerpoint/2010/main" val="2261587471"/>
      </p:ext>
    </p:extLst>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A9EB8F-E448-A6BC-9B1C-695DFBB49643}"/>
              </a:ext>
            </a:extLst>
          </p:cNvPr>
          <p:cNvSpPr>
            <a:spLocks noGrp="1" noChangeArrowheads="1"/>
          </p:cNvSpPr>
          <p:nvPr>
            <p:ph type="title"/>
          </p:nvPr>
        </p:nvSpPr>
        <p:spPr>
          <a:xfrm>
            <a:off x="457200" y="253774"/>
            <a:ext cx="8229600" cy="523875"/>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812804-0086-0DCB-F835-1AE894294F2E}"/>
              </a:ext>
            </a:extLst>
          </p:cNvPr>
          <p:cNvSpPr>
            <a:spLocks noGrp="1" noChangeArrowheads="1"/>
          </p:cNvSpPr>
          <p:nvPr>
            <p:ph idx="1"/>
          </p:nvPr>
        </p:nvSpPr>
        <p:spPr>
          <a:xfrm>
            <a:off x="457200" y="1066800"/>
            <a:ext cx="83058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u="sng"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If anyone thinks he is something when he is nothing, he deceives himself</a:t>
            </a: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Each one should test his own actions. Then he can take pride in himself, without comparing himself to somebody else, for each one should carry his own load. - v3-5</a:t>
            </a:r>
            <a:endParaRPr lang="en-US" sz="2800" b="1" dirty="0">
              <a:solidFill>
                <a:srgbClr val="C00000"/>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Even if you are stronger, don’t 	brag about it!</a:t>
            </a:r>
          </a:p>
          <a:p>
            <a:pPr marL="609600" indent="-609600" algn="ctr" eaLnBrk="1" fontAlgn="auto" hangingPunct="1">
              <a:spcAft>
                <a:spcPts val="0"/>
              </a:spcAft>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rPr>
              <a:t>You may not be as big</a:t>
            </a:r>
            <a:br>
              <a:rPr lang="en-US" sz="4400" b="1" dirty="0">
                <a:solidFill>
                  <a:srgbClr val="006600"/>
                </a:solidFill>
                <a:effectLst>
                  <a:outerShdw blurRad="38100" dist="38100" dir="2700000" algn="tl">
                    <a:srgbClr val="000000">
                      <a:alpha val="43137"/>
                    </a:srgbClr>
                  </a:outerShdw>
                </a:effectLst>
                <a:latin typeface="Arial Narrow" pitchFamily="34" charset="0"/>
              </a:rPr>
            </a:br>
            <a:r>
              <a:rPr lang="en-US" sz="4400" b="1" dirty="0">
                <a:solidFill>
                  <a:srgbClr val="006600"/>
                </a:solidFill>
                <a:effectLst>
                  <a:outerShdw blurRad="38100" dist="38100" dir="2700000" algn="tl">
                    <a:srgbClr val="000000">
                      <a:alpha val="43137"/>
                    </a:srgbClr>
                  </a:outerShdw>
                </a:effectLst>
                <a:latin typeface="Arial Narrow" pitchFamily="34" charset="0"/>
              </a:rPr>
              <a:t>as you think you are!</a:t>
            </a:r>
          </a:p>
        </p:txBody>
      </p:sp>
      <p:sp>
        <p:nvSpPr>
          <p:cNvPr id="4" name="Rectangle 3">
            <a:extLst>
              <a:ext uri="{FF2B5EF4-FFF2-40B4-BE49-F238E27FC236}">
                <a16:creationId xmlns:a16="http://schemas.microsoft.com/office/drawing/2014/main" id="{2958CE63-65F8-D79A-58AE-95815ABF4F4C}"/>
              </a:ext>
            </a:extLst>
          </p:cNvPr>
          <p:cNvSpPr/>
          <p:nvPr/>
        </p:nvSpPr>
        <p:spPr>
          <a:xfrm>
            <a:off x="762000" y="253774"/>
            <a:ext cx="7848600" cy="523875"/>
          </a:xfrm>
          <a:prstGeom prst="rect">
            <a:avLst/>
          </a:prstGeom>
          <a:noFill/>
          <a:effectLst/>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 Demands a Different Attitude</a:t>
            </a:r>
          </a:p>
        </p:txBody>
      </p:sp>
    </p:spTree>
    <p:extLst>
      <p:ext uri="{BB962C8B-B14F-4D97-AF65-F5344CB8AC3E}">
        <p14:creationId xmlns:p14="http://schemas.microsoft.com/office/powerpoint/2010/main" val="1186476305"/>
      </p:ext>
    </p:extLst>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A9EB8F-E448-A6BC-9B1C-695DFBB49643}"/>
              </a:ext>
            </a:extLst>
          </p:cNvPr>
          <p:cNvSpPr>
            <a:spLocks noGrp="1" noChangeArrowheads="1"/>
          </p:cNvSpPr>
          <p:nvPr>
            <p:ph type="title"/>
          </p:nvPr>
        </p:nvSpPr>
        <p:spPr>
          <a:xfrm>
            <a:off x="457200" y="253774"/>
            <a:ext cx="8229600" cy="523875"/>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812804-0086-0DCB-F835-1AE894294F2E}"/>
              </a:ext>
            </a:extLst>
          </p:cNvPr>
          <p:cNvSpPr>
            <a:spLocks noGrp="1" noChangeArrowheads="1"/>
          </p:cNvSpPr>
          <p:nvPr>
            <p:ph idx="1"/>
          </p:nvPr>
        </p:nvSpPr>
        <p:spPr>
          <a:xfrm>
            <a:off x="457200" y="1066800"/>
            <a:ext cx="83058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If anyone thinks he is something when he is nothing, he deceives himself. Each one should test his own actions. </a:t>
            </a:r>
            <a:r>
              <a:rPr lang="en-US" sz="2800" b="1" u="sng"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Then he can take pride in himself, without comparing himself to somebody else</a:t>
            </a: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for each one should carry his own load. - v3-5</a:t>
            </a:r>
            <a:endParaRPr lang="en-US" sz="2800" b="1" dirty="0">
              <a:solidFill>
                <a:srgbClr val="C00000"/>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You can be proud of work well 	done, just don’t broadcast it!</a:t>
            </a:r>
            <a:endParaRPr lang="en-US" sz="4400" b="1" dirty="0">
              <a:solidFill>
                <a:srgbClr val="0066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958CE63-65F8-D79A-58AE-95815ABF4F4C}"/>
              </a:ext>
            </a:extLst>
          </p:cNvPr>
          <p:cNvSpPr/>
          <p:nvPr/>
        </p:nvSpPr>
        <p:spPr>
          <a:xfrm>
            <a:off x="762000" y="253774"/>
            <a:ext cx="7848600" cy="523875"/>
          </a:xfrm>
          <a:prstGeom prst="rect">
            <a:avLst/>
          </a:prstGeom>
          <a:noFill/>
          <a:effectLst/>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 Demands a Different Attitude</a:t>
            </a:r>
          </a:p>
        </p:txBody>
      </p:sp>
    </p:spTree>
    <p:extLst>
      <p:ext uri="{BB962C8B-B14F-4D97-AF65-F5344CB8AC3E}">
        <p14:creationId xmlns:p14="http://schemas.microsoft.com/office/powerpoint/2010/main" val="904154480"/>
      </p:ext>
    </p:extLst>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A9EB8F-E448-A6BC-9B1C-695DFBB49643}"/>
              </a:ext>
            </a:extLst>
          </p:cNvPr>
          <p:cNvSpPr>
            <a:spLocks noGrp="1" noChangeArrowheads="1"/>
          </p:cNvSpPr>
          <p:nvPr>
            <p:ph type="title"/>
          </p:nvPr>
        </p:nvSpPr>
        <p:spPr>
          <a:xfrm>
            <a:off x="457200" y="253774"/>
            <a:ext cx="8229600" cy="523875"/>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812804-0086-0DCB-F835-1AE894294F2E}"/>
              </a:ext>
            </a:extLst>
          </p:cNvPr>
          <p:cNvSpPr>
            <a:spLocks noGrp="1" noChangeArrowheads="1"/>
          </p:cNvSpPr>
          <p:nvPr>
            <p:ph idx="1"/>
          </p:nvPr>
        </p:nvSpPr>
        <p:spPr>
          <a:xfrm>
            <a:off x="457200" y="1066800"/>
            <a:ext cx="83058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Towards your</a:t>
            </a:r>
            <a:r>
              <a:rPr lang="en-US" sz="4400" b="1" dirty="0">
                <a:solidFill>
                  <a:srgbClr val="006600"/>
                </a:solidFill>
                <a:effectLst>
                  <a:outerShdw blurRad="38100" dist="38100" dir="2700000" algn="tl">
                    <a:srgbClr val="000000">
                      <a:alpha val="43137"/>
                    </a:srgbClr>
                  </a:outerShdw>
                </a:effectLst>
                <a:latin typeface="Arial Narrow" pitchFamily="34" charset="0"/>
              </a:rPr>
              <a:t> preacher</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28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v6</a:t>
            </a:r>
            <a:endParaRPr lang="en-US" sz="4400" b="1" dirty="0">
              <a:solidFill>
                <a:srgbClr val="C00000"/>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4400" b="1" dirty="0">
              <a:solidFill>
                <a:srgbClr val="C000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958CE63-65F8-D79A-58AE-95815ABF4F4C}"/>
              </a:ext>
            </a:extLst>
          </p:cNvPr>
          <p:cNvSpPr/>
          <p:nvPr/>
        </p:nvSpPr>
        <p:spPr>
          <a:xfrm>
            <a:off x="762000" y="253774"/>
            <a:ext cx="7848600" cy="523875"/>
          </a:xfrm>
          <a:prstGeom prst="rect">
            <a:avLst/>
          </a:prstGeom>
          <a:noFill/>
          <a:effectLst/>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 Demands a Different Attitude</a:t>
            </a:r>
          </a:p>
        </p:txBody>
      </p:sp>
    </p:spTree>
    <p:extLst>
      <p:ext uri="{BB962C8B-B14F-4D97-AF65-F5344CB8AC3E}">
        <p14:creationId xmlns:p14="http://schemas.microsoft.com/office/powerpoint/2010/main" val="2103764081"/>
      </p:ext>
    </p:extLst>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A9EB8F-E448-A6BC-9B1C-695DFBB49643}"/>
              </a:ext>
            </a:extLst>
          </p:cNvPr>
          <p:cNvSpPr>
            <a:spLocks noGrp="1" noChangeArrowheads="1"/>
          </p:cNvSpPr>
          <p:nvPr>
            <p:ph type="title"/>
          </p:nvPr>
        </p:nvSpPr>
        <p:spPr>
          <a:xfrm>
            <a:off x="457200" y="253774"/>
            <a:ext cx="8229600" cy="523875"/>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812804-0086-0DCB-F835-1AE894294F2E}"/>
              </a:ext>
            </a:extLst>
          </p:cNvPr>
          <p:cNvSpPr>
            <a:spLocks noGrp="1" noChangeArrowheads="1"/>
          </p:cNvSpPr>
          <p:nvPr>
            <p:ph idx="1"/>
          </p:nvPr>
        </p:nvSpPr>
        <p:spPr>
          <a:xfrm>
            <a:off x="457200" y="1066800"/>
            <a:ext cx="83058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Towards your</a:t>
            </a:r>
            <a:r>
              <a:rPr lang="en-US" sz="4400" b="1" dirty="0">
                <a:solidFill>
                  <a:srgbClr val="006600"/>
                </a:solidFill>
                <a:effectLst>
                  <a:outerShdw blurRad="38100" dist="38100" dir="2700000" algn="tl">
                    <a:srgbClr val="000000">
                      <a:alpha val="43137"/>
                    </a:srgbClr>
                  </a:outerShdw>
                </a:effectLst>
                <a:latin typeface="Arial Narrow" pitchFamily="34" charset="0"/>
              </a:rPr>
              <a:t> preacher</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None/>
              <a:defRPr/>
            </a:pP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Anyone who receives instruction in the word must share all good things with his instructor. - v6</a:t>
            </a:r>
          </a:p>
          <a:p>
            <a:pPr marL="609600" indent="-609600" algn="just" eaLnBrk="1" fontAlgn="auto" hangingPunct="1">
              <a:spcAft>
                <a:spcPts val="0"/>
              </a:spcAft>
              <a:buNone/>
              <a:defRPr/>
            </a:pPr>
            <a:r>
              <a:rPr lang="en-US" sz="4400" b="1" kern="0"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1. A good preacher deserves a 	salary.</a:t>
            </a:r>
            <a:endPar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a:p>
            <a:pPr marL="609600" indent="-609600" algn="just" eaLnBrk="1" fontAlgn="auto" hangingPunct="1">
              <a:spcAft>
                <a:spcPts val="0"/>
              </a:spcAft>
              <a:buFont typeface="Wingdings 2" panose="05020102010507070707" pitchFamily="18" charset="2"/>
              <a:buNone/>
              <a:defRPr/>
            </a:pPr>
            <a:endParaRPr lang="en-US" sz="4400" b="1" dirty="0">
              <a:solidFill>
                <a:srgbClr val="C000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958CE63-65F8-D79A-58AE-95815ABF4F4C}"/>
              </a:ext>
            </a:extLst>
          </p:cNvPr>
          <p:cNvSpPr/>
          <p:nvPr/>
        </p:nvSpPr>
        <p:spPr>
          <a:xfrm>
            <a:off x="762000" y="253774"/>
            <a:ext cx="7848600" cy="523875"/>
          </a:xfrm>
          <a:prstGeom prst="rect">
            <a:avLst/>
          </a:prstGeom>
          <a:noFill/>
          <a:effectLst/>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 Demands a Different Attitude</a:t>
            </a:r>
          </a:p>
        </p:txBody>
      </p:sp>
    </p:spTree>
    <p:extLst>
      <p:ext uri="{BB962C8B-B14F-4D97-AF65-F5344CB8AC3E}">
        <p14:creationId xmlns:p14="http://schemas.microsoft.com/office/powerpoint/2010/main" val="1575113944"/>
      </p:ext>
    </p:extLst>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A9EB8F-E448-A6BC-9B1C-695DFBB49643}"/>
              </a:ext>
            </a:extLst>
          </p:cNvPr>
          <p:cNvSpPr>
            <a:spLocks noGrp="1" noChangeArrowheads="1"/>
          </p:cNvSpPr>
          <p:nvPr>
            <p:ph type="title"/>
          </p:nvPr>
        </p:nvSpPr>
        <p:spPr>
          <a:xfrm>
            <a:off x="457200" y="253774"/>
            <a:ext cx="8229600" cy="523875"/>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812804-0086-0DCB-F835-1AE894294F2E}"/>
              </a:ext>
            </a:extLst>
          </p:cNvPr>
          <p:cNvSpPr>
            <a:spLocks noGrp="1" noChangeArrowheads="1"/>
          </p:cNvSpPr>
          <p:nvPr>
            <p:ph idx="1"/>
          </p:nvPr>
        </p:nvSpPr>
        <p:spPr>
          <a:xfrm>
            <a:off x="457200" y="1066800"/>
            <a:ext cx="83058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Towards your</a:t>
            </a:r>
            <a:r>
              <a:rPr lang="en-US" sz="4400" b="1" dirty="0">
                <a:solidFill>
                  <a:srgbClr val="006600"/>
                </a:solidFill>
                <a:effectLst>
                  <a:outerShdw blurRad="38100" dist="38100" dir="2700000" algn="tl">
                    <a:srgbClr val="000000">
                      <a:alpha val="43137"/>
                    </a:srgbClr>
                  </a:outerShdw>
                </a:effectLst>
                <a:latin typeface="Arial Narrow" pitchFamily="34" charset="0"/>
              </a:rPr>
              <a:t> preacher</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None/>
              <a:defRPr/>
            </a:pP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Anyone who receives instruction in the word must </a:t>
            </a:r>
            <a:r>
              <a:rPr lang="en-US" sz="2800" b="1" u="sng"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share</a:t>
            </a: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all good things with his instructor. - v6</a:t>
            </a:r>
          </a:p>
          <a:p>
            <a:pPr marL="609600" indent="-609600" algn="just" eaLnBrk="1" fontAlgn="auto" hangingPunct="1">
              <a:spcAft>
                <a:spcPts val="0"/>
              </a:spcAft>
              <a:buNone/>
              <a:defRPr/>
            </a:pPr>
            <a:r>
              <a:rPr lang="en-US" sz="4400" b="1" kern="0"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1. A good preacher deserves a 	salary.</a:t>
            </a:r>
          </a:p>
          <a:p>
            <a:pPr marL="609600" indent="-609600" algn="just" eaLnBrk="1" fontAlgn="auto" hangingPunct="1">
              <a:spcAft>
                <a:spcPts val="0"/>
              </a:spcAft>
              <a:buNone/>
              <a:defRPr/>
            </a:pPr>
            <a:r>
              <a:rPr lang="en-US" sz="4400" b="1" kern="0"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 </a:t>
            </a:r>
            <a:r>
              <a:rPr lang="en-US" sz="4400" b="1" kern="0" dirty="0">
                <a:solidFill>
                  <a:srgbClr val="0066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Share</a:t>
            </a:r>
            <a:r>
              <a:rPr lang="en-US" sz="4400" b="1" kern="0"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kern="0" dirty="0">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r>
              <a:rPr lang="en-US" sz="4400" b="1" kern="0"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 where we get “coin”.</a:t>
            </a:r>
            <a:endPar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a:p>
            <a:pPr marL="609600" indent="-609600" algn="just" eaLnBrk="1" fontAlgn="auto" hangingPunct="1">
              <a:spcAft>
                <a:spcPts val="0"/>
              </a:spcAft>
              <a:buNone/>
              <a:defRPr/>
            </a:pPr>
            <a:endParaRPr lang="en-US" sz="2800" b="1" dirty="0">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endParaRPr>
          </a:p>
          <a:p>
            <a:pPr marL="609600" indent="-609600" algn="just" eaLnBrk="1" fontAlgn="auto" hangingPunct="1">
              <a:spcAft>
                <a:spcPts val="0"/>
              </a:spcAft>
              <a:buNone/>
              <a:defRPr/>
            </a:pPr>
            <a:r>
              <a:rPr lang="en-US" sz="2800" b="1" dirty="0">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rPr>
              <a:t>* </a:t>
            </a:r>
            <a:r>
              <a:rPr lang="el-GR" sz="2800" b="1" kern="1400">
                <a:ln>
                  <a:noFill/>
                </a:ln>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rPr>
              <a:t>κοινωνέω</a:t>
            </a:r>
          </a:p>
        </p:txBody>
      </p:sp>
      <p:sp>
        <p:nvSpPr>
          <p:cNvPr id="4" name="Rectangle 3">
            <a:extLst>
              <a:ext uri="{FF2B5EF4-FFF2-40B4-BE49-F238E27FC236}">
                <a16:creationId xmlns:a16="http://schemas.microsoft.com/office/drawing/2014/main" id="{2958CE63-65F8-D79A-58AE-95815ABF4F4C}"/>
              </a:ext>
            </a:extLst>
          </p:cNvPr>
          <p:cNvSpPr/>
          <p:nvPr/>
        </p:nvSpPr>
        <p:spPr>
          <a:xfrm>
            <a:off x="762000" y="253774"/>
            <a:ext cx="7848600" cy="523875"/>
          </a:xfrm>
          <a:prstGeom prst="rect">
            <a:avLst/>
          </a:prstGeom>
          <a:noFill/>
          <a:effectLst/>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 Demands a Different Attitude</a:t>
            </a:r>
          </a:p>
        </p:txBody>
      </p:sp>
    </p:spTree>
    <p:extLst>
      <p:ext uri="{BB962C8B-B14F-4D97-AF65-F5344CB8AC3E}">
        <p14:creationId xmlns:p14="http://schemas.microsoft.com/office/powerpoint/2010/main" val="1913613696"/>
      </p:ext>
    </p:extLst>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A9EB8F-E448-A6BC-9B1C-695DFBB49643}"/>
              </a:ext>
            </a:extLst>
          </p:cNvPr>
          <p:cNvSpPr>
            <a:spLocks noGrp="1" noChangeArrowheads="1"/>
          </p:cNvSpPr>
          <p:nvPr>
            <p:ph type="title"/>
          </p:nvPr>
        </p:nvSpPr>
        <p:spPr>
          <a:xfrm>
            <a:off x="457200" y="253774"/>
            <a:ext cx="8229600" cy="523875"/>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812804-0086-0DCB-F835-1AE894294F2E}"/>
              </a:ext>
            </a:extLst>
          </p:cNvPr>
          <p:cNvSpPr>
            <a:spLocks noGrp="1" noChangeArrowheads="1"/>
          </p:cNvSpPr>
          <p:nvPr>
            <p:ph idx="1"/>
          </p:nvPr>
        </p:nvSpPr>
        <p:spPr>
          <a:xfrm>
            <a:off x="457200" y="1066800"/>
            <a:ext cx="83058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Towards your</a:t>
            </a:r>
            <a:r>
              <a:rPr lang="en-US" sz="4400" b="1" dirty="0">
                <a:solidFill>
                  <a:srgbClr val="006600"/>
                </a:solidFill>
                <a:effectLst>
                  <a:outerShdw blurRad="38100" dist="38100" dir="2700000" algn="tl">
                    <a:srgbClr val="000000">
                      <a:alpha val="43137"/>
                    </a:srgbClr>
                  </a:outerShdw>
                </a:effectLst>
                <a:latin typeface="Arial Narrow" pitchFamily="34" charset="0"/>
              </a:rPr>
              <a:t> preacher</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None/>
              <a:defRPr/>
            </a:pP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Anyone who receives instruction in the word must share all </a:t>
            </a:r>
            <a:r>
              <a:rPr lang="en-US" sz="2800" b="1" u="sng"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good things</a:t>
            </a: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with his instructor. - v6</a:t>
            </a:r>
          </a:p>
          <a:p>
            <a:pPr marL="609600" indent="-609600" algn="just" eaLnBrk="1" fontAlgn="auto" hangingPunct="1">
              <a:spcAft>
                <a:spcPts val="0"/>
              </a:spcAft>
              <a:buNone/>
              <a:defRPr/>
            </a:pPr>
            <a:r>
              <a:rPr lang="en-US" sz="4400" b="1" kern="0"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1. A good preacher deserves a 	salary.</a:t>
            </a:r>
          </a:p>
          <a:p>
            <a:pPr marL="609600" indent="-609600" algn="just" eaLnBrk="1" fontAlgn="auto" hangingPunct="1">
              <a:spcAft>
                <a:spcPts val="0"/>
              </a:spcAft>
              <a:buNone/>
              <a:defRPr/>
            </a:pPr>
            <a:r>
              <a:rPr lang="en-US" sz="4400" b="1" kern="0"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b. </a:t>
            </a:r>
            <a:r>
              <a:rPr lang="en-US" sz="4400" b="1" kern="0" dirty="0">
                <a:solidFill>
                  <a:srgbClr val="0066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Good things</a:t>
            </a:r>
            <a:r>
              <a:rPr lang="en-US" sz="4400" b="1" kern="0"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kern="0" dirty="0">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r>
              <a:rPr lang="en-US" sz="4400" b="1" kern="0"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 Things that 		benefit.</a:t>
            </a:r>
            <a:endPar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a:p>
            <a:pPr marL="609600" indent="-609600" algn="just" eaLnBrk="1" fontAlgn="auto" hangingPunct="1">
              <a:spcAft>
                <a:spcPts val="0"/>
              </a:spcAft>
              <a:buNone/>
              <a:defRPr/>
            </a:pPr>
            <a:r>
              <a:rPr lang="en-US" sz="2800" b="1" dirty="0">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rPr>
              <a:t>* </a:t>
            </a:r>
            <a:r>
              <a:rPr lang="el-GR" sz="2800" b="1" kern="1400">
                <a:ln>
                  <a:noFill/>
                </a:ln>
                <a:solidFill>
                  <a:srgbClr val="000000"/>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rPr>
              <a:t>ἀγαθός</a:t>
            </a:r>
          </a:p>
        </p:txBody>
      </p:sp>
      <p:sp>
        <p:nvSpPr>
          <p:cNvPr id="4" name="Rectangle 3">
            <a:extLst>
              <a:ext uri="{FF2B5EF4-FFF2-40B4-BE49-F238E27FC236}">
                <a16:creationId xmlns:a16="http://schemas.microsoft.com/office/drawing/2014/main" id="{2958CE63-65F8-D79A-58AE-95815ABF4F4C}"/>
              </a:ext>
            </a:extLst>
          </p:cNvPr>
          <p:cNvSpPr/>
          <p:nvPr/>
        </p:nvSpPr>
        <p:spPr>
          <a:xfrm>
            <a:off x="762000" y="253774"/>
            <a:ext cx="7848600" cy="523875"/>
          </a:xfrm>
          <a:prstGeom prst="rect">
            <a:avLst/>
          </a:prstGeom>
          <a:noFill/>
          <a:effectLst/>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 Demands a Different Attitude</a:t>
            </a:r>
          </a:p>
        </p:txBody>
      </p:sp>
    </p:spTree>
    <p:extLst>
      <p:ext uri="{BB962C8B-B14F-4D97-AF65-F5344CB8AC3E}">
        <p14:creationId xmlns:p14="http://schemas.microsoft.com/office/powerpoint/2010/main" val="2906596056"/>
      </p:ext>
    </p:extLst>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A9EB8F-E448-A6BC-9B1C-695DFBB49643}"/>
              </a:ext>
            </a:extLst>
          </p:cNvPr>
          <p:cNvSpPr>
            <a:spLocks noGrp="1" noChangeArrowheads="1"/>
          </p:cNvSpPr>
          <p:nvPr>
            <p:ph type="title"/>
          </p:nvPr>
        </p:nvSpPr>
        <p:spPr>
          <a:xfrm>
            <a:off x="457200" y="253774"/>
            <a:ext cx="8229600" cy="523875"/>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812804-0086-0DCB-F835-1AE894294F2E}"/>
              </a:ext>
            </a:extLst>
          </p:cNvPr>
          <p:cNvSpPr>
            <a:spLocks noGrp="1" noChangeArrowheads="1"/>
          </p:cNvSpPr>
          <p:nvPr>
            <p:ph idx="1"/>
          </p:nvPr>
        </p:nvSpPr>
        <p:spPr>
          <a:xfrm>
            <a:off x="457200" y="1066800"/>
            <a:ext cx="83058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Towards your</a:t>
            </a:r>
            <a:r>
              <a:rPr lang="en-US" sz="4400" b="1" dirty="0">
                <a:solidFill>
                  <a:srgbClr val="006600"/>
                </a:solidFill>
                <a:effectLst>
                  <a:outerShdw blurRad="38100" dist="38100" dir="2700000" algn="tl">
                    <a:srgbClr val="000000">
                      <a:alpha val="43137"/>
                    </a:srgbClr>
                  </a:outerShdw>
                </a:effectLst>
                <a:latin typeface="Arial Narrow" pitchFamily="34" charset="0"/>
              </a:rPr>
              <a:t> preacher</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None/>
              <a:defRPr/>
            </a:pP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Anyone who receives instruction in the word must share all </a:t>
            </a:r>
            <a:r>
              <a:rPr lang="en-US" sz="2800" b="1" u="sng"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good things</a:t>
            </a: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with his instructor. - v6</a:t>
            </a:r>
          </a:p>
          <a:p>
            <a:pPr marL="609600" indent="-609600" algn="just" eaLnBrk="1" fontAlgn="auto" hangingPunct="1">
              <a:spcAft>
                <a:spcPts val="0"/>
              </a:spcAft>
              <a:buNone/>
              <a:defRPr/>
            </a:pPr>
            <a:r>
              <a:rPr lang="en-US" sz="4400" b="1" kern="0"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1. A good preacher deserves a 	salary.</a:t>
            </a:r>
          </a:p>
          <a:p>
            <a:pPr marL="0" indent="0" algn="just">
              <a:buNone/>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Luke 19:7 - . . . for the worker deserves his wages.</a:t>
            </a:r>
          </a:p>
          <a:p>
            <a:pPr marL="0" indent="0" algn="just">
              <a:buNone/>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Timothy 5:18 - The worker deserves his wages.</a:t>
            </a:r>
          </a:p>
        </p:txBody>
      </p:sp>
      <p:sp>
        <p:nvSpPr>
          <p:cNvPr id="4" name="Rectangle 3">
            <a:extLst>
              <a:ext uri="{FF2B5EF4-FFF2-40B4-BE49-F238E27FC236}">
                <a16:creationId xmlns:a16="http://schemas.microsoft.com/office/drawing/2014/main" id="{2958CE63-65F8-D79A-58AE-95815ABF4F4C}"/>
              </a:ext>
            </a:extLst>
          </p:cNvPr>
          <p:cNvSpPr/>
          <p:nvPr/>
        </p:nvSpPr>
        <p:spPr>
          <a:xfrm>
            <a:off x="762000" y="253774"/>
            <a:ext cx="7848600" cy="523875"/>
          </a:xfrm>
          <a:prstGeom prst="rect">
            <a:avLst/>
          </a:prstGeom>
          <a:noFill/>
          <a:effectLst/>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 Demands a Different Attitude</a:t>
            </a:r>
          </a:p>
        </p:txBody>
      </p:sp>
    </p:spTree>
    <p:extLst>
      <p:ext uri="{BB962C8B-B14F-4D97-AF65-F5344CB8AC3E}">
        <p14:creationId xmlns:p14="http://schemas.microsoft.com/office/powerpoint/2010/main" val="2420198705"/>
      </p:ext>
    </p:extLst>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DCDF15F-7DA9-8D2A-7043-D1A506E78AF5}"/>
              </a:ext>
            </a:extLst>
          </p:cNvPr>
          <p:cNvSpPr>
            <a:spLocks noGrp="1"/>
          </p:cNvSpPr>
          <p:nvPr>
            <p:ph type="title"/>
          </p:nvPr>
        </p:nvSpPr>
        <p:spPr/>
        <p:txBody>
          <a:bodyPr/>
          <a:lstStyle/>
          <a:p>
            <a:pPr eaLnBrk="1" fontAlgn="auto" hangingPunct="1">
              <a:spcAft>
                <a:spcPts val="0"/>
              </a:spcAft>
              <a:defRPr/>
            </a:pPr>
            <a:endParaRPr lang="en-US" dirty="0"/>
          </a:p>
        </p:txBody>
      </p:sp>
      <p:sp>
        <p:nvSpPr>
          <p:cNvPr id="4" name="Content Placeholder 3">
            <a:extLst>
              <a:ext uri="{FF2B5EF4-FFF2-40B4-BE49-F238E27FC236}">
                <a16:creationId xmlns:a16="http://schemas.microsoft.com/office/drawing/2014/main" id="{283AB460-785F-2F53-8685-86218718B2B0}"/>
              </a:ext>
            </a:extLst>
          </p:cNvPr>
          <p:cNvSpPr>
            <a:spLocks noGrp="1"/>
          </p:cNvSpPr>
          <p:nvPr>
            <p:ph idx="1"/>
          </p:nvPr>
        </p:nvSpPr>
        <p:spPr/>
        <p:txBody>
          <a:bodyPr>
            <a:normAutofit/>
          </a:bodyPr>
          <a:lstStyle/>
          <a:p>
            <a:pPr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James 2:8</a:t>
            </a:r>
          </a:p>
          <a:p>
            <a:pPr marL="0" indent="0" algn="just">
              <a:buNone/>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If you really keep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royal law</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found in Scripture, “Love your neighbor as yourself you are doing right.</a:t>
            </a:r>
            <a:endParaRPr lang="en-US" sz="2800" b="1" kern="10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62473735"/>
      </p:ext>
    </p:extLst>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DCDF15F-7DA9-8D2A-7043-D1A506E78AF5}"/>
              </a:ext>
            </a:extLst>
          </p:cNvPr>
          <p:cNvSpPr>
            <a:spLocks noGrp="1"/>
          </p:cNvSpPr>
          <p:nvPr>
            <p:ph type="title"/>
          </p:nvPr>
        </p:nvSpPr>
        <p:spPr/>
        <p:txBody>
          <a:bodyPr/>
          <a:lstStyle/>
          <a:p>
            <a:pPr eaLnBrk="1" fontAlgn="auto" hangingPunct="1">
              <a:spcAft>
                <a:spcPts val="0"/>
              </a:spcAft>
              <a:defRPr/>
            </a:pPr>
            <a:endParaRPr lang="en-US" dirty="0"/>
          </a:p>
        </p:txBody>
      </p:sp>
      <p:sp>
        <p:nvSpPr>
          <p:cNvPr id="4" name="Content Placeholder 3">
            <a:extLst>
              <a:ext uri="{FF2B5EF4-FFF2-40B4-BE49-F238E27FC236}">
                <a16:creationId xmlns:a16="http://schemas.microsoft.com/office/drawing/2014/main" id="{283AB460-785F-2F53-8685-86218718B2B0}"/>
              </a:ext>
            </a:extLst>
          </p:cNvPr>
          <p:cNvSpPr>
            <a:spLocks noGrp="1"/>
          </p:cNvSpPr>
          <p:nvPr>
            <p:ph idx="1"/>
          </p:nvPr>
        </p:nvSpPr>
        <p:spPr/>
        <p:txBody>
          <a:bodyPr>
            <a:normAutofit/>
          </a:bodyPr>
          <a:lstStyle/>
          <a:p>
            <a:pPr algn="just" eaLnBrk="1" fontAlgn="auto" hangingPunct="1">
              <a:spcAft>
                <a:spcPts val="0"/>
              </a:spcAft>
              <a:buFont typeface="Wingdings 2" panose="05020102010507070707" pitchFamily="18" charset="2"/>
              <a:buNone/>
              <a:defRPr/>
            </a:pPr>
            <a:r>
              <a:rPr lang="en-US" sz="4400" b="1" kern="100" dirty="0">
                <a:solidFill>
                  <a:schemeClr val="bg1">
                    <a:lumMod val="65000"/>
                  </a:schemeClr>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I.   It Demands a Different Attitude </a:t>
            </a:r>
            <a:r>
              <a:rPr lang="en-US" sz="2800" b="1" kern="100" dirty="0">
                <a:solidFill>
                  <a:schemeClr val="bg1">
                    <a:lumMod val="65000"/>
                  </a:schemeClr>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v1-6</a:t>
            </a:r>
          </a:p>
          <a:p>
            <a:pPr algn="just" eaLnBrk="1" fontAlgn="auto" hangingPunct="1">
              <a:spcAft>
                <a:spcPts val="0"/>
              </a:spcAft>
              <a:buFont typeface="Wingdings 2" panose="05020102010507070707" pitchFamily="18" charset="2"/>
              <a:buNone/>
              <a:defRPr/>
            </a:pPr>
            <a:r>
              <a:rPr lang="en-US" sz="4400" b="1" kern="100" dirty="0">
                <a:solidFill>
                  <a:srgbClr val="00206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II.  It Demands a Definite Commitment</a:t>
            </a:r>
            <a:r>
              <a:rPr lang="en-US" sz="2800" b="1" kern="100" dirty="0">
                <a:solidFill>
                  <a:srgbClr val="00206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 v7-8</a:t>
            </a:r>
          </a:p>
        </p:txBody>
      </p:sp>
    </p:spTree>
    <p:extLst>
      <p:ext uri="{BB962C8B-B14F-4D97-AF65-F5344CB8AC3E}">
        <p14:creationId xmlns:p14="http://schemas.microsoft.com/office/powerpoint/2010/main" val="3956330622"/>
      </p:ext>
    </p:extLst>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 farmer reaps what he sows!</a:t>
            </a: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It Demands a Definite Commitment</a:t>
            </a: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Do not be deceived: God cannot be mocked. </a:t>
            </a:r>
            <a:r>
              <a:rPr lang="en-US" sz="2800" b="1" u="sng"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A man reaps what he sows</a:t>
            </a: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The one who sows to please his sinful nature, from that nature will reap destruction; the one who sows to please the Spirit, from the Spirit will reap eternal life. - v7-8</a:t>
            </a:r>
          </a:p>
          <a:p>
            <a:pPr marL="609600" indent="-609600" algn="just" eaLnBrk="1" fontAlgn="auto" hangingPunct="1">
              <a:spcAft>
                <a:spcPts val="0"/>
              </a:spcAft>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 farmer reaps what he sows!</a:t>
            </a:r>
          </a:p>
          <a:p>
            <a:pPr marL="609600" indent="-609600" algn="just" eaLnBrk="1" fontAlgn="auto" hangingPunct="1">
              <a:spcAft>
                <a:spcPts val="0"/>
              </a:spcAft>
              <a:buFont typeface="Wingdings 2" panose="05020102010507070707" pitchFamily="18" charset="2"/>
              <a:buNone/>
              <a:defRPr/>
            </a:pPr>
            <a:r>
              <a:rPr lang="en-US" sz="4400" b="1" kern="0"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1. Your choice: whatever you 	plant, you will reap.</a:t>
            </a:r>
            <a:endPar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It Demands a Definite Commitment</a:t>
            </a:r>
          </a:p>
        </p:txBody>
      </p:sp>
    </p:spTree>
    <p:extLst>
      <p:ext uri="{BB962C8B-B14F-4D97-AF65-F5344CB8AC3E}">
        <p14:creationId xmlns:p14="http://schemas.microsoft.com/office/powerpoint/2010/main" val="2403358651"/>
      </p:ext>
    </p:extLst>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Do not be deceived: God cannot be mocked. </a:t>
            </a:r>
            <a:r>
              <a:rPr lang="en-US" sz="2800" b="1" u="sng"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A man reaps what he sows</a:t>
            </a: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The one who sows to please his sinful nature, from that nature will reap destruction; the one who sows to please the Spirit, from the Spirit will reap eternal life. - v7-8</a:t>
            </a:r>
          </a:p>
          <a:p>
            <a:pPr marL="609600" indent="-609600" algn="just" eaLnBrk="1" fontAlgn="auto" hangingPunct="1">
              <a:spcAft>
                <a:spcPts val="0"/>
              </a:spcAft>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 farmer reaps what he sows!</a:t>
            </a:r>
          </a:p>
          <a:p>
            <a:pPr marL="609600" indent="-609600" algn="just" eaLnBrk="1" fontAlgn="auto" hangingPunct="1">
              <a:spcAft>
                <a:spcPts val="0"/>
              </a:spcAft>
              <a:buFont typeface="Wingdings 2" panose="05020102010507070707" pitchFamily="18" charset="2"/>
              <a:buNone/>
              <a:defRPr/>
            </a:pPr>
            <a:r>
              <a:rPr lang="en-US" sz="4400" b="1" kern="0"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2. Decide the crop, commit 	yourself to it.</a:t>
            </a:r>
            <a:endPar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It Demands a Definite Commitment</a:t>
            </a:r>
          </a:p>
        </p:txBody>
      </p:sp>
    </p:spTree>
    <p:extLst>
      <p:ext uri="{BB962C8B-B14F-4D97-AF65-F5344CB8AC3E}">
        <p14:creationId xmlns:p14="http://schemas.microsoft.com/office/powerpoint/2010/main" val="2657233458"/>
      </p:ext>
    </p:extLst>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Do not be deceived: God cannot be mocked. A man reaps what he sows. The one who sows to please his sinful nature, from that nature will reap destruction; the one who sows to please the Spirit, from the Spirit will reap eternal life. - v7-8</a:t>
            </a:r>
          </a:p>
          <a:p>
            <a:pPr marL="609600" indent="-609600" algn="just" eaLnBrk="1" fontAlgn="auto" hangingPunct="1">
              <a:spcAft>
                <a:spcPts val="0"/>
              </a:spcAft>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As God’s natural laws cannot be mocked, neither can His spiritual ones!</a:t>
            </a: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It Demands a Definite Commitment</a:t>
            </a:r>
          </a:p>
        </p:txBody>
      </p:sp>
    </p:spTree>
    <p:extLst>
      <p:ext uri="{BB962C8B-B14F-4D97-AF65-F5344CB8AC3E}">
        <p14:creationId xmlns:p14="http://schemas.microsoft.com/office/powerpoint/2010/main" val="1061509552"/>
      </p:ext>
    </p:extLst>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Do not be deceived: God cannot be </a:t>
            </a:r>
            <a:r>
              <a:rPr lang="en-US" sz="2800" b="1" u="sng"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mocked</a:t>
            </a: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A man reaps what he sows. The one who sows to please his sinful nature, from that nature will reap destruction; the one who sows to please the Spirit, from the Spirit will reap eternal life. - v7-8</a:t>
            </a:r>
          </a:p>
          <a:p>
            <a:pPr marL="609600" indent="-609600" algn="just" eaLnBrk="1" fontAlgn="auto" hangingPunct="1">
              <a:spcAft>
                <a:spcPts val="0"/>
              </a:spcAft>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a:t>
            </a:r>
            <a:r>
              <a:rPr lang="en-US" sz="4400" b="1" dirty="0">
                <a:solidFill>
                  <a:srgbClr val="006600"/>
                </a:solidFill>
                <a:effectLst>
                  <a:outerShdw blurRad="38100" dist="38100" dir="2700000" algn="tl">
                    <a:srgbClr val="000000">
                      <a:alpha val="43137"/>
                    </a:srgbClr>
                  </a:outerShdw>
                </a:effectLst>
                <a:latin typeface="Arial Narrow" pitchFamily="34" charset="0"/>
              </a:rPr>
              <a:t>Mocked</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chemeClr val="tx1"/>
                </a:solidFill>
                <a:effectLst>
                  <a:outerShdw blurRad="38100" dist="38100" dir="2700000" algn="tl">
                    <a:srgbClr val="000000">
                      <a:alpha val="43137"/>
                    </a:srgbClr>
                  </a:outerShdw>
                </a:effectLst>
                <a:latin typeface="Arial Narrow" pitchFamily="34" charset="0"/>
              </a:rPr>
              <a:t>*</a:t>
            </a:r>
            <a:r>
              <a:rPr lang="en-US" sz="4400" b="1" dirty="0">
                <a:solidFill>
                  <a:srgbClr val="990033"/>
                </a:solidFill>
                <a:effectLst>
                  <a:outerShdw blurRad="38100" dist="38100" dir="2700000" algn="tl">
                    <a:srgbClr val="000000">
                      <a:alpha val="43137"/>
                    </a:srgbClr>
                  </a:outerShdw>
                </a:effectLst>
                <a:latin typeface="Arial Narrow" pitchFamily="34" charset="0"/>
              </a:rPr>
              <a:t> = To sneer at, to 	“turn up your nose” at.</a:t>
            </a:r>
          </a:p>
          <a:p>
            <a:pPr marL="609600" indent="-609600" algn="just" eaLnBrk="1" fontAlgn="auto" hangingPunct="1">
              <a:spcAft>
                <a:spcPts val="0"/>
              </a:spcAft>
              <a:buNone/>
              <a:defRPr/>
            </a:pPr>
            <a:endParaRPr lang="en-US" sz="2800" b="1" dirty="0">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endParaRPr>
          </a:p>
          <a:p>
            <a:pPr marL="609600" indent="-609600" algn="just" eaLnBrk="1" fontAlgn="auto" hangingPunct="1">
              <a:spcAft>
                <a:spcPts val="0"/>
              </a:spcAft>
              <a:buNone/>
              <a:defRPr/>
            </a:pPr>
            <a:r>
              <a:rPr lang="en-US" sz="2800" b="1" dirty="0">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rPr>
              <a:t>* </a:t>
            </a:r>
            <a:r>
              <a:rPr lang="el-GR" sz="2800" b="1" kern="1400">
                <a:ln>
                  <a:noFill/>
                </a:ln>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rPr>
              <a:t>μυκτηρίζω</a:t>
            </a: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It Demands a Definite Commitment</a:t>
            </a:r>
          </a:p>
        </p:txBody>
      </p:sp>
    </p:spTree>
    <p:extLst>
      <p:ext uri="{BB962C8B-B14F-4D97-AF65-F5344CB8AC3E}">
        <p14:creationId xmlns:p14="http://schemas.microsoft.com/office/powerpoint/2010/main" val="2897404670"/>
      </p:ext>
    </p:extLst>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Do not be deceived: God cannot be </a:t>
            </a:r>
            <a:r>
              <a:rPr lang="en-US" sz="2800" b="1" u="sng"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mocked</a:t>
            </a: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A man reaps what he sows. The one who sows to please his sinful nature, from that nature will reap destruction; </a:t>
            </a:r>
            <a:r>
              <a:rPr lang="en-US" sz="2800" b="1" u="sng"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the one who sows to please the Spirit</a:t>
            </a: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from the Spirit will reap eternal life. - v7-8</a:t>
            </a:r>
          </a:p>
          <a:p>
            <a:pPr marL="609600" indent="-609600" algn="just" eaLnBrk="1" fontAlgn="auto" hangingPunct="1">
              <a:spcAft>
                <a:spcPts val="0"/>
              </a:spcAft>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God wants you to make a 	definite commitment to the 	Spiritual orientation.</a:t>
            </a: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It Demands a Definite Commitment</a:t>
            </a:r>
          </a:p>
        </p:txBody>
      </p:sp>
    </p:spTree>
    <p:extLst>
      <p:ext uri="{BB962C8B-B14F-4D97-AF65-F5344CB8AC3E}">
        <p14:creationId xmlns:p14="http://schemas.microsoft.com/office/powerpoint/2010/main" val="4220351747"/>
      </p:ext>
    </p:extLst>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Do not be deceived: God cannot be </a:t>
            </a:r>
            <a:r>
              <a:rPr lang="en-US" sz="2800" b="1" u="sng"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mocked</a:t>
            </a: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A man reaps what he sows. </a:t>
            </a:r>
            <a:r>
              <a:rPr lang="en-US" sz="2800" b="1" u="sng"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The one who sows to please his sinful nature, from that nature will reap destruction</a:t>
            </a: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the one who sows to please the Spirit, from the Spirit will reap eternal life. - v7-8</a:t>
            </a:r>
          </a:p>
          <a:p>
            <a:pPr marL="609600" indent="-609600" algn="just" eaLnBrk="1" fontAlgn="auto" hangingPunct="1">
              <a:spcAft>
                <a:spcPts val="0"/>
              </a:spcAft>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If you </a:t>
            </a:r>
            <a:r>
              <a:rPr lang="en-US" sz="4400" b="1" u="sng" dirty="0">
                <a:solidFill>
                  <a:srgbClr val="990033"/>
                </a:solidFill>
                <a:effectLst>
                  <a:outerShdw blurRad="38100" dist="38100" dir="2700000" algn="tl">
                    <a:srgbClr val="000000">
                      <a:alpha val="43137"/>
                    </a:srgbClr>
                  </a:outerShdw>
                </a:effectLst>
                <a:latin typeface="Arial Narrow" pitchFamily="34" charset="0"/>
              </a:rPr>
              <a:t>sow</a:t>
            </a:r>
            <a:r>
              <a:rPr lang="en-US" sz="4400" b="1" dirty="0">
                <a:solidFill>
                  <a:srgbClr val="990033"/>
                </a:solidFill>
                <a:effectLst>
                  <a:outerShdw blurRad="38100" dist="38100" dir="2700000" algn="tl">
                    <a:srgbClr val="000000">
                      <a:alpha val="43137"/>
                    </a:srgbClr>
                  </a:outerShdw>
                </a:effectLst>
                <a:latin typeface="Arial Narrow" pitchFamily="34" charset="0"/>
              </a:rPr>
              <a:t> to please your 			natural desires, you will 			</a:t>
            </a:r>
            <a:r>
              <a:rPr lang="en-US" sz="4400" b="1" u="sng" dirty="0">
                <a:solidFill>
                  <a:srgbClr val="990033"/>
                </a:solidFill>
                <a:effectLst>
                  <a:outerShdw blurRad="38100" dist="38100" dir="2700000" algn="tl">
                    <a:srgbClr val="000000">
                      <a:alpha val="43137"/>
                    </a:srgbClr>
                  </a:outerShdw>
                </a:effectLst>
                <a:latin typeface="Arial Narrow" pitchFamily="34" charset="0"/>
              </a:rPr>
              <a:t>reap</a:t>
            </a:r>
            <a:r>
              <a:rPr lang="en-US" sz="4400" b="1" dirty="0">
                <a:solidFill>
                  <a:srgbClr val="990033"/>
                </a:solidFill>
                <a:effectLst>
                  <a:outerShdw blurRad="38100" dist="38100" dir="2700000" algn="tl">
                    <a:srgbClr val="000000">
                      <a:alpha val="43137"/>
                    </a:srgbClr>
                  </a:outerShdw>
                </a:effectLst>
                <a:latin typeface="Arial Narrow" pitchFamily="34" charset="0"/>
              </a:rPr>
              <a:t> what that life offers -</a:t>
            </a:r>
          </a:p>
          <a:p>
            <a:pPr marL="609600" indent="-609600" algn="ctr" eaLnBrk="1" fontAlgn="auto" hangingPunct="1">
              <a:spcAft>
                <a:spcPts val="0"/>
              </a:spcAft>
              <a:buNone/>
              <a:defRPr/>
            </a:pPr>
            <a:r>
              <a:rPr lang="en-US" sz="4400" b="1" dirty="0">
                <a:solidFill>
                  <a:srgbClr val="006600"/>
                </a:solidFill>
                <a:effectLst>
                  <a:outerShdw blurRad="38100" dist="38100" dir="2700000" algn="tl">
                    <a:srgbClr val="000000">
                      <a:alpha val="43137"/>
                    </a:srgbClr>
                  </a:outerShdw>
                </a:effectLst>
                <a:latin typeface="Arial Narrow" pitchFamily="34" charset="0"/>
              </a:rPr>
              <a:t>Destruction!</a:t>
            </a: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It Demands a Definite Commitment</a:t>
            </a:r>
          </a:p>
        </p:txBody>
      </p:sp>
    </p:spTree>
    <p:extLst>
      <p:ext uri="{BB962C8B-B14F-4D97-AF65-F5344CB8AC3E}">
        <p14:creationId xmlns:p14="http://schemas.microsoft.com/office/powerpoint/2010/main" val="758985145"/>
      </p:ext>
    </p:extLst>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Do not be deceived: God cannot be </a:t>
            </a:r>
            <a:r>
              <a:rPr lang="en-US" sz="2800" b="1" u="sng"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mocked</a:t>
            </a: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A man reaps what he sows. The one who sows to please his sinful nature, from that nature will reap destruction; </a:t>
            </a:r>
            <a:r>
              <a:rPr lang="en-US" sz="2800" b="1" u="sng"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the one who sows to please the Spirit, from the Spirit will reap eternal life</a:t>
            </a: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 v7-8</a:t>
            </a:r>
          </a:p>
          <a:p>
            <a:pPr marL="609600" indent="-609600" algn="just" eaLnBrk="1" fontAlgn="auto" hangingPunct="1">
              <a:spcAft>
                <a:spcPts val="0"/>
              </a:spcAft>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If you </a:t>
            </a:r>
            <a:r>
              <a:rPr lang="en-US" sz="4400" b="1" u="sng" dirty="0">
                <a:solidFill>
                  <a:srgbClr val="990033"/>
                </a:solidFill>
                <a:effectLst>
                  <a:outerShdw blurRad="38100" dist="38100" dir="2700000" algn="tl">
                    <a:srgbClr val="000000">
                      <a:alpha val="43137"/>
                    </a:srgbClr>
                  </a:outerShdw>
                </a:effectLst>
                <a:latin typeface="Arial Narrow" pitchFamily="34" charset="0"/>
              </a:rPr>
              <a:t>sow</a:t>
            </a:r>
            <a:r>
              <a:rPr lang="en-US" sz="4400" b="1" dirty="0">
                <a:solidFill>
                  <a:srgbClr val="990033"/>
                </a:solidFill>
                <a:effectLst>
                  <a:outerShdw blurRad="38100" dist="38100" dir="2700000" algn="tl">
                    <a:srgbClr val="000000">
                      <a:alpha val="43137"/>
                    </a:srgbClr>
                  </a:outerShdw>
                </a:effectLst>
                <a:latin typeface="Arial Narrow" pitchFamily="34" charset="0"/>
              </a:rPr>
              <a:t> to please your 			the Spirit of God, you will 		</a:t>
            </a:r>
            <a:r>
              <a:rPr lang="en-US" sz="4400" b="1" u="sng" dirty="0">
                <a:solidFill>
                  <a:srgbClr val="990033"/>
                </a:solidFill>
                <a:effectLst>
                  <a:outerShdw blurRad="38100" dist="38100" dir="2700000" algn="tl">
                    <a:srgbClr val="000000">
                      <a:alpha val="43137"/>
                    </a:srgbClr>
                  </a:outerShdw>
                </a:effectLst>
                <a:latin typeface="Arial Narrow" pitchFamily="34" charset="0"/>
              </a:rPr>
              <a:t>reap</a:t>
            </a:r>
            <a:r>
              <a:rPr lang="en-US" sz="4400" b="1" dirty="0">
                <a:solidFill>
                  <a:srgbClr val="990033"/>
                </a:solidFill>
                <a:effectLst>
                  <a:outerShdw blurRad="38100" dist="38100" dir="2700000" algn="tl">
                    <a:srgbClr val="000000">
                      <a:alpha val="43137"/>
                    </a:srgbClr>
                  </a:outerShdw>
                </a:effectLst>
                <a:latin typeface="Arial Narrow" pitchFamily="34" charset="0"/>
              </a:rPr>
              <a:t> what that life offers -</a:t>
            </a:r>
          </a:p>
          <a:p>
            <a:pPr marL="609600" indent="-609600" algn="ctr" eaLnBrk="1" fontAlgn="auto" hangingPunct="1">
              <a:spcAft>
                <a:spcPts val="0"/>
              </a:spcAft>
              <a:buNone/>
              <a:defRPr/>
            </a:pPr>
            <a:r>
              <a:rPr lang="en-US" sz="4400" b="1" dirty="0">
                <a:solidFill>
                  <a:srgbClr val="006600"/>
                </a:solidFill>
                <a:effectLst>
                  <a:outerShdw blurRad="38100" dist="38100" dir="2700000" algn="tl">
                    <a:srgbClr val="000000">
                      <a:alpha val="43137"/>
                    </a:srgbClr>
                  </a:outerShdw>
                </a:effectLst>
                <a:latin typeface="Arial Narrow" pitchFamily="34" charset="0"/>
              </a:rPr>
              <a:t>Eternal Life!</a:t>
            </a: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It Demands a Definite Commitment</a:t>
            </a:r>
          </a:p>
        </p:txBody>
      </p:sp>
    </p:spTree>
    <p:extLst>
      <p:ext uri="{BB962C8B-B14F-4D97-AF65-F5344CB8AC3E}">
        <p14:creationId xmlns:p14="http://schemas.microsoft.com/office/powerpoint/2010/main" val="2288896575"/>
      </p:ext>
    </p:extLst>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DCDF15F-7DA9-8D2A-7043-D1A506E78AF5}"/>
              </a:ext>
            </a:extLst>
          </p:cNvPr>
          <p:cNvSpPr>
            <a:spLocks noGrp="1"/>
          </p:cNvSpPr>
          <p:nvPr>
            <p:ph type="title"/>
          </p:nvPr>
        </p:nvSpPr>
        <p:spPr/>
        <p:txBody>
          <a:bodyPr/>
          <a:lstStyle/>
          <a:p>
            <a:pPr eaLnBrk="1" fontAlgn="auto" hangingPunct="1">
              <a:spcAft>
                <a:spcPts val="0"/>
              </a:spcAft>
              <a:defRPr/>
            </a:pPr>
            <a:endParaRPr lang="en-US" dirty="0"/>
          </a:p>
        </p:txBody>
      </p:sp>
      <p:sp>
        <p:nvSpPr>
          <p:cNvPr id="4" name="Content Placeholder 3">
            <a:extLst>
              <a:ext uri="{FF2B5EF4-FFF2-40B4-BE49-F238E27FC236}">
                <a16:creationId xmlns:a16="http://schemas.microsoft.com/office/drawing/2014/main" id="{283AB460-785F-2F53-8685-86218718B2B0}"/>
              </a:ext>
            </a:extLst>
          </p:cNvPr>
          <p:cNvSpPr>
            <a:spLocks noGrp="1"/>
          </p:cNvSpPr>
          <p:nvPr>
            <p:ph idx="1"/>
          </p:nvPr>
        </p:nvSpPr>
        <p:spPr/>
        <p:txBody>
          <a:bodyPr>
            <a:normAutofit/>
          </a:bodyPr>
          <a:lstStyle/>
          <a:p>
            <a:pPr algn="just" eaLnBrk="1" fontAlgn="auto" hangingPunct="1">
              <a:spcAft>
                <a:spcPts val="0"/>
              </a:spcAft>
              <a:buFont typeface="Wingdings 2" panose="05020102010507070707" pitchFamily="18" charset="2"/>
              <a:buNone/>
              <a:defRPr/>
            </a:pPr>
            <a:r>
              <a:rPr lang="en-US" sz="4400" b="1" kern="100" dirty="0">
                <a:solidFill>
                  <a:schemeClr val="bg1">
                    <a:lumMod val="65000"/>
                  </a:schemeClr>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I.   It Demands a Different Attitude </a:t>
            </a:r>
            <a:r>
              <a:rPr lang="en-US" sz="2800" b="1" kern="100" dirty="0">
                <a:solidFill>
                  <a:schemeClr val="bg1">
                    <a:lumMod val="65000"/>
                  </a:schemeClr>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v1-6</a:t>
            </a:r>
          </a:p>
          <a:p>
            <a:pPr algn="just" eaLnBrk="1" fontAlgn="auto" hangingPunct="1">
              <a:spcAft>
                <a:spcPts val="0"/>
              </a:spcAft>
              <a:buFont typeface="Wingdings 2" panose="05020102010507070707" pitchFamily="18" charset="2"/>
              <a:buNone/>
              <a:defRPr/>
            </a:pPr>
            <a:r>
              <a:rPr lang="en-US" sz="4400" b="1" kern="100" dirty="0">
                <a:solidFill>
                  <a:schemeClr val="bg1">
                    <a:lumMod val="65000"/>
                  </a:schemeClr>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II.  It Demands a Definite Commitment</a:t>
            </a:r>
            <a:r>
              <a:rPr lang="en-US" sz="2800" b="1" kern="100" dirty="0">
                <a:solidFill>
                  <a:schemeClr val="bg1">
                    <a:lumMod val="65000"/>
                  </a:schemeClr>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 v7-8</a:t>
            </a:r>
          </a:p>
          <a:p>
            <a:pPr algn="just" eaLnBrk="1" fontAlgn="auto" hangingPunct="1">
              <a:spcAft>
                <a:spcPts val="0"/>
              </a:spcAft>
              <a:buFont typeface="Wingdings 2" panose="05020102010507070707" pitchFamily="18" charset="2"/>
              <a:buNone/>
              <a:defRPr/>
            </a:pPr>
            <a:r>
              <a:rPr lang="en-US" sz="4400" b="1" kern="100" dirty="0">
                <a:solidFill>
                  <a:srgbClr val="00206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III. It Demands a Disciplined Tolerance</a:t>
            </a:r>
            <a:r>
              <a:rPr lang="en-US" sz="2800" b="1" kern="100" dirty="0">
                <a:solidFill>
                  <a:srgbClr val="00206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 v9-10</a:t>
            </a:r>
          </a:p>
        </p:txBody>
      </p:sp>
    </p:spTree>
    <p:extLst>
      <p:ext uri="{BB962C8B-B14F-4D97-AF65-F5344CB8AC3E}">
        <p14:creationId xmlns:p14="http://schemas.microsoft.com/office/powerpoint/2010/main" val="3192294969"/>
      </p:ext>
    </p:extLst>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DCDF15F-7DA9-8D2A-7043-D1A506E78AF5}"/>
              </a:ext>
            </a:extLst>
          </p:cNvPr>
          <p:cNvSpPr>
            <a:spLocks noGrp="1"/>
          </p:cNvSpPr>
          <p:nvPr>
            <p:ph type="title"/>
          </p:nvPr>
        </p:nvSpPr>
        <p:spPr/>
        <p:txBody>
          <a:bodyPr/>
          <a:lstStyle/>
          <a:p>
            <a:pPr eaLnBrk="1" fontAlgn="auto" hangingPunct="1">
              <a:spcAft>
                <a:spcPts val="0"/>
              </a:spcAft>
              <a:defRPr/>
            </a:pPr>
            <a:endParaRPr lang="en-US" dirty="0"/>
          </a:p>
        </p:txBody>
      </p:sp>
      <p:sp>
        <p:nvSpPr>
          <p:cNvPr id="4" name="Content Placeholder 3">
            <a:extLst>
              <a:ext uri="{FF2B5EF4-FFF2-40B4-BE49-F238E27FC236}">
                <a16:creationId xmlns:a16="http://schemas.microsoft.com/office/drawing/2014/main" id="{283AB460-785F-2F53-8685-86218718B2B0}"/>
              </a:ext>
            </a:extLst>
          </p:cNvPr>
          <p:cNvSpPr>
            <a:spLocks noGrp="1"/>
          </p:cNvSpPr>
          <p:nvPr>
            <p:ph idx="1"/>
          </p:nvPr>
        </p:nvSpPr>
        <p:spPr/>
        <p:txBody>
          <a:bodyPr>
            <a:normAutofit/>
          </a:bodyPr>
          <a:lstStyle/>
          <a:p>
            <a:pPr algn="ctr" eaLnBrk="1" fontAlgn="auto" hangingPunct="1">
              <a:spcAft>
                <a:spcPts val="0"/>
              </a:spcAft>
              <a:buFont typeface="Wingdings 2" panose="05020102010507070707" pitchFamily="18" charset="2"/>
              <a:buNone/>
              <a:defRPr/>
            </a:pPr>
            <a:r>
              <a:rPr lang="en-US" sz="4400" b="1" kern="100" dirty="0">
                <a:solidFill>
                  <a:srgbClr val="99003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So - what does this</a:t>
            </a:r>
            <a:br>
              <a:rPr lang="en-US" sz="4400" b="1" kern="100" dirty="0">
                <a:solidFill>
                  <a:srgbClr val="99003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br>
            <a:r>
              <a:rPr lang="en-US" sz="4400" b="1" kern="100" dirty="0">
                <a:solidFill>
                  <a:srgbClr val="99003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“Law of Love” demand?</a:t>
            </a:r>
          </a:p>
        </p:txBody>
      </p:sp>
    </p:spTree>
    <p:extLst>
      <p:ext uri="{BB962C8B-B14F-4D97-AF65-F5344CB8AC3E}">
        <p14:creationId xmlns:p14="http://schemas.microsoft.com/office/powerpoint/2010/main" val="3763594266"/>
      </p:ext>
    </p:extLst>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You must never become weary as you live the Spirit oriented life.</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None/>
              <a:defRPr/>
            </a:pPr>
            <a:r>
              <a:rPr lang="en-US" sz="2800" b="1" u="sng"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Let us not become weary in doing good, for at the proper time we will reap a harvest if we do not give up</a:t>
            </a: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Therefore, as we have opportunity, let us do good to all people, especially to those who belong to the family of believers. - v9-10</a:t>
            </a:r>
            <a:endParaRPr lang="en-US" sz="2800" b="1" kern="10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It Demands a Disciplined Tolerance</a:t>
            </a:r>
          </a:p>
        </p:txBody>
      </p:sp>
    </p:spTree>
    <p:extLst>
      <p:ext uri="{BB962C8B-B14F-4D97-AF65-F5344CB8AC3E}">
        <p14:creationId xmlns:p14="http://schemas.microsoft.com/office/powerpoint/2010/main" val="3820077835"/>
      </p:ext>
    </p:extLst>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world oriented one will 	receive heartache at the 	Judgment</a:t>
            </a:r>
          </a:p>
          <a:p>
            <a:pPr marL="609600" indent="-609600" algn="just" eaLnBrk="1" fontAlgn="auto" hangingPunct="1">
              <a:spcAft>
                <a:spcPts val="0"/>
              </a:spcAft>
              <a:buNone/>
              <a:defRPr/>
            </a:pPr>
            <a:r>
              <a:rPr lang="en-US" sz="2800" b="1" u="sng"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Let us not become weary in doing good, for at the proper time we will reap a harvest if we do not give up</a:t>
            </a: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Therefore, as we have opportunity, let us do good to all people, especially to those who belong to the family of believers. - v9-10</a:t>
            </a:r>
            <a:endParaRPr lang="en-US" sz="2800" b="1" kern="10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It Demands a Disciplined Tolerance</a:t>
            </a:r>
          </a:p>
        </p:txBody>
      </p:sp>
    </p:spTree>
    <p:extLst>
      <p:ext uri="{BB962C8B-B14F-4D97-AF65-F5344CB8AC3E}">
        <p14:creationId xmlns:p14="http://schemas.microsoft.com/office/powerpoint/2010/main" val="3546957784"/>
      </p:ext>
    </p:extLst>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Give of yourself to others, especially to the household of faith!</a:t>
            </a:r>
          </a:p>
          <a:p>
            <a:pPr marL="609600" indent="-609600" algn="just" eaLnBrk="1" fontAlgn="auto" hangingPunct="1">
              <a:spcAft>
                <a:spcPts val="0"/>
              </a:spcAft>
              <a:buNone/>
              <a:defRPr/>
            </a:pP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Let us not become weary in doing good, for at the proper time we will reap a harvest if we do not give up. </a:t>
            </a:r>
            <a:r>
              <a:rPr lang="en-US" sz="2800" b="1" u="sng"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Therefore, as we have opportunity, let us do good to all people, especially to those who belong to the family of believers</a:t>
            </a: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 v9-10</a:t>
            </a:r>
            <a:endParaRPr lang="en-US" sz="2800" b="1" kern="10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8121418"/>
      </p:ext>
    </p:extLst>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DCDF15F-7DA9-8D2A-7043-D1A506E78AF5}"/>
              </a:ext>
            </a:extLst>
          </p:cNvPr>
          <p:cNvSpPr>
            <a:spLocks noGrp="1"/>
          </p:cNvSpPr>
          <p:nvPr>
            <p:ph type="title"/>
          </p:nvPr>
        </p:nvSpPr>
        <p:spPr/>
        <p:txBody>
          <a:bodyPr/>
          <a:lstStyle/>
          <a:p>
            <a:pPr eaLnBrk="1" fontAlgn="auto" hangingPunct="1">
              <a:spcAft>
                <a:spcPts val="0"/>
              </a:spcAft>
              <a:defRPr/>
            </a:pPr>
            <a:endParaRPr lang="en-US" dirty="0"/>
          </a:p>
        </p:txBody>
      </p:sp>
      <p:sp>
        <p:nvSpPr>
          <p:cNvPr id="4" name="Content Placeholder 3">
            <a:extLst>
              <a:ext uri="{FF2B5EF4-FFF2-40B4-BE49-F238E27FC236}">
                <a16:creationId xmlns:a16="http://schemas.microsoft.com/office/drawing/2014/main" id="{283AB460-785F-2F53-8685-86218718B2B0}"/>
              </a:ext>
            </a:extLst>
          </p:cNvPr>
          <p:cNvSpPr>
            <a:spLocks noGrp="1"/>
          </p:cNvSpPr>
          <p:nvPr>
            <p:ph idx="1"/>
          </p:nvPr>
        </p:nvSpPr>
        <p:spPr/>
        <p:txBody>
          <a:bodyPr>
            <a:normAutofit/>
          </a:bodyPr>
          <a:lstStyle/>
          <a:p>
            <a:pPr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Galatians 6:1-5</a:t>
            </a:r>
          </a:p>
          <a:p>
            <a:pPr marL="0" marR="0" indent="0" algn="just">
              <a:lnSpc>
                <a:spcPct val="107000"/>
              </a:lnSpc>
              <a:spcBef>
                <a:spcPts val="0"/>
              </a:spcBef>
              <a:spcAft>
                <a:spcPts val="0"/>
              </a:spcAft>
              <a:buNone/>
              <a:tabLst>
                <a:tab pos="457200" algn="l"/>
              </a:tabLst>
            </a:pP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Brothers, if someone is caught in a sin, you who are spiritual should restore him gently. But watch yourself, or you also may be tempted. Carry each other’s burdens, and in this way you will fulfill the law of Christ. If anyone thinks he is something when he is nothing, he deceives himself. Each one should test his own actions. Then he can take pride in himself, without comparing himself to somebody else, for each one should carry his own load.</a:t>
            </a:r>
            <a:endParaRPr lang="en-US" sz="2800" b="1" kern="10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DCDF15F-7DA9-8D2A-7043-D1A506E78AF5}"/>
              </a:ext>
            </a:extLst>
          </p:cNvPr>
          <p:cNvSpPr>
            <a:spLocks noGrp="1"/>
          </p:cNvSpPr>
          <p:nvPr>
            <p:ph type="title"/>
          </p:nvPr>
        </p:nvSpPr>
        <p:spPr/>
        <p:txBody>
          <a:bodyPr/>
          <a:lstStyle/>
          <a:p>
            <a:pPr eaLnBrk="1" fontAlgn="auto" hangingPunct="1">
              <a:spcAft>
                <a:spcPts val="0"/>
              </a:spcAft>
              <a:defRPr/>
            </a:pPr>
            <a:endParaRPr lang="en-US" dirty="0"/>
          </a:p>
        </p:txBody>
      </p:sp>
      <p:sp>
        <p:nvSpPr>
          <p:cNvPr id="4" name="Content Placeholder 3">
            <a:extLst>
              <a:ext uri="{FF2B5EF4-FFF2-40B4-BE49-F238E27FC236}">
                <a16:creationId xmlns:a16="http://schemas.microsoft.com/office/drawing/2014/main" id="{283AB460-785F-2F53-8685-86218718B2B0}"/>
              </a:ext>
            </a:extLst>
          </p:cNvPr>
          <p:cNvSpPr>
            <a:spLocks noGrp="1"/>
          </p:cNvSpPr>
          <p:nvPr>
            <p:ph idx="1"/>
          </p:nvPr>
        </p:nvSpPr>
        <p:spPr/>
        <p:txBody>
          <a:bodyPr>
            <a:normAutofit/>
          </a:bodyPr>
          <a:lstStyle/>
          <a:p>
            <a:pPr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Galatians 6:1-9</a:t>
            </a:r>
          </a:p>
          <a:p>
            <a:pPr marL="0" marR="0" indent="0" algn="just">
              <a:lnSpc>
                <a:spcPct val="107000"/>
              </a:lnSpc>
              <a:spcBef>
                <a:spcPts val="0"/>
              </a:spcBef>
              <a:spcAft>
                <a:spcPts val="0"/>
              </a:spcAft>
              <a:buNone/>
            </a:pP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Anyone who receives instruction in the word must share all good things with his instructor.</a:t>
            </a:r>
          </a:p>
          <a:p>
            <a:pPr marL="0" marR="0" indent="0" algn="just">
              <a:lnSpc>
                <a:spcPct val="107000"/>
              </a:lnSpc>
              <a:spcBef>
                <a:spcPts val="0"/>
              </a:spcBef>
              <a:spcAft>
                <a:spcPts val="0"/>
              </a:spcAft>
              <a:buNone/>
            </a:pPr>
            <a:endParaRPr lang="en-US" sz="2800" b="1" kern="10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0"/>
              </a:spcAft>
              <a:buNone/>
            </a:pP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Do not be deceived: God cannot be mocked. A man reaps what he sows. The one who sows to please his sinful nature, from that nature will reap destruction; the one who sows to please the Spirit, from the Spirit will reap eternal life. Let us not become weary in doing good, for at the proper time we will reap a harvest if we do not give up.</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5757497"/>
      </p:ext>
    </p:extLst>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DCDF15F-7DA9-8D2A-7043-D1A506E78AF5}"/>
              </a:ext>
            </a:extLst>
          </p:cNvPr>
          <p:cNvSpPr>
            <a:spLocks noGrp="1"/>
          </p:cNvSpPr>
          <p:nvPr>
            <p:ph type="title"/>
          </p:nvPr>
        </p:nvSpPr>
        <p:spPr/>
        <p:txBody>
          <a:bodyPr/>
          <a:lstStyle/>
          <a:p>
            <a:pPr eaLnBrk="1" fontAlgn="auto" hangingPunct="1">
              <a:spcAft>
                <a:spcPts val="0"/>
              </a:spcAft>
              <a:defRPr/>
            </a:pPr>
            <a:endParaRPr lang="en-US" dirty="0"/>
          </a:p>
        </p:txBody>
      </p:sp>
      <p:sp>
        <p:nvSpPr>
          <p:cNvPr id="4" name="Content Placeholder 3">
            <a:extLst>
              <a:ext uri="{FF2B5EF4-FFF2-40B4-BE49-F238E27FC236}">
                <a16:creationId xmlns:a16="http://schemas.microsoft.com/office/drawing/2014/main" id="{283AB460-785F-2F53-8685-86218718B2B0}"/>
              </a:ext>
            </a:extLst>
          </p:cNvPr>
          <p:cNvSpPr>
            <a:spLocks noGrp="1"/>
          </p:cNvSpPr>
          <p:nvPr>
            <p:ph idx="1"/>
          </p:nvPr>
        </p:nvSpPr>
        <p:spPr/>
        <p:txBody>
          <a:bodyPr>
            <a:normAutofit/>
          </a:bodyPr>
          <a:lstStyle/>
          <a:p>
            <a:pPr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Galatians 6:10</a:t>
            </a:r>
          </a:p>
          <a:p>
            <a:pPr marL="0" marR="0" indent="0" algn="just">
              <a:lnSpc>
                <a:spcPct val="107000"/>
              </a:lnSpc>
              <a:spcBef>
                <a:spcPts val="0"/>
              </a:spcBef>
              <a:spcAft>
                <a:spcPts val="0"/>
              </a:spcAft>
              <a:buNone/>
            </a:pPr>
            <a:r>
              <a:rPr lang="en-US" sz="2800" b="1" kern="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Therefore, as we have opportunity, let us do good to all people, especially to those who belong to the family of believers. </a:t>
            </a:r>
            <a:endParaRPr lang="en-US" sz="2800" b="1" kern="10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p>
            <a:pPr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21508216"/>
      </p:ext>
    </p:extLst>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DCDF15F-7DA9-8D2A-7043-D1A506E78AF5}"/>
              </a:ext>
            </a:extLst>
          </p:cNvPr>
          <p:cNvSpPr>
            <a:spLocks noGrp="1"/>
          </p:cNvSpPr>
          <p:nvPr>
            <p:ph type="title"/>
          </p:nvPr>
        </p:nvSpPr>
        <p:spPr/>
        <p:txBody>
          <a:bodyPr/>
          <a:lstStyle/>
          <a:p>
            <a:pPr eaLnBrk="1" fontAlgn="auto" hangingPunct="1">
              <a:spcAft>
                <a:spcPts val="0"/>
              </a:spcAft>
              <a:defRPr/>
            </a:pPr>
            <a:endParaRPr lang="en-US" dirty="0"/>
          </a:p>
        </p:txBody>
      </p:sp>
      <p:sp>
        <p:nvSpPr>
          <p:cNvPr id="4" name="Content Placeholder 3">
            <a:extLst>
              <a:ext uri="{FF2B5EF4-FFF2-40B4-BE49-F238E27FC236}">
                <a16:creationId xmlns:a16="http://schemas.microsoft.com/office/drawing/2014/main" id="{283AB460-785F-2F53-8685-86218718B2B0}"/>
              </a:ext>
            </a:extLst>
          </p:cNvPr>
          <p:cNvSpPr>
            <a:spLocks noGrp="1"/>
          </p:cNvSpPr>
          <p:nvPr>
            <p:ph idx="1"/>
          </p:nvPr>
        </p:nvSpPr>
        <p:spPr/>
        <p:txBody>
          <a:bodyPr>
            <a:normAutofit/>
          </a:bodyPr>
          <a:lstStyle/>
          <a:p>
            <a:pPr algn="just" eaLnBrk="1" fontAlgn="auto" hangingPunct="1">
              <a:spcAft>
                <a:spcPts val="0"/>
              </a:spcAft>
              <a:buFont typeface="Wingdings 2" panose="05020102010507070707" pitchFamily="18" charset="2"/>
              <a:buNone/>
              <a:defRPr/>
            </a:pPr>
            <a:r>
              <a:rPr lang="en-US" sz="4400" b="1" kern="100" dirty="0">
                <a:solidFill>
                  <a:srgbClr val="00206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I.  It Demands a Different Attitude </a:t>
            </a:r>
            <a:r>
              <a:rPr lang="en-US" sz="2800" b="1" kern="100" dirty="0">
                <a:solidFill>
                  <a:srgbClr val="00206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v1-6</a:t>
            </a:r>
          </a:p>
        </p:txBody>
      </p:sp>
    </p:spTree>
    <p:extLst>
      <p:ext uri="{BB962C8B-B14F-4D97-AF65-F5344CB8AC3E}">
        <p14:creationId xmlns:p14="http://schemas.microsoft.com/office/powerpoint/2010/main" val="1446398593"/>
      </p:ext>
    </p:extLst>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A9EB8F-E448-A6BC-9B1C-695DFBB49643}"/>
              </a:ext>
            </a:extLst>
          </p:cNvPr>
          <p:cNvSpPr>
            <a:spLocks noGrp="1" noChangeArrowheads="1"/>
          </p:cNvSpPr>
          <p:nvPr>
            <p:ph type="title"/>
          </p:nvPr>
        </p:nvSpPr>
        <p:spPr>
          <a:xfrm>
            <a:off x="457200" y="253774"/>
            <a:ext cx="8229600" cy="523875"/>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812804-0086-0DCB-F835-1AE894294F2E}"/>
              </a:ext>
            </a:extLst>
          </p:cNvPr>
          <p:cNvSpPr>
            <a:spLocks noGrp="1" noChangeArrowheads="1"/>
          </p:cNvSpPr>
          <p:nvPr>
            <p:ph idx="1"/>
          </p:nvPr>
        </p:nvSpPr>
        <p:spPr>
          <a:xfrm>
            <a:off x="457200" y="1066800"/>
            <a:ext cx="83058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Towards a </a:t>
            </a:r>
            <a:r>
              <a:rPr lang="en-US" sz="4400" b="1" dirty="0">
                <a:solidFill>
                  <a:srgbClr val="006600"/>
                </a:solidFill>
                <a:effectLst>
                  <a:outerShdw blurRad="38100" dist="38100" dir="2700000" algn="tl">
                    <a:srgbClr val="000000">
                      <a:alpha val="43137"/>
                    </a:srgbClr>
                  </a:outerShdw>
                </a:effectLst>
                <a:latin typeface="Arial Narrow" pitchFamily="34" charset="0"/>
              </a:rPr>
              <a:t>weaker brother</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28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v1-2</a:t>
            </a:r>
            <a:r>
              <a:rPr lang="en-US" sz="4400" b="1" dirty="0">
                <a:solidFill>
                  <a:srgbClr val="C00000"/>
                </a:solidFill>
                <a:effectLst>
                  <a:outerShdw blurRad="38100" dist="38100" dir="2700000" algn="tl">
                    <a:srgbClr val="000000">
                      <a:alpha val="43137"/>
                    </a:srgbClr>
                  </a:outerShdw>
                </a:effectLst>
                <a:latin typeface="Arial Narrow" pitchFamily="34" charset="0"/>
              </a:rPr>
              <a:t> </a:t>
            </a:r>
          </a:p>
          <a:p>
            <a:pPr marL="609600" indent="-609600" algn="just" eaLnBrk="1" fontAlgn="auto" hangingPunct="1">
              <a:spcAft>
                <a:spcPts val="0"/>
              </a:spcAft>
              <a:buFont typeface="Wingdings 2" panose="05020102010507070707" pitchFamily="18" charset="2"/>
              <a:buNone/>
              <a:defRPr/>
            </a:pPr>
            <a:endParaRPr lang="en-US" sz="4400" b="1" dirty="0">
              <a:solidFill>
                <a:srgbClr val="C000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958CE63-65F8-D79A-58AE-95815ABF4F4C}"/>
              </a:ext>
            </a:extLst>
          </p:cNvPr>
          <p:cNvSpPr/>
          <p:nvPr/>
        </p:nvSpPr>
        <p:spPr>
          <a:xfrm>
            <a:off x="762000" y="253774"/>
            <a:ext cx="7848600" cy="523875"/>
          </a:xfrm>
          <a:prstGeom prst="rect">
            <a:avLst/>
          </a:prstGeom>
          <a:noFill/>
          <a:effectLst/>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 Demands a Different Attitude</a:t>
            </a: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13636</TotalTime>
  <Words>2578</Words>
  <Application>Microsoft Office PowerPoint</Application>
  <PresentationFormat>On-screen Show (4:3)</PresentationFormat>
  <Paragraphs>214</Paragraphs>
  <Slides>42</Slides>
  <Notes>42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42</vt:i4>
      </vt:variant>
    </vt:vector>
  </HeadingPairs>
  <TitlesOfParts>
    <vt:vector size="51" baseType="lpstr">
      <vt:lpstr>Arial</vt:lpstr>
      <vt:lpstr>Arial Narrow</vt:lpstr>
      <vt:lpstr>Calibri</vt:lpstr>
      <vt:lpstr>Franklin Gothic Medium</vt:lpstr>
      <vt:lpstr>Lucida Sans Unicode</vt:lpstr>
      <vt:lpstr>Segoe UI Symbol</vt:lpstr>
      <vt:lpstr>Times New Roman</vt:lpstr>
      <vt:lpstr>Wingdings 2</vt:lpstr>
      <vt:lpstr>Trek</vt:lpstr>
      <vt:lpstr>What  does  the  law  of  love  demand?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PowerPoint Presentation</vt:lpstr>
      <vt:lpstr> </vt:lpstr>
      <vt:lpstr> </vt:lpstr>
      <vt:lpstr> </vt:lpstr>
      <vt:lpstr> </vt:lpstr>
      <vt:lpstr> </vt:lpstr>
      <vt:lpstr> </vt:lpstr>
      <vt:lpstr> </vt:lpstr>
      <vt:lpstr> </vt:lpstr>
      <vt:lpstr>PowerPoint Presentation</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1004</cp:revision>
  <dcterms:created xsi:type="dcterms:W3CDTF">2005-04-23T22:37:40Z</dcterms:created>
  <dcterms:modified xsi:type="dcterms:W3CDTF">2024-04-16T23:04:01Z</dcterms:modified>
</cp:coreProperties>
</file>