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2"/>
  </p:notesMasterIdLst>
  <p:handoutMasterIdLst>
    <p:handoutMasterId r:id="rId53"/>
  </p:handoutMasterIdLst>
  <p:sldIdLst>
    <p:sldId id="398" r:id="rId2"/>
    <p:sldId id="2616" r:id="rId3"/>
    <p:sldId id="2811" r:id="rId4"/>
    <p:sldId id="2812" r:id="rId5"/>
    <p:sldId id="2813" r:id="rId6"/>
    <p:sldId id="2814" r:id="rId7"/>
    <p:sldId id="1362" r:id="rId8"/>
    <p:sldId id="2078" r:id="rId9"/>
    <p:sldId id="2815" r:id="rId10"/>
    <p:sldId id="2816" r:id="rId11"/>
    <p:sldId id="2817" r:id="rId12"/>
    <p:sldId id="2818" r:id="rId13"/>
    <p:sldId id="2819" r:id="rId14"/>
    <p:sldId id="2820" r:id="rId15"/>
    <p:sldId id="2821" r:id="rId16"/>
    <p:sldId id="2822" r:id="rId17"/>
    <p:sldId id="2346" r:id="rId18"/>
    <p:sldId id="2823" r:id="rId19"/>
    <p:sldId id="2856" r:id="rId20"/>
    <p:sldId id="2824" r:id="rId21"/>
    <p:sldId id="2825" r:id="rId22"/>
    <p:sldId id="2826" r:id="rId23"/>
    <p:sldId id="2827" r:id="rId24"/>
    <p:sldId id="2828" r:id="rId25"/>
    <p:sldId id="2829" r:id="rId26"/>
    <p:sldId id="2853" r:id="rId27"/>
    <p:sldId id="2830" r:id="rId28"/>
    <p:sldId id="2831" r:id="rId29"/>
    <p:sldId id="2832" r:id="rId30"/>
    <p:sldId id="2833" r:id="rId31"/>
    <p:sldId id="2834" r:id="rId32"/>
    <p:sldId id="2854" r:id="rId33"/>
    <p:sldId id="2836" r:id="rId34"/>
    <p:sldId id="2837" r:id="rId35"/>
    <p:sldId id="2838" r:id="rId36"/>
    <p:sldId id="2839" r:id="rId37"/>
    <p:sldId id="2852" r:id="rId38"/>
    <p:sldId id="2841" r:id="rId39"/>
    <p:sldId id="2842" r:id="rId40"/>
    <p:sldId id="2843" r:id="rId41"/>
    <p:sldId id="2844" r:id="rId42"/>
    <p:sldId id="2845" r:id="rId43"/>
    <p:sldId id="2846" r:id="rId44"/>
    <p:sldId id="2847" r:id="rId45"/>
    <p:sldId id="2848" r:id="rId46"/>
    <p:sldId id="2857" r:id="rId47"/>
    <p:sldId id="2850" r:id="rId48"/>
    <p:sldId id="2851" r:id="rId49"/>
    <p:sldId id="2855" r:id="rId50"/>
    <p:sldId id="2690" r:id="rId51"/>
  </p:sldIdLst>
  <p:sldSz cx="9144000" cy="6858000" type="screen4x3"/>
  <p:notesSz cx="6858000" cy="9117013"/>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00"/>
    <a:srgbClr val="339966"/>
    <a:srgbClr val="990033"/>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68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3830D24B-D8D2-408C-8A96-881A9DE8A4FF}"/>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B3D59F14-FB1D-431B-A115-3719B7706572}"/>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D66A3DA4-1E56-4BFF-B767-4395599815DE}"/>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C78C677E-3EE6-490E-857E-D7E2E227D7CC}"/>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45A0FA41-A405-4D22-9DB4-81241DD73F5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DDFA7AD-77DC-4630-82F8-71EFDCB97F93}"/>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6FD3C347-3FA7-443C-8966-A48D2509E9CD}"/>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eaLnBrk="1" hangingPunct="1">
              <a:defRPr sz="1200"/>
            </a:lvl1pPr>
          </a:lstStyle>
          <a:p>
            <a:pPr>
              <a:defRPr/>
            </a:pPr>
            <a:fld id="{E46E5C1D-DDF7-4A78-9AC3-9137E5F31D5F}" type="datetimeFigureOut">
              <a:rPr lang="en-US"/>
              <a:pPr>
                <a:defRPr/>
              </a:pPr>
              <a:t>2/6/2021</a:t>
            </a:fld>
            <a:endParaRPr lang="en-US" dirty="0"/>
          </a:p>
        </p:txBody>
      </p:sp>
      <p:sp>
        <p:nvSpPr>
          <p:cNvPr id="4" name="Slide Image Placeholder 3">
            <a:extLst>
              <a:ext uri="{FF2B5EF4-FFF2-40B4-BE49-F238E27FC236}">
                <a16:creationId xmlns:a16="http://schemas.microsoft.com/office/drawing/2014/main" id="{B942B54C-0DDE-4117-A193-7CB267CAD38C}"/>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0295E815-1DC9-4E7C-8678-3D1DE88E1945}"/>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C6BE21E6-DFDC-41AC-9DE8-0924746F92D0}"/>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E53FE559-FADC-42C8-A931-8E9E80953326}"/>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AFE8544B-AADD-437B-A758-D3C1FED10CD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05847977-752F-466E-9C90-8928C251617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2EDB2204-EB1A-42FC-BFE2-20BF5680D6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1D491490-AE21-44AA-A3F4-7B6DADE361A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39CD00F-B873-4B0B-946C-3B50380B9AB8}"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86392226-FEE7-4451-B7D1-9B16C43BCD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513AD325-8770-4DEE-A671-00075A62B9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5A29327F-4EC9-47AB-8746-E5D0F4A1083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53DEBC0-C279-4B98-86EE-C471B29337F9}"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A50615B1-C0DC-445B-B7EE-0C1F96EBA86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4A1B30D1-6308-42DB-812A-539513FE940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AFE4E88E-F117-461A-858B-F12679B8F44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00B80D6-EB21-45A7-85DC-B3BF0E02AAB0}"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10C7779C-7F51-474E-90BB-6E4135742F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E74B9FDF-3BB1-471F-BEE4-4F9453D5C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575545C2-E37F-4AF3-B2F5-C43BCF81F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6ADE9B-8B61-4200-9384-747020AFA9ED}"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46BF5C70-5FE2-46B6-BAAA-57C8D16EBD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2D63061C-F6E7-44E7-9DCE-569870470F3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20A79EED-C9D4-425E-95AF-6F18840CEC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E4D095-DFE0-4FCD-9D0E-1FE6D0ED5F59}"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B867404E-35B1-4AE5-9BE0-3BB5C9DF402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E6E508B6-C14A-4E00-9655-A8CEA87E7B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9F249802-2A63-43A5-A4E0-640ABEE9B2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D02AC7F-8D45-4BF9-876E-F4F09EE86529}"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76BB5F26-1F98-4F37-8408-A1F8491582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DF24B159-5427-4683-930B-CFD175BAFD2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480A8616-D422-4CDB-86B2-9B275894373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135FD99-66FE-4112-AE1C-F1FD0E245BDD}"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F5416178-D244-414B-A98E-FBCA8EE71D5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20B1AC82-4E0A-413E-876C-6B3EBCEEF65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A5DCC194-2848-4DF2-BCD7-D36003A9C28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8DABB33-AF68-4F8F-B0BF-C777686637BA}"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6DC7D668-7D70-4D07-B2D3-2EF03507C95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F08D979D-3ADC-4A06-A3B7-22D88F6F860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5E37F24D-F332-45B8-B7C6-E04FAEC93CC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CF9C276-01E5-40E6-A40B-AEEAED9A825B}"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2FF5D53F-F671-45B5-BF9E-8B5AD02A4C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A931441D-D2C9-4D11-BA79-9B12F62F08C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E8800CF6-51C1-41C0-B6E9-1977D60ED4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609019F-F3AA-47BB-BA63-AD6D7E4DE4E8}"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43888E45-ADBF-4A1E-8DA6-0580D7561F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9E451D15-A21E-41D2-9E85-AB1463258A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5AFC45BB-CE5D-4802-9ABC-376762C3A6D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B8ABC1A-4FC9-4A72-B3EE-C5F0E3FB2156}"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498A452C-DC50-4DC7-9C3F-D6741068A5E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E56C71CE-458F-417B-A1CF-0627A25C0E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B8ACD350-3779-4A53-A8AF-1648A44511D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395CDFB-707C-4CB4-9536-ED1AF29A3B83}"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6D4C3D10-7329-4DA9-AC66-C695502B5C2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C5233881-3CCF-428F-AB11-B60BCF8B842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C03FF972-BEB5-4CC6-AA6F-E344C9092F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47631B0-CC51-4A3D-9199-8A3973B63E8B}"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A35F7DD-9AF4-4A09-BCF3-EAEC1920CB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5EDF104D-995F-4A2F-BAF1-7DB59BD7D4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BD48BA55-E5AA-4244-9218-C2CCD3FFA91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2B6352F-7004-42DC-83AD-2D7A3C4D7704}"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803EBD69-5356-4A8F-9EE6-2D3835A902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02DC96A3-7ED8-4315-B6D2-18C59C996D0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22FCBF90-3A4B-42D1-BE00-DBE44F3E578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391A537-3A70-4DA1-AB56-73FA294B9915}"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0C88F2B0-F46D-43F8-A548-D48D9567022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6F5B5D20-15A9-4051-BA80-B34617E40D2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BDD40B74-CFCE-4BB5-9D15-5F0C0394F9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CDAF5A1-6731-4D63-A3E6-1C9A00D1DF59}"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4E413CCD-C268-43F6-A8A7-342DC9F7D31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5B7252B9-8463-4B56-B233-FEB381BA43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AA69B899-19BE-42AB-A274-B846A1FE115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0B2E588-C0D4-432A-B6E8-ABEBB77DF9E7}"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0AC1929C-1FE9-4325-89E5-70BA194D8BD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83A6D48C-5C8F-4735-9130-F57A5E17C3A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DFF9D357-2322-4C9D-B3AD-C9DBCB53614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ECBF7D9-B5EE-46F1-978E-69B04AC9B883}"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17B74825-D020-4169-A988-140866C537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BAEE4654-9BDF-428D-8637-8852A141BD3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9BE9937F-EEA2-49CD-854D-A602C54DD3D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8A3BF14-2641-45BB-8E52-F7E16D212D04}"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75E503A9-8EB0-4953-A480-AD863040B46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ABE23A6E-B98E-4959-9723-054CA9BA7B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69CEF0F6-BA81-4B05-906E-39B3477372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0085713-1F9F-4034-AC5E-C86ABD6C8216}"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319AE5FE-6D7D-4B1F-86BC-D03CC93BD9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5D79B228-E6C3-48F1-A56D-E649D241098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9A78F2F3-0304-4C64-8785-6CA5CF76403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02716FF-8F13-47BC-B2A0-005D18B70104}"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44998BEB-D3AC-4EB1-8369-576C5D72C0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EB14EB8F-DDF9-48A1-938C-01327C35355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69F3F774-4BEB-46E9-A246-DB4BEF79B7B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5C763D5-65FA-456D-A99B-4E6F3A092463}"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AC87393C-69BD-4F76-A5A9-8E57181ED4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65B83769-0604-48D3-BE0F-E00B20D86E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5D8BD6B0-EAA0-4FD1-B162-600E604630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6400250-B85D-4F5C-9B67-744AF55F9846}"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C00D28CB-2600-4677-BC69-8F56BDF384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DFD438F9-99CD-439E-909A-8863F5AB323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884264A3-C473-4D8B-AC92-39E6564CB4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4C4FDD1-6CC6-4143-9C29-D631AF42C321}"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20B3FEB0-2FA0-4322-9FC0-6B2B29D51FD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BF5D1C34-B32D-413A-B368-DA7C243542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9B66091C-6B84-4094-BCDC-3C4AE880D7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4ED1534-7596-4DFE-AFB4-91C37766ABD9}"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133EB5B5-F92D-4F1C-99F3-06280F46F9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FC20A078-E6C5-4F39-B5AC-FB5FC1C0F8D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10FAFEAD-641C-4D73-9C58-2AB83736D0F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A9D92BF-72E6-484D-B1CD-973861EF5656}"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737EAE24-AC16-4B59-AFEA-25B1278990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35043301-3340-4ABA-9892-F9672DD9A0A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9A439E92-A87A-4931-811F-1EF08DB18F1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06C1BD5-739A-4C69-8396-8CD348755C7E}"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CC7EC3B3-3894-4053-80C1-952C143724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43FFC73D-2D0B-4ABC-A31C-C3A172BF1CE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2FA9283C-4F56-4BBF-BAE7-0E34C543D64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04AE775-962C-4DA2-A140-7B3AC0BDCCD0}"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2AD02C54-7E34-4E79-B56A-8B080570924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2D56BD95-941F-4B14-BB09-272309C4B71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C408FB3B-C92B-41D2-B1F5-38C56093A3B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0C7ED90-1D76-4876-B325-71E0178252F8}"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EC80B14C-60DC-45C7-8050-EF3868B770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B0B7C45C-3126-478E-A2AA-99EA7B6BD43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FDE5F17E-B87E-4DCF-84D2-48B969EFB89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7CEF1D3-AD92-4B69-8CF5-DCAB4E1F356C}"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A8E6D2F6-A9E8-470D-8471-51C29579D83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143E53BD-D96F-4591-A18F-15FF4F367D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341D11FB-EB29-4D8E-98E0-3373CE22A9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87358E1-6DCC-428D-806A-B31A8297CC82}"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55708BC8-5D5F-4B95-B71D-2AD7349E56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7BC91648-0066-4E7D-9C32-869E0685C6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CE2535F1-60F8-4F02-820F-C2193152B49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C256AA8-FB99-4D9A-A19F-616450EDEF8A}"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AC4CE157-D33D-4A4B-AFA5-397D4B28830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BC4B9183-7F2A-4A72-ADF7-98B0A591277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BEE5A863-3808-4902-9959-F8615896EFA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126B362-92B4-43C9-904E-B33170A4744E}"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5DE77002-A5F3-4DB9-AF8A-46E908FF127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7F4FF151-8510-4678-8DA1-197FE93E2E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845AA45B-3552-406E-B040-605F8BEAE62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2A84C67-33AB-472E-A5B5-5052D2BA6BCE}"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0F1367B2-1924-4234-A8FB-E633F27B2C8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F2BC4A69-E374-4EBC-8213-B1974C7F25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36C3A3E1-9AFA-469C-BD7F-65A3C209BC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C373784-BE81-428F-A984-BCDB9BE5C4E1}"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AEEC5827-91F9-49C4-83C1-0FD2D39F83A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E3A1243A-42C4-4F30-BAB8-DEE652E71AE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99A05C74-05C1-4339-B105-4424320ECE3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0CAC005-DA1D-4B9A-9716-BAB907FA72DB}"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CD86E073-AFBB-4FB1-9C8D-9B3D320821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70E5CB36-48D2-4E31-BF21-C512B27B605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8B704CC3-A16D-4E99-A42F-168A66B9FC6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77CA231-B62D-4EEC-A161-37E497738E8C}"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39148F4A-70A9-44D3-A0D3-D2F94BEB4A8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E93C5920-BA5A-41CA-BDD1-39C0BA7CBC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E3081CF6-DE88-448B-8D9E-F37AC0B27C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B26917E-94EA-4C28-9CFA-03D53CA4FCCD}"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3D6384F2-E8B1-4598-97F8-78330AC1A4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AD0D68E5-EDA3-4C78-A89B-94E86B2A31E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32EC8293-C8FD-424B-9CDE-639233E16E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5CC91BB-37DA-408D-B19F-237143FB2AEB}" type="slidenum">
              <a:rPr lang="en-US" altLang="en-US">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B6BB15E7-F97C-4A6B-8824-85EAA0089C4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3F020C47-3BC5-443F-8339-21C90762470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3428" name="Slide Number Placeholder 3">
            <a:extLst>
              <a:ext uri="{FF2B5EF4-FFF2-40B4-BE49-F238E27FC236}">
                <a16:creationId xmlns:a16="http://schemas.microsoft.com/office/drawing/2014/main" id="{5DE835D1-4FEC-46E7-B6A2-215ED065C9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E1DDB87-1778-49F5-A4F9-8DE6FC75F932}" type="slidenum">
              <a:rPr lang="en-US" altLang="en-US">
                <a:solidFill>
                  <a:srgbClr val="990033"/>
                </a:solidFill>
                <a:latin typeface="Arial Narrow" panose="020B0606020202030204" pitchFamily="34" charset="0"/>
              </a:rPr>
              <a:pPr>
                <a:spcBef>
                  <a:spcPct val="0"/>
                </a:spcBef>
              </a:pPr>
              <a:t>45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E86AF272-1EF8-4F74-A1E1-6E8CAAB06F3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A4D308C1-A27C-4632-AF88-C9701174E3E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5476" name="Slide Number Placeholder 3">
            <a:extLst>
              <a:ext uri="{FF2B5EF4-FFF2-40B4-BE49-F238E27FC236}">
                <a16:creationId xmlns:a16="http://schemas.microsoft.com/office/drawing/2014/main" id="{F7C31CB0-7682-4FAB-A064-C6A230E7250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7895496-9807-4BD8-A9EF-2BC995127753}" type="slidenum">
              <a:rPr lang="en-US" altLang="en-US">
                <a:solidFill>
                  <a:srgbClr val="990033"/>
                </a:solidFill>
                <a:latin typeface="Arial Narrow" panose="020B0606020202030204" pitchFamily="34" charset="0"/>
              </a:rPr>
              <a:pPr>
                <a:spcBef>
                  <a:spcPct val="0"/>
                </a:spcBef>
              </a:pPr>
              <a:t>46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20633977-D999-478D-9D14-44A49C6F85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a:extLst>
              <a:ext uri="{FF2B5EF4-FFF2-40B4-BE49-F238E27FC236}">
                <a16:creationId xmlns:a16="http://schemas.microsoft.com/office/drawing/2014/main" id="{5E21FF7A-FA7A-465A-9415-7087E198AB8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7524" name="Slide Number Placeholder 3">
            <a:extLst>
              <a:ext uri="{FF2B5EF4-FFF2-40B4-BE49-F238E27FC236}">
                <a16:creationId xmlns:a16="http://schemas.microsoft.com/office/drawing/2014/main" id="{4BE81587-6EAE-47C2-BC9D-E1166518883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EB93569-7DD8-4333-A812-093451CC85D9}" type="slidenum">
              <a:rPr lang="en-US" altLang="en-US">
                <a:solidFill>
                  <a:srgbClr val="990033"/>
                </a:solidFill>
                <a:latin typeface="Arial Narrow" panose="020B0606020202030204" pitchFamily="34" charset="0"/>
              </a:rPr>
              <a:pPr>
                <a:spcBef>
                  <a:spcPct val="0"/>
                </a:spcBef>
              </a:pPr>
              <a:t>47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a:extLst>
              <a:ext uri="{FF2B5EF4-FFF2-40B4-BE49-F238E27FC236}">
                <a16:creationId xmlns:a16="http://schemas.microsoft.com/office/drawing/2014/main" id="{A8CB54BA-21FC-4731-B2D4-D56FAAF1B2C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a:extLst>
              <a:ext uri="{FF2B5EF4-FFF2-40B4-BE49-F238E27FC236}">
                <a16:creationId xmlns:a16="http://schemas.microsoft.com/office/drawing/2014/main" id="{1269E727-7156-44E7-8044-9E74D80547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9572" name="Slide Number Placeholder 3">
            <a:extLst>
              <a:ext uri="{FF2B5EF4-FFF2-40B4-BE49-F238E27FC236}">
                <a16:creationId xmlns:a16="http://schemas.microsoft.com/office/drawing/2014/main" id="{4BFD6512-269A-4FCF-98CB-27FAE1BF0F5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427BFD9-E5D7-4542-864B-C599929745A2}" type="slidenum">
              <a:rPr lang="en-US" altLang="en-US">
                <a:solidFill>
                  <a:srgbClr val="990033"/>
                </a:solidFill>
                <a:latin typeface="Arial Narrow" panose="020B0606020202030204" pitchFamily="34" charset="0"/>
              </a:rPr>
              <a:pPr>
                <a:spcBef>
                  <a:spcPct val="0"/>
                </a:spcBef>
              </a:pPr>
              <a:t>48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a:extLst>
              <a:ext uri="{FF2B5EF4-FFF2-40B4-BE49-F238E27FC236}">
                <a16:creationId xmlns:a16="http://schemas.microsoft.com/office/drawing/2014/main" id="{EA0B3150-47B4-47A4-B4A8-C3E5C4E116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a:extLst>
              <a:ext uri="{FF2B5EF4-FFF2-40B4-BE49-F238E27FC236}">
                <a16:creationId xmlns:a16="http://schemas.microsoft.com/office/drawing/2014/main" id="{B0672F18-F0AD-4C89-9338-E2373B75C4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1620" name="Slide Number Placeholder 3">
            <a:extLst>
              <a:ext uri="{FF2B5EF4-FFF2-40B4-BE49-F238E27FC236}">
                <a16:creationId xmlns:a16="http://schemas.microsoft.com/office/drawing/2014/main" id="{C211FA8D-2B91-406D-817C-969F958CAFC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533557E-E18F-4578-B82B-567B99C10A25}" type="slidenum">
              <a:rPr lang="en-US" altLang="en-US">
                <a:solidFill>
                  <a:srgbClr val="990033"/>
                </a:solidFill>
                <a:latin typeface="Arial Narrow" panose="020B0606020202030204" pitchFamily="34" charset="0"/>
              </a:rPr>
              <a:pPr>
                <a:spcBef>
                  <a:spcPct val="0"/>
                </a:spcBef>
              </a:pPr>
              <a:t>49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AF827D7F-BC95-4137-8932-E27F027CDF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7D4D4ECF-568A-4C82-BA4C-9E17D7230DB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82B32B6E-2A98-45D1-AB5B-D2D129CEE8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632E8CA-1BB8-4EF8-BF3A-3A6B040341D5}"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a:extLst>
              <a:ext uri="{FF2B5EF4-FFF2-40B4-BE49-F238E27FC236}">
                <a16:creationId xmlns:a16="http://schemas.microsoft.com/office/drawing/2014/main" id="{59B6C6F6-A180-4C85-9C08-AEAF4E6239A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a:extLst>
              <a:ext uri="{FF2B5EF4-FFF2-40B4-BE49-F238E27FC236}">
                <a16:creationId xmlns:a16="http://schemas.microsoft.com/office/drawing/2014/main" id="{BA4894AD-7471-4D5E-A900-94D5DA85A64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3668" name="Slide Number Placeholder 3">
            <a:extLst>
              <a:ext uri="{FF2B5EF4-FFF2-40B4-BE49-F238E27FC236}">
                <a16:creationId xmlns:a16="http://schemas.microsoft.com/office/drawing/2014/main" id="{A1292350-6595-4B03-8EE6-5CF4CBD0F89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4BF99D0-6371-460F-8662-C8E73170396A}" type="slidenum">
              <a:rPr lang="en-US" altLang="en-US">
                <a:solidFill>
                  <a:srgbClr val="990033"/>
                </a:solidFill>
                <a:latin typeface="Arial Narrow" panose="020B0606020202030204" pitchFamily="34" charset="0"/>
              </a:rPr>
              <a:pPr>
                <a:spcBef>
                  <a:spcPct val="0"/>
                </a:spcBef>
              </a:pPr>
              <a:t>50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2453FCDC-49C0-4566-8E16-DC9F7BB677A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A7664409-D43E-4713-9D13-21F6F3ADF4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9D36BF27-DFBB-4FB6-93F0-C5A292C5295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728BD96-306A-437F-A6FF-9729A6A8BCA1}"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2F4423FA-B519-4198-95D0-D5426BEB91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B292B981-2B1B-4648-802F-E2C3FF2050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508AC43D-AB1F-42BF-9F11-FB8FA421A9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42E1273-4B95-4E53-A12C-82CF0C06F0FA}"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599BF33F-A1F0-4C8E-9659-4A498D2E35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92A301A8-2A89-4D51-AD91-3F29254C964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EE8A2085-F008-481E-84E7-BB7E61D081D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E4955DE-E947-40B6-BB61-9745B5D1A7F5}"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C9601707-C39E-408D-8B4D-4263F7B8E5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ED5B5D5D-ECEB-4FA2-A1B3-6C182E53FA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1DAD99D7-C172-46BD-861D-FB54A949DF9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F074CE3-78EA-4C1C-92D7-367B8D3F50CD}"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1E0465E8-D4D8-45DA-B456-05CBB9829B44}"/>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AB5D8045-5757-4F6F-BB9D-2D105AF5B636}"/>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695291E2-D15C-454F-ADED-466C536DA13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80A1E9CB-9E13-4434-86DD-331017A10F53}"/>
              </a:ext>
            </a:extLst>
          </p:cNvPr>
          <p:cNvSpPr>
            <a:spLocks noGrp="1"/>
          </p:cNvSpPr>
          <p:nvPr>
            <p:ph type="sldNum" sz="quarter" idx="12"/>
          </p:nvPr>
        </p:nvSpPr>
        <p:spPr>
          <a:xfrm>
            <a:off x="8229600" y="6473825"/>
            <a:ext cx="758825" cy="247650"/>
          </a:xfrm>
        </p:spPr>
        <p:txBody>
          <a:bodyPr/>
          <a:lstStyle>
            <a:lvl1pPr>
              <a:defRPr smtClean="0"/>
            </a:lvl1pPr>
          </a:lstStyle>
          <a:p>
            <a:pPr>
              <a:defRPr/>
            </a:pPr>
            <a:fld id="{C962D75D-A5C2-437F-A2AD-73D2FC1C91DE}" type="slidenum">
              <a:rPr lang="en-US" altLang="en-US"/>
              <a:pPr>
                <a:defRPr/>
              </a:pPr>
              <a:t>‹#›</a:t>
            </a:fld>
            <a:endParaRPr lang="en-US" altLang="en-US"/>
          </a:p>
        </p:txBody>
      </p:sp>
    </p:spTree>
    <p:extLst>
      <p:ext uri="{BB962C8B-B14F-4D97-AF65-F5344CB8AC3E}">
        <p14:creationId xmlns:p14="http://schemas.microsoft.com/office/powerpoint/2010/main" val="4092048700"/>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735EE420-188F-46A5-AA0F-8DC94743AA80}"/>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555CB91A-21F1-4735-9B68-46365633456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7CDEDEF4-396F-4E51-B27F-9A4F22D36BBE}"/>
              </a:ext>
            </a:extLst>
          </p:cNvPr>
          <p:cNvSpPr>
            <a:spLocks noGrp="1"/>
          </p:cNvSpPr>
          <p:nvPr>
            <p:ph type="sldNum" sz="quarter" idx="12"/>
          </p:nvPr>
        </p:nvSpPr>
        <p:spPr/>
        <p:txBody>
          <a:bodyPr/>
          <a:lstStyle>
            <a:lvl1pPr>
              <a:defRPr/>
            </a:lvl1pPr>
          </a:lstStyle>
          <a:p>
            <a:pPr>
              <a:defRPr/>
            </a:pPr>
            <a:fld id="{990219AD-DD51-4F1A-88B0-787D256FF494}" type="slidenum">
              <a:rPr lang="en-US" altLang="en-US"/>
              <a:pPr>
                <a:defRPr/>
              </a:pPr>
              <a:t>‹#›</a:t>
            </a:fld>
            <a:endParaRPr lang="en-US" altLang="en-US"/>
          </a:p>
        </p:txBody>
      </p:sp>
    </p:spTree>
    <p:extLst>
      <p:ext uri="{BB962C8B-B14F-4D97-AF65-F5344CB8AC3E}">
        <p14:creationId xmlns:p14="http://schemas.microsoft.com/office/powerpoint/2010/main" val="1464982116"/>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57AF37-420F-4CAA-9CB3-128C75B020C5}"/>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530F4A53-E107-4C83-9567-FEA7048ECC2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0EE7F66-CADC-486C-873F-32F0CAC266B3}"/>
              </a:ext>
            </a:extLst>
          </p:cNvPr>
          <p:cNvSpPr>
            <a:spLocks noGrp="1"/>
          </p:cNvSpPr>
          <p:nvPr>
            <p:ph type="sldNum" sz="quarter" idx="12"/>
          </p:nvPr>
        </p:nvSpPr>
        <p:spPr/>
        <p:txBody>
          <a:bodyPr/>
          <a:lstStyle>
            <a:lvl1pPr>
              <a:defRPr smtClean="0"/>
            </a:lvl1pPr>
          </a:lstStyle>
          <a:p>
            <a:pPr>
              <a:defRPr/>
            </a:pPr>
            <a:fld id="{954AB4D4-49AA-4A2A-83A8-24BC86F62AD6}" type="slidenum">
              <a:rPr lang="en-US" altLang="en-US"/>
              <a:pPr>
                <a:defRPr/>
              </a:pPr>
              <a:t>‹#›</a:t>
            </a:fld>
            <a:endParaRPr lang="en-US" altLang="en-US"/>
          </a:p>
        </p:txBody>
      </p:sp>
    </p:spTree>
    <p:extLst>
      <p:ext uri="{BB962C8B-B14F-4D97-AF65-F5344CB8AC3E}">
        <p14:creationId xmlns:p14="http://schemas.microsoft.com/office/powerpoint/2010/main" val="3927761536"/>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48CA6201-9657-4FC0-B758-B1FBB8F633FF}"/>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15F064E5-A3A5-45E0-9231-9F8FB8B4CC33}"/>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C7872988-AD7D-4F03-8383-75C882636ADC}"/>
              </a:ext>
            </a:extLst>
          </p:cNvPr>
          <p:cNvSpPr>
            <a:spLocks noGrp="1"/>
          </p:cNvSpPr>
          <p:nvPr>
            <p:ph type="sldNum" sz="quarter" idx="12"/>
          </p:nvPr>
        </p:nvSpPr>
        <p:spPr>
          <a:xfrm>
            <a:off x="8229600" y="6473825"/>
            <a:ext cx="758825" cy="247650"/>
          </a:xfrm>
        </p:spPr>
        <p:txBody>
          <a:bodyPr/>
          <a:lstStyle>
            <a:lvl1pPr>
              <a:defRPr smtClean="0"/>
            </a:lvl1pPr>
          </a:lstStyle>
          <a:p>
            <a:pPr>
              <a:defRPr/>
            </a:pPr>
            <a:fld id="{7407B40F-E622-4D6A-B95F-DDD9928A6F6D}" type="slidenum">
              <a:rPr lang="en-US" altLang="en-US"/>
              <a:pPr>
                <a:defRPr/>
              </a:pPr>
              <a:t>‹#›</a:t>
            </a:fld>
            <a:endParaRPr lang="en-US" altLang="en-US"/>
          </a:p>
        </p:txBody>
      </p:sp>
    </p:spTree>
    <p:extLst>
      <p:ext uri="{BB962C8B-B14F-4D97-AF65-F5344CB8AC3E}">
        <p14:creationId xmlns:p14="http://schemas.microsoft.com/office/powerpoint/2010/main" val="2816618344"/>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3092EFA2-9A4A-43C3-A2FB-34CB5A0EBA5A}"/>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8F89EFC4-0ED4-406A-ADC2-F6AB01704256}"/>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8E286873-9EF4-45AB-87EC-D00CE0210726}"/>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36FCCB65-DDBB-4C55-A45A-D0CEFA0AA501}"/>
              </a:ext>
            </a:extLst>
          </p:cNvPr>
          <p:cNvSpPr>
            <a:spLocks noGrp="1"/>
          </p:cNvSpPr>
          <p:nvPr>
            <p:ph type="sldNum" sz="quarter" idx="12"/>
          </p:nvPr>
        </p:nvSpPr>
        <p:spPr/>
        <p:txBody>
          <a:bodyPr/>
          <a:lstStyle>
            <a:lvl1pPr>
              <a:defRPr smtClean="0"/>
            </a:lvl1pPr>
          </a:lstStyle>
          <a:p>
            <a:pPr>
              <a:defRPr/>
            </a:pPr>
            <a:fld id="{E1D3323D-9E79-4867-AA2C-DFAD10AFBDF1}" type="slidenum">
              <a:rPr lang="en-US" altLang="en-US"/>
              <a:pPr>
                <a:defRPr/>
              </a:pPr>
              <a:t>‹#›</a:t>
            </a:fld>
            <a:endParaRPr lang="en-US" altLang="en-US"/>
          </a:p>
        </p:txBody>
      </p:sp>
    </p:spTree>
    <p:extLst>
      <p:ext uri="{BB962C8B-B14F-4D97-AF65-F5344CB8AC3E}">
        <p14:creationId xmlns:p14="http://schemas.microsoft.com/office/powerpoint/2010/main" val="894460785"/>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F72CAE2A-6372-416E-994A-211D4B136E1F}"/>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C3C18E87-971B-4CA3-A5AA-DC9FA1E796B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B15BFE00-06B9-4ECB-9698-62E1DEC5F8CB}"/>
              </a:ext>
            </a:extLst>
          </p:cNvPr>
          <p:cNvSpPr>
            <a:spLocks noGrp="1"/>
          </p:cNvSpPr>
          <p:nvPr>
            <p:ph type="sldNum" sz="quarter" idx="12"/>
          </p:nvPr>
        </p:nvSpPr>
        <p:spPr/>
        <p:txBody>
          <a:bodyPr/>
          <a:lstStyle>
            <a:lvl1pPr>
              <a:defRPr/>
            </a:lvl1pPr>
          </a:lstStyle>
          <a:p>
            <a:pPr>
              <a:defRPr/>
            </a:pPr>
            <a:fld id="{DEF12A01-A23B-45B3-B0D2-D320E16734BB}" type="slidenum">
              <a:rPr lang="en-US" altLang="en-US"/>
              <a:pPr>
                <a:defRPr/>
              </a:pPr>
              <a:t>‹#›</a:t>
            </a:fld>
            <a:endParaRPr lang="en-US" altLang="en-US"/>
          </a:p>
        </p:txBody>
      </p:sp>
    </p:spTree>
    <p:extLst>
      <p:ext uri="{BB962C8B-B14F-4D97-AF65-F5344CB8AC3E}">
        <p14:creationId xmlns:p14="http://schemas.microsoft.com/office/powerpoint/2010/main" val="795141257"/>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11B9A455-49DA-43FF-A3CA-36D2DE7B7D27}"/>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686824D4-5ABA-4362-97BF-388596B39A4E}"/>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1923F3CA-0727-4D40-80D4-D071AC9C042E}"/>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DF409634-0312-4A6D-96E6-2FDF2778F0FF}"/>
              </a:ext>
            </a:extLst>
          </p:cNvPr>
          <p:cNvSpPr>
            <a:spLocks noGrp="1"/>
          </p:cNvSpPr>
          <p:nvPr>
            <p:ph type="sldNum" sz="quarter" idx="12"/>
          </p:nvPr>
        </p:nvSpPr>
        <p:spPr>
          <a:xfrm>
            <a:off x="8229600" y="6477000"/>
            <a:ext cx="762000" cy="247650"/>
          </a:xfrm>
        </p:spPr>
        <p:txBody>
          <a:bodyPr/>
          <a:lstStyle>
            <a:lvl1pPr>
              <a:defRPr smtClean="0"/>
            </a:lvl1pPr>
          </a:lstStyle>
          <a:p>
            <a:pPr>
              <a:defRPr/>
            </a:pPr>
            <a:fld id="{F7A73E34-1DBA-4A40-9375-B58B534F8BC8}" type="slidenum">
              <a:rPr lang="en-US" altLang="en-US"/>
              <a:pPr>
                <a:defRPr/>
              </a:pPr>
              <a:t>‹#›</a:t>
            </a:fld>
            <a:endParaRPr lang="en-US" altLang="en-US"/>
          </a:p>
        </p:txBody>
      </p:sp>
    </p:spTree>
    <p:extLst>
      <p:ext uri="{BB962C8B-B14F-4D97-AF65-F5344CB8AC3E}">
        <p14:creationId xmlns:p14="http://schemas.microsoft.com/office/powerpoint/2010/main" val="3810242437"/>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529A23BC-3B0E-4DFA-A5C2-40963EB46239}"/>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15C19ABF-F6F2-4882-BB2C-A0195B8D811A}"/>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EDA89E66-FD77-46F6-A6CE-004243B6794F}"/>
              </a:ext>
            </a:extLst>
          </p:cNvPr>
          <p:cNvSpPr>
            <a:spLocks noGrp="1"/>
          </p:cNvSpPr>
          <p:nvPr>
            <p:ph type="sldNum" sz="quarter" idx="12"/>
          </p:nvPr>
        </p:nvSpPr>
        <p:spPr/>
        <p:txBody>
          <a:bodyPr/>
          <a:lstStyle>
            <a:lvl1pPr>
              <a:defRPr/>
            </a:lvl1pPr>
          </a:lstStyle>
          <a:p>
            <a:pPr>
              <a:defRPr/>
            </a:pPr>
            <a:fld id="{8FDD98A2-CC12-43FF-8DDE-002F23D21FC3}" type="slidenum">
              <a:rPr lang="en-US" altLang="en-US"/>
              <a:pPr>
                <a:defRPr/>
              </a:pPr>
              <a:t>‹#›</a:t>
            </a:fld>
            <a:endParaRPr lang="en-US" altLang="en-US"/>
          </a:p>
        </p:txBody>
      </p:sp>
    </p:spTree>
    <p:extLst>
      <p:ext uri="{BB962C8B-B14F-4D97-AF65-F5344CB8AC3E}">
        <p14:creationId xmlns:p14="http://schemas.microsoft.com/office/powerpoint/2010/main" val="3919028581"/>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3C583089-8906-4CC3-B2BE-E23581AAEEEC}"/>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986A7CE5-D095-45E7-AC10-D30E59672ADE}"/>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9F439442-9F50-4035-8931-1EC4B218326C}"/>
              </a:ext>
            </a:extLst>
          </p:cNvPr>
          <p:cNvSpPr>
            <a:spLocks noGrp="1"/>
          </p:cNvSpPr>
          <p:nvPr>
            <p:ph type="sldNum" sz="quarter" idx="12"/>
          </p:nvPr>
        </p:nvSpPr>
        <p:spPr/>
        <p:txBody>
          <a:bodyPr/>
          <a:lstStyle>
            <a:lvl1pPr>
              <a:defRPr smtClean="0"/>
            </a:lvl1pPr>
          </a:lstStyle>
          <a:p>
            <a:pPr>
              <a:defRPr/>
            </a:pPr>
            <a:fld id="{8F1CD571-B273-4441-8ADD-78F5C095AC9D}" type="slidenum">
              <a:rPr lang="en-US" altLang="en-US"/>
              <a:pPr>
                <a:defRPr/>
              </a:pPr>
              <a:t>‹#›</a:t>
            </a:fld>
            <a:endParaRPr lang="en-US" altLang="en-US"/>
          </a:p>
        </p:txBody>
      </p:sp>
    </p:spTree>
    <p:extLst>
      <p:ext uri="{BB962C8B-B14F-4D97-AF65-F5344CB8AC3E}">
        <p14:creationId xmlns:p14="http://schemas.microsoft.com/office/powerpoint/2010/main" val="900641083"/>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7BE31741-A255-4744-8449-09C3054EA8B7}"/>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996CF821-E43B-4316-B481-07D7E99CD248}"/>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618CAA5D-10E6-4861-A0A0-5BCBC7B13E31}"/>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CDC47C46-CDC2-4447-ABD6-72985B249742}"/>
              </a:ext>
            </a:extLst>
          </p:cNvPr>
          <p:cNvSpPr>
            <a:spLocks noGrp="1"/>
          </p:cNvSpPr>
          <p:nvPr>
            <p:ph type="sldNum" sz="quarter" idx="12"/>
          </p:nvPr>
        </p:nvSpPr>
        <p:spPr/>
        <p:txBody>
          <a:bodyPr/>
          <a:lstStyle>
            <a:lvl1pPr>
              <a:defRPr smtClean="0"/>
            </a:lvl1pPr>
          </a:lstStyle>
          <a:p>
            <a:pPr>
              <a:defRPr/>
            </a:pPr>
            <a:fld id="{BD7E1288-5C63-44EE-AC1E-5B761E332E3A}" type="slidenum">
              <a:rPr lang="en-US" altLang="en-US"/>
              <a:pPr>
                <a:defRPr/>
              </a:pPr>
              <a:t>‹#›</a:t>
            </a:fld>
            <a:endParaRPr lang="en-US" altLang="en-US"/>
          </a:p>
        </p:txBody>
      </p:sp>
    </p:spTree>
    <p:extLst>
      <p:ext uri="{BB962C8B-B14F-4D97-AF65-F5344CB8AC3E}">
        <p14:creationId xmlns:p14="http://schemas.microsoft.com/office/powerpoint/2010/main" val="1719181286"/>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3DFDE1AE-D0F8-4531-810B-70CDED7E36BB}"/>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9B2AD63D-1C2C-4D92-84E2-FEEC66046AC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2251D502-02E8-40F4-ADC4-D4D90363183D}"/>
              </a:ext>
            </a:extLst>
          </p:cNvPr>
          <p:cNvSpPr>
            <a:spLocks noGrp="1"/>
          </p:cNvSpPr>
          <p:nvPr>
            <p:ph type="sldNum" sz="quarter" idx="12"/>
          </p:nvPr>
        </p:nvSpPr>
        <p:spPr/>
        <p:txBody>
          <a:bodyPr/>
          <a:lstStyle>
            <a:lvl1pPr>
              <a:defRPr smtClean="0"/>
            </a:lvl1pPr>
          </a:lstStyle>
          <a:p>
            <a:pPr>
              <a:defRPr/>
            </a:pPr>
            <a:fld id="{94125B88-D510-49C6-8DE9-0431DC3B02B4}" type="slidenum">
              <a:rPr lang="en-US" altLang="en-US"/>
              <a:pPr>
                <a:defRPr/>
              </a:pPr>
              <a:t>‹#›</a:t>
            </a:fld>
            <a:endParaRPr lang="en-US" altLang="en-US"/>
          </a:p>
        </p:txBody>
      </p:sp>
    </p:spTree>
    <p:extLst>
      <p:ext uri="{BB962C8B-B14F-4D97-AF65-F5344CB8AC3E}">
        <p14:creationId xmlns:p14="http://schemas.microsoft.com/office/powerpoint/2010/main" val="2158812224"/>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7750CDA4-1240-4EFC-8472-9E9B85B5DD06}"/>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12A9347A-B6AC-48B8-88EC-09ACD9F9FB78}"/>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EC9C7FD6-2B75-4C69-9C96-44BBA9944364}"/>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4223B1FC-E995-4E35-A32F-D88C54326688}"/>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38945A91-8EA1-4FF1-884E-113F46EA3749}"/>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6F8B68C2-D7DB-489A-AA90-BE4EF26DCE11}"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F100A290-680B-4900-9E92-5ADEF0725DA9}"/>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DF0C2FD1-6B49-4D5B-A685-60789B640481}"/>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C52E4FEE-6644-4B09-9EAF-B3AF106F2A88}"/>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6621" r:id="rId1"/>
    <p:sldLayoutId id="2147486622" r:id="rId2"/>
    <p:sldLayoutId id="2147486623" r:id="rId3"/>
    <p:sldLayoutId id="2147486618" r:id="rId4"/>
    <p:sldLayoutId id="2147486624" r:id="rId5"/>
    <p:sldLayoutId id="2147486619" r:id="rId6"/>
    <p:sldLayoutId id="2147486625" r:id="rId7"/>
    <p:sldLayoutId id="2147486626" r:id="rId8"/>
    <p:sldLayoutId id="2147486627" r:id="rId9"/>
    <p:sldLayoutId id="2147486620" r:id="rId10"/>
    <p:sldLayoutId id="2147486628"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AB2AE39F-939D-4571-8C9E-B7B38292C10F}"/>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000" b="1" dirty="0">
                <a:solidFill>
                  <a:srgbClr val="002060"/>
                </a:solidFill>
                <a:effectLst>
                  <a:outerShdw blurRad="38100" dist="38100" dir="2700000" algn="tl">
                    <a:srgbClr val="000000">
                      <a:alpha val="43137"/>
                    </a:srgbClr>
                  </a:outerShdw>
                </a:effectLst>
                <a:cs typeface="Arial" pitchFamily="34" charset="0"/>
              </a:rPr>
              <a:t>what</a:t>
            </a:r>
            <a:r>
              <a:rPr lang="en-US" sz="6000" b="1" dirty="0">
                <a:solidFill>
                  <a:srgbClr val="002060"/>
                </a:solidFill>
                <a:effectLst>
                  <a:outerShdw blurRad="38100" dist="38100" dir="2700000" algn="tl">
                    <a:srgbClr val="000000">
                      <a:alpha val="43137"/>
                    </a:srgbClr>
                  </a:outerShdw>
                </a:effectLst>
              </a:rPr>
              <a:t>  does  god expect  you  to put  in  the offering  plate?</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3700B2A-492E-4939-BA2A-7D375AFEE69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2A8E041-DE80-4628-9A1A-DC1D4A8638CA}"/>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right does God have to own everything?</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Exodus 19:5 - . .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whole earth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is mine . .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Psalm 24:1 - The earth is the LORD’s,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everything in 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world,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all who live in 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 </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D685A03-DB72-420F-BF16-519F96FBA23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Owns Everything. </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766F503-8D6A-4FA3-BF3A-045F14545DA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A285129-7169-4CC4-A688-357DD3442852}"/>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right does God have to own everything?</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Exodus 19:5 - . .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whole earth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is mine . .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Psalm 24:1 - The earth is the LORD’s,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everything in 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world,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all who live in 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Chronicles 29:14 -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Everything comes from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we have given you only what comes from your hand.</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C87CD305-4DC9-426A-A1FB-D1DA518B20D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Owns Everything. </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5D348B4-1E99-4373-A61A-8707A3EF992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F86E097-8096-4339-9F81-303C533425B7}"/>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right does God have to own everything?</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Psalm 50:10 - for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every animal of the forest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is mine,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cattle on a thousand hills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0F8C4B5C-E846-4393-96AF-4C5105F46B7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Owns Everything. </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0A1EC56-F299-437A-950C-BC6C65964D2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0D1E324-07EA-4AB7-90D5-4413CC9B9643}"/>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is God’s promise to you?</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6:33 - Seek first his kingdom and his righteousness,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all these things will be given to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as well. </a:t>
            </a:r>
          </a:p>
        </p:txBody>
      </p:sp>
      <p:sp>
        <p:nvSpPr>
          <p:cNvPr id="4" name="Rectangle 3">
            <a:extLst>
              <a:ext uri="{FF2B5EF4-FFF2-40B4-BE49-F238E27FC236}">
                <a16:creationId xmlns:a16="http://schemas.microsoft.com/office/drawing/2014/main" id="{E6871D5B-5C67-4DBE-9918-4D0128F594C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Owns Everything. </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788AB3A-4B70-418D-B793-8633420CEA2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62B31F7-4231-483B-85F7-0B5FD2D48A45}"/>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is God’s promise to you?</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6:33 - Seek first his kingdom and his righteousness,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all these things will be given to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as well. </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Feeding of the 5000</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14:13-21</a:t>
            </a:r>
          </a:p>
        </p:txBody>
      </p:sp>
      <p:sp>
        <p:nvSpPr>
          <p:cNvPr id="4" name="Rectangle 3">
            <a:extLst>
              <a:ext uri="{FF2B5EF4-FFF2-40B4-BE49-F238E27FC236}">
                <a16:creationId xmlns:a16="http://schemas.microsoft.com/office/drawing/2014/main" id="{811ACCBF-5743-416B-84E0-1D67EAEA519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Owns Everything. </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9BA5883-E69C-495C-B069-A00CC3BFA25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7DF1091-1448-4968-9B9D-2DD45FCE6AF7}"/>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is God’s promise to you?</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6:33 - Seek first his kingdom and his righteousness,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all these things will be given to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as well. </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Sending Out of </a:t>
            </a:r>
            <a:r>
              <a:rPr lang="en-US" sz="4400" b="1">
                <a:solidFill>
                  <a:srgbClr val="006600"/>
                </a:solidFill>
                <a:effectLst>
                  <a:outerShdw blurRad="38100" dist="38100" dir="2700000" algn="tl">
                    <a:srgbClr val="000000">
                      <a:alpha val="43137"/>
                    </a:srgbClr>
                  </a:outerShdw>
                </a:effectLst>
                <a:latin typeface="Arial Narrow" pitchFamily="34" charset="0"/>
                <a:cs typeface="Arial" pitchFamily="34" charset="0"/>
              </a:rPr>
              <a:t>the 72</a:t>
            </a:r>
            <a:endPar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10:1-17</a:t>
            </a:r>
          </a:p>
        </p:txBody>
      </p:sp>
      <p:sp>
        <p:nvSpPr>
          <p:cNvPr id="4" name="Rectangle 3">
            <a:extLst>
              <a:ext uri="{FF2B5EF4-FFF2-40B4-BE49-F238E27FC236}">
                <a16:creationId xmlns:a16="http://schemas.microsoft.com/office/drawing/2014/main" id="{CE091985-1159-4FAB-B308-1ADF9500E1B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Owns Everything. </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64D8C1F-6314-4632-B42E-A6BDAAE934AF}"/>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B68573D-37E5-41E4-8791-EEC49FB3084F}"/>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God Owns Everything.</a:t>
            </a:r>
          </a:p>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He has Chosen You to Be His 	Steward.</a:t>
            </a: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AF9F63B-3F1B-47C4-BAD0-D28882079A8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FC4192D-C805-4B8E-B205-B660F03A7B5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is a steward?</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 Manager!</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41CCC752-81A9-4ABE-8059-34DD4D62A5D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He has Chosen You to Be His Steward.</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19BEEA2-CF28-4DD0-8271-58258982FC6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C8AB5C0-E461-4C3C-AD81-73BE4C947DE8}"/>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What is a steward?</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1.  </a:t>
            </a: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Steward</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a man who is 	“over a house”, one to whom 	the household has been 	entrusted.</a:t>
            </a:r>
          </a:p>
          <a:p>
            <a:pPr marL="609600" indent="-609600" algn="just" eaLnBrk="1" hangingPunct="1">
              <a:buFont typeface="Wingdings 2" panose="05020102010507070707" pitchFamily="18" charset="2"/>
              <a:buNone/>
            </a:pPr>
            <a:endPar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οἰκονόμος</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p:txBody>
      </p:sp>
      <p:sp>
        <p:nvSpPr>
          <p:cNvPr id="4" name="Rectangle 3">
            <a:extLst>
              <a:ext uri="{FF2B5EF4-FFF2-40B4-BE49-F238E27FC236}">
                <a16:creationId xmlns:a16="http://schemas.microsoft.com/office/drawing/2014/main" id="{D1174ECB-C101-41A2-980C-B9E12E13301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He has Chosen You to Be His Steward.</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274ED73-2C22-43B5-ABB6-3D707E37F1C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EC7BA57-1B4B-4C4C-AC55-64AE04C95F0F}"/>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What is a steward?</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1.  </a:t>
            </a: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Steward</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a man who is “over a house”, one to whom the household has been entrusted.</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2. Joseph was Potiphar’s ste-	ward. </a:t>
            </a:r>
          </a:p>
          <a:p>
            <a:pPr marL="609600" indent="-609600" algn="ctr"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Genesis 39:1-6</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Gentium" pitchFamily="2" charset="0"/>
              </a:rPr>
              <a:t> </a:t>
            </a:r>
            <a:r>
              <a:rPr lang="en-US" altLang="en-US" sz="28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οἰκονόμος</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p:txBody>
      </p:sp>
      <p:sp>
        <p:nvSpPr>
          <p:cNvPr id="4" name="Rectangle 3">
            <a:extLst>
              <a:ext uri="{FF2B5EF4-FFF2-40B4-BE49-F238E27FC236}">
                <a16:creationId xmlns:a16="http://schemas.microsoft.com/office/drawing/2014/main" id="{122BA3FA-1827-49EB-A2D7-B925C09CC40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He has Chosen You to Be His Steward.</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E0FC0FE-7ABD-4DD5-86EA-AEE96DF8723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FCAF85E-4F79-4895-AAF0-E5723AA2E95C}"/>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Corinthians 8:1-4</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now, brothers, we want you to know about the grace that God has given the Macedonian churches. Out of the most severe trial, their overflowing joy and their extreme poverty welled up in rich generosity. For I testify that they gave as much as they were able, and even beyond their ability. Entirely on their own, they urgently pleaded with us for the privilege of sharing in this service to the saints. became poor, so that you through his poverty might become rich.</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CAB67B5-5D07-4764-B16A-4BD5182A28D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416DC8F-A2CD-4A68-880F-9C920F29238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God entrusted men to be His stewards.</a:t>
            </a:r>
          </a:p>
        </p:txBody>
      </p:sp>
      <p:sp>
        <p:nvSpPr>
          <p:cNvPr id="4" name="Rectangle 3">
            <a:extLst>
              <a:ext uri="{FF2B5EF4-FFF2-40B4-BE49-F238E27FC236}">
                <a16:creationId xmlns:a16="http://schemas.microsoft.com/office/drawing/2014/main" id="{36D10DA6-AC1A-4C87-B72F-9A20A1BBE22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He has Chosen You to Be His Steward.</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3245694-5CE4-45C6-A9FE-E85EDAB2DA0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2925CFD-7072-4DE2-831F-6FD12D34644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God entrusted men to be His stewards.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Genesis 2:15 - The LORD God took the man and put him in the Garden of Eden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 work it and take care of 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
        <p:nvSpPr>
          <p:cNvPr id="4" name="Rectangle 3">
            <a:extLst>
              <a:ext uri="{FF2B5EF4-FFF2-40B4-BE49-F238E27FC236}">
                <a16:creationId xmlns:a16="http://schemas.microsoft.com/office/drawing/2014/main" id="{46F9E0AA-8390-4314-B287-CCBB71D1EC9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He has Chosen You to Be His Steward.</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50FA1C8-9483-46F7-B7E2-6C0C47A5EFB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4367AC5-9C16-47F9-A785-F3A607FA3BE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God entrusted men to be His stewards.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Genesis 2:15 - The LORD God took the man and put him in the Garden of Eden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 work it and take care of 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4:10 - Each one should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use whatever gift he has received to serve others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faithfully administering God’s grace in its various forms. </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2494300C-4AE4-415E-B177-2133E0572CB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He has Chosen You to Be His Steward.</a:t>
            </a: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0F451DB-6008-4772-B153-37B81367204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286BC7D-EE9C-4ED4-AC7B-F25A12E864A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God entrusted men to be His stewards.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4:2 - Now it is required that those who have been given a trust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must prove faithful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
        <p:nvSpPr>
          <p:cNvPr id="4" name="Rectangle 3">
            <a:extLst>
              <a:ext uri="{FF2B5EF4-FFF2-40B4-BE49-F238E27FC236}">
                <a16:creationId xmlns:a16="http://schemas.microsoft.com/office/drawing/2014/main" id="{C2DE4FEC-3C3F-4E2E-AD18-EE12B5FA568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He has Chosen You to Be His Steward.</a:t>
            </a: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515CE00-9EB5-4016-BDD7-9E70527F60F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0B40031-E59F-46AB-96C0-035801464DD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God entrusted men to be His stewards.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4:2 - Now it is required that those who have been given a trust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must prove faithful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Timothy 6:20 - Timothy,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guard what has been entrusted to your care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Turn away from godless chatter and the opposing ideas of what is falsely called knowledge . . .</a:t>
            </a:r>
          </a:p>
        </p:txBody>
      </p:sp>
      <p:sp>
        <p:nvSpPr>
          <p:cNvPr id="4" name="Rectangle 3">
            <a:extLst>
              <a:ext uri="{FF2B5EF4-FFF2-40B4-BE49-F238E27FC236}">
                <a16:creationId xmlns:a16="http://schemas.microsoft.com/office/drawing/2014/main" id="{98071224-A768-4CBB-877A-34241E1DACB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He has Chosen You to Be His Steward.</a:t>
            </a: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239E03F-28FC-40AA-87D1-A8B6B7404BF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C053488-BD66-4B48-9102-91B96921791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God gave you </a:t>
            </a:r>
            <a:r>
              <a:rPr lang="en-US" sz="4400" b="1" u="sng" dirty="0">
                <a:solidFill>
                  <a:srgbClr val="990033"/>
                </a:solidFill>
                <a:effectLst>
                  <a:outerShdw blurRad="38100" dist="38100" dir="2700000" algn="tl">
                    <a:srgbClr val="000000">
                      <a:alpha val="43137"/>
                    </a:srgbClr>
                  </a:outerShdw>
                </a:effectLst>
                <a:latin typeface="Arial Narrow" pitchFamily="34" charset="0"/>
              </a:rPr>
              <a:t>delegated</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a:solidFill>
                  <a:srgbClr val="990033"/>
                </a:solidFill>
                <a:effectLst>
                  <a:outerShdw blurRad="38100" dist="38100" dir="2700000" algn="tl">
                    <a:srgbClr val="000000">
                      <a:alpha val="43137"/>
                    </a:srgbClr>
                  </a:outerShdw>
                </a:effectLst>
                <a:latin typeface="Arial Narrow" pitchFamily="34" charset="0"/>
              </a:rPr>
              <a:t>authority.</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78E8952-382C-4539-91AA-BFDA6CCA87C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He has Chosen You to Be His Steward.</a:t>
            </a: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86B2B5A-153A-4E15-900D-7740DFBE00F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ED1ACC5-BA0E-4656-8FA7-852BD29DEF5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God gave you </a:t>
            </a:r>
            <a:r>
              <a:rPr lang="en-US" sz="4400" b="1" u="sng" dirty="0">
                <a:solidFill>
                  <a:srgbClr val="990033"/>
                </a:solidFill>
                <a:effectLst>
                  <a:outerShdw blurRad="38100" dist="38100" dir="2700000" algn="tl">
                    <a:srgbClr val="000000">
                      <a:alpha val="43137"/>
                    </a:srgbClr>
                  </a:outerShdw>
                </a:effectLst>
                <a:latin typeface="Arial Narrow" pitchFamily="34" charset="0"/>
              </a:rPr>
              <a:t>delegated</a:t>
            </a:r>
            <a:r>
              <a:rPr lang="en-US" sz="4400" b="1" dirty="0">
                <a:solidFill>
                  <a:srgbClr val="990033"/>
                </a:solidFill>
                <a:effectLst>
                  <a:outerShdw blurRad="38100" dist="38100" dir="2700000" algn="tl">
                    <a:srgbClr val="000000">
                      <a:alpha val="43137"/>
                    </a:srgbClr>
                  </a:outerShdw>
                </a:effectLst>
                <a:latin typeface="Arial Narrow" pitchFamily="34" charset="0"/>
              </a:rPr>
              <a:t> authority.</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Parable of the Talents</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25:14-30</a:t>
            </a:r>
          </a:p>
        </p:txBody>
      </p:sp>
      <p:sp>
        <p:nvSpPr>
          <p:cNvPr id="4" name="Rectangle 3">
            <a:extLst>
              <a:ext uri="{FF2B5EF4-FFF2-40B4-BE49-F238E27FC236}">
                <a16:creationId xmlns:a16="http://schemas.microsoft.com/office/drawing/2014/main" id="{FDE1E94F-3EF9-417E-AFCB-944909B3286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He has Chosen You to Be His Steward.</a:t>
            </a: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8D21522-288C-4949-BDAF-06ECC665555E}"/>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BACB358-046E-48AD-A131-EB8E80DB0051}"/>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God Owns Everything.</a:t>
            </a:r>
          </a:p>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He has Chosen You to Be His 	Steward.</a:t>
            </a:r>
          </a:p>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III. Do We Have Any Directions to 	Help Us Out?</a:t>
            </a: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562AC67-DDDC-4800-AB3D-2F2A26EAC86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A486ADB-237E-46FA-9BF9-CE47669A8B3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In the Old Testament the direction was the </a:t>
            </a:r>
            <a:r>
              <a:rPr lang="en-US" sz="4400" b="1" u="sng" dirty="0">
                <a:solidFill>
                  <a:srgbClr val="990033"/>
                </a:solidFill>
                <a:effectLst>
                  <a:outerShdw blurRad="38100" dist="38100" dir="2700000" algn="tl">
                    <a:srgbClr val="000000">
                      <a:alpha val="43137"/>
                    </a:srgbClr>
                  </a:outerShdw>
                </a:effectLst>
                <a:latin typeface="Arial Narrow" pitchFamily="34" charset="0"/>
              </a:rPr>
              <a:t>tithe</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9CC34C26-95C8-4AB6-8E4F-FFAE6832A08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Do We Have Any Directions to Help Us Out?</a:t>
            </a: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E5C544-3DAA-4AA6-9B3C-B62BA91AA40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BA6F715-5B4F-45C8-9492-4E41997E698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In the Old Testament the direction was the </a:t>
            </a:r>
            <a:r>
              <a:rPr lang="en-US" sz="4400" b="1" u="sng" dirty="0">
                <a:solidFill>
                  <a:srgbClr val="990033"/>
                </a:solidFill>
                <a:effectLst>
                  <a:outerShdw blurRad="38100" dist="38100" dir="2700000" algn="tl">
                    <a:srgbClr val="000000">
                      <a:alpha val="43137"/>
                    </a:srgbClr>
                  </a:outerShdw>
                </a:effectLst>
                <a:latin typeface="Arial Narrow" pitchFamily="34" charset="0"/>
              </a:rPr>
              <a:t>tithe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It was used for civic goods &amp; 	services as well as supporting 	the Temple.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FA871DF-B3CE-4322-855C-1AAB18631A2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Do We Have Any Directions to Help Us Out?</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083ECE9-F8DD-4120-ADC1-5EE419FF5A3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5B918AD-2823-4608-B1FB-7973F2EAF472}"/>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Corinthians 8:5-7</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they did not do as we expected, but they gave themselves first to the Lord and then to us in keeping with God’s will. So we urged Titus, since he had earlier made a beginning, to bring also to completion this act of grace on your part. But just as you excel in everything — in faith, in speech, in knowledge, in complete earnestness and in your love for us — see that you also excel in this grace of giving.</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33126A6-BF06-49AF-810E-12E38592F58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1055134-D635-48DC-B803-9D2F9BA5A02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Should you use this as an 	example for your giving today?</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3B63E512-3C48-4981-8E6F-FF6776D242A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Do We Have Any Directions to Help Us Out?</a:t>
            </a: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2D4E049-60E2-44DD-BC0C-A9DE9BDBAC1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E56FA29-A30F-4CDD-BF8F-02006BBC3FD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Should you use this as an 	example for your giving today?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  Not if it is used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legalistically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Parable of the Pharisee &amp;</a:t>
            </a:r>
            <a:b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b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the Tax Collector</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18:11-12</a:t>
            </a:r>
          </a:p>
        </p:txBody>
      </p:sp>
      <p:sp>
        <p:nvSpPr>
          <p:cNvPr id="4" name="Rectangle 3">
            <a:extLst>
              <a:ext uri="{FF2B5EF4-FFF2-40B4-BE49-F238E27FC236}">
                <a16:creationId xmlns:a16="http://schemas.microsoft.com/office/drawing/2014/main" id="{2718BD16-DFA1-4633-90B4-694CBD57D6C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Do We Have Any Directions to Help Us Out?</a:t>
            </a: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10A4184-3274-41BA-A7E2-8E82199B39F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E52D51F-26F2-44C2-B22B-B89EC9BFBFB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Should you use this as an 	example for your giving today?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  Not if it is used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legalistically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Luke 18:11-12 - The Pharisee stood up and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prayed  about  himself</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‘God, I thank you that I am not like other men — robbers, evildoers, adulterers — or even like this tax collector. </a:t>
            </a:r>
            <a:r>
              <a:rPr lang="en-US" sz="2800" b="1" baseline="300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2800" b="1">
                <a:solidFill>
                  <a:srgbClr val="00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Because</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 fast twice a week and give a tenth of all I get’.</a:t>
            </a:r>
          </a:p>
        </p:txBody>
      </p:sp>
      <p:sp>
        <p:nvSpPr>
          <p:cNvPr id="4" name="Rectangle 3">
            <a:extLst>
              <a:ext uri="{FF2B5EF4-FFF2-40B4-BE49-F238E27FC236}">
                <a16:creationId xmlns:a16="http://schemas.microsoft.com/office/drawing/2014/main" id="{9486B1C4-BDA6-465E-BAD4-C45320830AB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Do We Have Any Directions to Help Us Out?</a:t>
            </a: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C24AAAF-675F-470A-90A7-1D508818979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67642B6-FED5-4F4A-842F-DFC7C8A9367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In  the  Old  Testament  the direction was the </a:t>
            </a:r>
            <a:r>
              <a:rPr lang="en-US" sz="4400" b="1" u="sng" dirty="0">
                <a:solidFill>
                  <a:srgbClr val="990033"/>
                </a:solidFill>
                <a:effectLst>
                  <a:outerShdw blurRad="38100" dist="38100" dir="2700000" algn="tl">
                    <a:srgbClr val="000000">
                      <a:alpha val="43137"/>
                    </a:srgbClr>
                  </a:outerShdw>
                </a:effectLst>
                <a:latin typeface="Arial Narrow" pitchFamily="34" charset="0"/>
              </a:rPr>
              <a:t>tithe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In the New Testament the direction was a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cheerful</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heart</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Corinthians 9:7 - Each man should give what he has decided in his heart to give, not reluctantly or under compulsion,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for God loves a cheerful giver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
        <p:nvSpPr>
          <p:cNvPr id="4" name="Rectangle 3">
            <a:extLst>
              <a:ext uri="{FF2B5EF4-FFF2-40B4-BE49-F238E27FC236}">
                <a16:creationId xmlns:a16="http://schemas.microsoft.com/office/drawing/2014/main" id="{E1D46316-EB11-4BF5-8C6A-DFBF6B5BB91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Do We Have Any Directions to Help Us Out?</a:t>
            </a: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AE0EF39-F0EF-4882-89F3-0A27DB81E45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5BA3D1F-DF77-4D3A-97D9-74E9687A23B1}"/>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In  the  Old  Testament  the direction was the </a:t>
            </a:r>
            <a:r>
              <a:rPr lang="en-US" sz="4400" b="1" u="sng" dirty="0">
                <a:solidFill>
                  <a:srgbClr val="990033"/>
                </a:solidFill>
                <a:effectLst>
                  <a:outerShdw blurRad="38100" dist="38100" dir="2700000" algn="tl">
                    <a:srgbClr val="000000">
                      <a:alpha val="43137"/>
                    </a:srgbClr>
                  </a:outerShdw>
                </a:effectLst>
                <a:latin typeface="Arial Narrow" pitchFamily="34" charset="0"/>
              </a:rPr>
              <a:t>tithe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In the New Testament the direction was a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cheerful</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heart</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Exodus 36:6-7 - “No man or woman is to make anything else as an offering for the sanctuary.” And so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people were restrained from bringing more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because what they already had was more than enough to do all the work.</a:t>
            </a:r>
          </a:p>
        </p:txBody>
      </p:sp>
      <p:sp>
        <p:nvSpPr>
          <p:cNvPr id="4" name="Rectangle 3">
            <a:extLst>
              <a:ext uri="{FF2B5EF4-FFF2-40B4-BE49-F238E27FC236}">
                <a16:creationId xmlns:a16="http://schemas.microsoft.com/office/drawing/2014/main" id="{4968AD95-AEEB-421C-B7D4-66E3E0508C7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Do We Have Any Directions to Help Us Out?</a:t>
            </a: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5C1228F-AC04-4A58-8F46-90195575E38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E728565-0317-4BF2-8CC0-85C9C928960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 Question.</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5440B7AD-E0D1-43D5-9CA6-7F7599F5EC0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Do We Have Any Directions to Help Us Out?</a:t>
            </a: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F430F08-BD14-4D5B-8508-43E79D86B4E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8FDE7B4-1E56-4878-8CBB-3E22A1DC9DB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 Question.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Do you tithe what’s left over 	after taxes?</a:t>
            </a:r>
          </a:p>
        </p:txBody>
      </p:sp>
      <p:sp>
        <p:nvSpPr>
          <p:cNvPr id="4" name="Rectangle 3">
            <a:extLst>
              <a:ext uri="{FF2B5EF4-FFF2-40B4-BE49-F238E27FC236}">
                <a16:creationId xmlns:a16="http://schemas.microsoft.com/office/drawing/2014/main" id="{79F02318-64FE-4D5D-BF1A-DB2C29D169C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Do We Have Any Directions to Help Us Out?</a:t>
            </a: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374558C-C94F-4ECF-92FD-8326452687D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D9C2BFB-40F6-496C-985C-C948BD7D2FB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 Question.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Do you tithe what’s left over 	after taxes?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  Technically - probably yes.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Malachi 3:8 - “Will a man rob God? Yet you rob me. “But you ask, ‘How do we rob you?’ In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tithes and offerings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DCCC9A0F-C7CC-4DDC-9AE2-1A87260DEBE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Do We Have Any Directions to Help Us Out?</a:t>
            </a: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9A68EE5-00F1-4F51-9BA9-3484C0E47F5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7DA8F9C-E80F-4ACB-9E64-CEAF5D2EE81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  Be careful if you choose this 		one!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23:23-24 - “Woe to you, teachers of the law and Pharisees, you hypocrites!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give a tenth of your spices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mint, dill and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cummin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have neglected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more important matters of the law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justice, mercy and faithfulness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You should have practiced the latter, without neglecting the former. You blind guides! You strain out a gnat but swallow a camel.”</a:t>
            </a:r>
          </a:p>
        </p:txBody>
      </p:sp>
      <p:sp>
        <p:nvSpPr>
          <p:cNvPr id="4" name="Rectangle 3">
            <a:extLst>
              <a:ext uri="{FF2B5EF4-FFF2-40B4-BE49-F238E27FC236}">
                <a16:creationId xmlns:a16="http://schemas.microsoft.com/office/drawing/2014/main" id="{9B458D58-EF1A-470F-B8FF-98E9C3D062B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Do We Have Any Directions to Help Us Out?</a:t>
            </a: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27A5543-757A-4CEB-9AB8-A8898F021EE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5ABCF40-EBB6-4892-BF64-AE63995A72A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 Question.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Do you tithe what’s left over 	after taxes?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Do you tithe the gross of your 	total income?</a:t>
            </a:r>
          </a:p>
        </p:txBody>
      </p:sp>
      <p:sp>
        <p:nvSpPr>
          <p:cNvPr id="4" name="Rectangle 3">
            <a:extLst>
              <a:ext uri="{FF2B5EF4-FFF2-40B4-BE49-F238E27FC236}">
                <a16:creationId xmlns:a16="http://schemas.microsoft.com/office/drawing/2014/main" id="{2289B442-A9E5-466F-A7FB-E1FABA4C956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Do We Have Any Directions to Help Us Out?</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E94CF2D-887A-45F4-A19E-AA896D032B8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18DBA50-2F61-422D-B2EA-FE7F956F94CA}"/>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Corinthians 8:8-9</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am not commanding you, but I want to test the sincerity of your love by comparing it with the earnestness of others. For you know the grace of our Lord Jesus Christ, that though he was rich, yet for your sakes he became poor, so that you through his poverty might become rich.</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A651C6F-3B8B-487A-AF9C-07254953408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8EDC9FB-10C6-4CCD-90FE-ECD17A87526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 Question.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Do you tithe what’s left over 	after taxes?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Do you tithe the gross of your 	total income?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 Just add up your income &amp; 		divide by 10!</a:t>
            </a:r>
          </a:p>
        </p:txBody>
      </p:sp>
      <p:sp>
        <p:nvSpPr>
          <p:cNvPr id="4" name="Rectangle 3">
            <a:extLst>
              <a:ext uri="{FF2B5EF4-FFF2-40B4-BE49-F238E27FC236}">
                <a16:creationId xmlns:a16="http://schemas.microsoft.com/office/drawing/2014/main" id="{2C10FD5F-33D6-4F6C-8F79-7449BE4E7D5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Do We Have Any Directions to Help Us Out?</a:t>
            </a: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30B0558-BF39-4A07-BD4F-4AAF15C815E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845F3A2-70AC-4733-91C4-0CDA07232F5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 Question.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Do you tithe what’s left over 	after taxes?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Do you tithe the gross of your 	total income?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 The temptation: more of a 			legalistic attitude.</a:t>
            </a:r>
          </a:p>
        </p:txBody>
      </p:sp>
      <p:sp>
        <p:nvSpPr>
          <p:cNvPr id="4" name="Rectangle 3">
            <a:extLst>
              <a:ext uri="{FF2B5EF4-FFF2-40B4-BE49-F238E27FC236}">
                <a16:creationId xmlns:a16="http://schemas.microsoft.com/office/drawing/2014/main" id="{FE6C3198-9FD4-40DE-940F-405E3A3BB6B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Do We Have Any Directions to Help Us Out?</a:t>
            </a:r>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4C0E37E-E68E-4349-952B-0127B868EF9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E8EA19E-FFE7-458A-B0F2-0B06CD9889D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c. What’s “Name It &amp; Claim It” 		theology?</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The more you give to the church - the more God showers material blessings on you!</a:t>
            </a:r>
          </a:p>
        </p:txBody>
      </p:sp>
      <p:sp>
        <p:nvSpPr>
          <p:cNvPr id="4" name="Rectangle 3">
            <a:extLst>
              <a:ext uri="{FF2B5EF4-FFF2-40B4-BE49-F238E27FC236}">
                <a16:creationId xmlns:a16="http://schemas.microsoft.com/office/drawing/2014/main" id="{781A84AC-2D95-476D-B239-A671CB801E9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Do We Have Any Directions to Help Us Out?</a:t>
            </a:r>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AC04AC9-D29F-43C4-833E-72547F3D510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236957A-59E1-4C82-A42E-132A8FB4080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The </a:t>
            </a:r>
            <a:r>
              <a:rPr lang="en-US" sz="4400" b="1">
                <a:solidFill>
                  <a:srgbClr val="990033"/>
                </a:solidFill>
                <a:effectLst>
                  <a:outerShdw blurRad="38100" dist="38100" dir="2700000" algn="tl">
                    <a:srgbClr val="000000">
                      <a:alpha val="43137"/>
                    </a:srgbClr>
                  </a:outerShdw>
                </a:effectLst>
                <a:latin typeface="Arial Narrow" pitchFamily="34" charset="0"/>
              </a:rPr>
              <a:t>Question.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D. The Answer.</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1.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Do you give sacrificially until 	you find the joy?</a:t>
            </a:r>
          </a:p>
        </p:txBody>
      </p:sp>
      <p:sp>
        <p:nvSpPr>
          <p:cNvPr id="4" name="Rectangle 3">
            <a:extLst>
              <a:ext uri="{FF2B5EF4-FFF2-40B4-BE49-F238E27FC236}">
                <a16:creationId xmlns:a16="http://schemas.microsoft.com/office/drawing/2014/main" id="{1C86E0DA-8817-4355-8466-25DC99D2556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Do We Have Any Directions to Help Us Out?</a:t>
            </a:r>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CDD832-68F1-4F1B-BEA0-DC252D28577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9C6066F-1BD9-4914-9D61-59C2D2E23F8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1.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Do you give sacrificially until 	you find the joy?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  What’s God’s promise?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10:10 - The thief comes only to steal and kill and destroy; I have come that they may have life, and have it to the full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have it abundantly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06738841-B41B-4293-AE31-E9F251C2687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Do We Have Any Directions to Help Us Out?</a:t>
            </a:r>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A4504AD-82FA-4071-8FD1-EDC325C9BA9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E16C498-EB4B-4644-BE6C-2F875743A34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1.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Do you give sacrificially until 	you find the joy?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  What is abundance?</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Not flooding your life with stuff - but giving you a contentment with what you have!</a:t>
            </a:r>
          </a:p>
        </p:txBody>
      </p:sp>
      <p:sp>
        <p:nvSpPr>
          <p:cNvPr id="4" name="Rectangle 3">
            <a:extLst>
              <a:ext uri="{FF2B5EF4-FFF2-40B4-BE49-F238E27FC236}">
                <a16:creationId xmlns:a16="http://schemas.microsoft.com/office/drawing/2014/main" id="{9E49F689-8111-4C0B-8EEC-DA1DE306D50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Do We Have Any Directions to Help Us Out?</a:t>
            </a:r>
          </a:p>
        </p:txBody>
      </p:sp>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75106EC-CCAA-4036-B8B4-692BF38E44A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D05A161-46D7-4034-9842-FD67B63AB97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1.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Do you give sacrificially until 	you find the joy?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  What is abundance?</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This is one of the main tools God uses to draw you close to Him!</a:t>
            </a: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0BD6AC95-6726-4A7E-A4D3-F5B2EEDCD3B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Do We Have Any Directions to Help Us Out?</a:t>
            </a:r>
          </a:p>
        </p:txBody>
      </p:sp>
    </p:spTree>
  </p:cSld>
  <p:clrMapOvr>
    <a:masterClrMapping/>
  </p:clrMapOvr>
  <p:transition>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C95D772-98F3-42D9-8136-90E05BE114E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BB05471-AB00-4D38-AB04-95875802B8E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 Question.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The Answer.</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a:t>
            </a:r>
            <a:r>
              <a:rPr lang="en-US" sz="4400" b="1" dirty="0">
                <a:solidFill>
                  <a:srgbClr val="990033"/>
                </a:solidFill>
                <a:effectLst>
                  <a:outerShdw blurRad="38100" dist="38100" dir="2700000" algn="tl">
                    <a:srgbClr val="000000">
                      <a:alpha val="43137"/>
                    </a:srgbClr>
                  </a:outerShdw>
                </a:effectLst>
                <a:latin typeface="Arial Narrow" pitchFamily="34" charset="0"/>
              </a:rPr>
              <a:t>God wants you to give 	</a:t>
            </a:r>
            <a:r>
              <a:rPr lang="en-US" sz="4400" b="1" u="sng" dirty="0">
                <a:solidFill>
                  <a:srgbClr val="990033"/>
                </a:solidFill>
                <a:effectLst>
                  <a:outerShdw blurRad="38100" dist="38100" dir="2700000" algn="tl">
                    <a:srgbClr val="000000">
                      <a:alpha val="43137"/>
                    </a:srgbClr>
                  </a:outerShdw>
                </a:effectLst>
                <a:latin typeface="Arial Narrow" pitchFamily="34" charset="0"/>
              </a:rPr>
              <a:t>cheerfully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Corinthians 9:7 - Each man should give what he has decided in his heart to give, not reluctantly or under compulsion,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for God loves a cheerful giver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7E5C6BC8-67A2-4678-ABA0-FEE29A065F1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Do We Have Any Directions to Help Us Out?</a:t>
            </a:r>
          </a:p>
        </p:txBody>
      </p:sp>
    </p:spTree>
  </p:cSld>
  <p:clrMapOvr>
    <a:masterClrMapping/>
  </p:clrMapOvr>
  <p:transition>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FF403C8-86BE-4844-8D01-3A7C30E4D80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03BA614-40EB-46B4-928A-FD637DC34F1B}"/>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 Question.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The Answer.</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a:t>
            </a:r>
            <a:r>
              <a:rPr lang="en-US" sz="4400" b="1" dirty="0">
                <a:solidFill>
                  <a:srgbClr val="990033"/>
                </a:solidFill>
                <a:effectLst>
                  <a:outerShdw blurRad="38100" dist="38100" dir="2700000" algn="tl">
                    <a:srgbClr val="000000">
                      <a:alpha val="43137"/>
                    </a:srgbClr>
                  </a:outerShdw>
                </a:effectLst>
                <a:latin typeface="Arial Narrow" pitchFamily="34" charset="0"/>
              </a:rPr>
              <a:t>God wants you to </a:t>
            </a:r>
            <a:r>
              <a:rPr lang="en-US" sz="4400" b="1">
                <a:solidFill>
                  <a:srgbClr val="990033"/>
                </a:solidFill>
                <a:effectLst>
                  <a:outerShdw blurRad="38100" dist="38100" dir="2700000" algn="tl">
                    <a:srgbClr val="000000">
                      <a:alpha val="43137"/>
                    </a:srgbClr>
                  </a:outerShdw>
                </a:effectLst>
                <a:latin typeface="Arial Narrow" pitchFamily="34" charset="0"/>
              </a:rPr>
              <a:t>give 	</a:t>
            </a:r>
            <a:r>
              <a:rPr lang="en-US" sz="4400" b="1" u="sng">
                <a:solidFill>
                  <a:srgbClr val="990033"/>
                </a:solidFill>
                <a:effectLst>
                  <a:outerShdw blurRad="38100" dist="38100" dir="2700000" algn="tl">
                    <a:srgbClr val="000000">
                      <a:alpha val="43137"/>
                    </a:srgbClr>
                  </a:outerShdw>
                </a:effectLst>
                <a:latin typeface="Arial Narrow" pitchFamily="34" charset="0"/>
              </a:rPr>
              <a:t>cheerfully</a:t>
            </a:r>
            <a:r>
              <a:rPr lang="en-US" sz="4400" b="1">
                <a:solidFill>
                  <a:srgbClr val="990033"/>
                </a:solidFill>
                <a:effectLst>
                  <a:outerShdw blurRad="38100" dist="38100" dir="2700000" algn="tl">
                    <a:srgbClr val="000000">
                      <a:alpha val="43137"/>
                    </a:srgbClr>
                  </a:outerShdw>
                </a:effectLst>
                <a:latin typeface="Arial Narrow" pitchFamily="34" charset="0"/>
              </a:rPr>
              <a:t>.</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11:29 - The disciples,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each according to his ability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decided to provide help for the brothers living in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Judea.</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1B6993CB-5D71-4BB9-915B-C86DEC15DE5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Do We Have Any Directions to Help Us Out?</a:t>
            </a:r>
          </a:p>
        </p:txBody>
      </p:sp>
    </p:spTree>
  </p:cSld>
  <p:clrMapOvr>
    <a:masterClrMapping/>
  </p:clrMapOvr>
  <p:transition>
    <p:dissolv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BD599CB-0B42-45F1-B075-F9D36B09FE8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045A5DF-A187-4AAF-9693-D772E7749961}"/>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 Question.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The Answer.</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3. </a:t>
            </a:r>
            <a:r>
              <a:rPr lang="en-US" sz="4400" b="1" dirty="0">
                <a:solidFill>
                  <a:srgbClr val="990033"/>
                </a:solidFill>
                <a:effectLst>
                  <a:outerShdw blurRad="38100" dist="38100" dir="2700000" algn="tl">
                    <a:srgbClr val="000000">
                      <a:alpha val="43137"/>
                    </a:srgbClr>
                  </a:outerShdw>
                </a:effectLst>
                <a:latin typeface="Arial Narrow" pitchFamily="34" charset="0"/>
              </a:rPr>
              <a:t>God wants you to give </a:t>
            </a:r>
            <a:r>
              <a:rPr lang="en-US" sz="4400" b="1" u="sng" dirty="0">
                <a:solidFill>
                  <a:srgbClr val="990033"/>
                </a:solidFill>
                <a:effectLst>
                  <a:outerShdw blurRad="38100" dist="38100" dir="2700000" algn="tl">
                    <a:srgbClr val="000000">
                      <a:alpha val="43137"/>
                    </a:srgbClr>
                  </a:outerShdw>
                </a:effectLst>
                <a:latin typeface="Arial Narrow" pitchFamily="34" charset="0"/>
              </a:rPr>
              <a:t>willingly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II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Corinthians 8:12 - For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if the willingness is there, the gift is acceptable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according to what one has, not according to what he does not have.</a:t>
            </a:r>
          </a:p>
        </p:txBody>
      </p:sp>
      <p:sp>
        <p:nvSpPr>
          <p:cNvPr id="4" name="Rectangle 3">
            <a:extLst>
              <a:ext uri="{FF2B5EF4-FFF2-40B4-BE49-F238E27FC236}">
                <a16:creationId xmlns:a16="http://schemas.microsoft.com/office/drawing/2014/main" id="{8A8BCAE9-514C-4D3A-8F8B-D663EACECA5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Do We Have Any Directions to Help Us Out?</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D4AF831-3D40-4925-A478-9A6DD3C6E84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D54CD76-CBFF-4714-B4C8-1F5CA3AEBA43}"/>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Corinthians 8:10-12</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here is my advice about what is best for you in this matter: Last year you were the first not only to give but also to have the desire to do so. Now finish the work, so that your eager willingness to do it may be matched by your completion of it, according to your means. For if the willingness is there, the gift is acceptable according to what one has, not according to what he does not have. </a:t>
            </a:r>
          </a:p>
        </p:txBody>
      </p:sp>
    </p:spTree>
  </p:cSld>
  <p:clrMapOvr>
    <a:masterClrMapping/>
  </p:clrMapOvr>
  <p:transition>
    <p:dissolv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20CD85E-892B-464B-8BED-53C57B3CF35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C993B8C-1B2F-4CFF-89A5-5CCBCEE8B1FE}"/>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Do you want a close personal walk with the Lord?</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major tool God provides to establish that intimacy is sacrificial giving!</a:t>
            </a:r>
          </a:p>
        </p:txBody>
      </p:sp>
      <p:sp>
        <p:nvSpPr>
          <p:cNvPr id="4" name="Rectangle 3">
            <a:extLst>
              <a:ext uri="{FF2B5EF4-FFF2-40B4-BE49-F238E27FC236}">
                <a16:creationId xmlns:a16="http://schemas.microsoft.com/office/drawing/2014/main" id="{808054EF-17C5-4CD5-8817-9AB033A0AD6C}"/>
              </a:ext>
            </a:extLst>
          </p:cNvPr>
          <p:cNvSpPr/>
          <p:nvPr/>
        </p:nvSpPr>
        <p:spPr>
          <a:xfrm>
            <a:off x="762000" y="152400"/>
            <a:ext cx="7848600" cy="523875"/>
          </a:xfrm>
          <a:prstGeom prst="rect">
            <a:avLst/>
          </a:prstGeom>
        </p:spPr>
        <p:txBody>
          <a:bodyPr>
            <a:spAutoFit/>
          </a:bodyPr>
          <a:lstStyle/>
          <a:p>
            <a:pPr algn="ctr" eaLnBrk="1" hangingPunct="1">
              <a:defRPr/>
            </a:pP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CEB254E-48EF-440B-8C80-E1C3DED6B2B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3CFF9FE-86EE-40E6-A2D9-CDF072BFBD97}"/>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Corinthians 8:13-15</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Our desire is not that others might be relieved while you are hard pressed, but that there might be equality. At the present time your plenty will supply what they need, so that in turn their plenty will supply what you need. Then there will be equality, as it is written: “He who gathered much did not have too much, and he who gathered little did not have too little.”</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95C8485-A6A8-4F2E-963E-9050B397238E}"/>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0CE06FC-C131-4044-8F27-060D2D375BAF}"/>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God Owns Everything.</a:t>
            </a: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830F33C-2CB2-465F-8CB2-3313D48B8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7B7C41F-46BD-46AA-ADFF-ECB6C3094FFE}"/>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right does God have to own everything?</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right of creation!</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8C6EE517-83F8-4C9A-A1A8-DEC5739F54B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Owns Everything. </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BE2981F-EBCB-4CFB-81F6-6175C40C862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E465956-A634-4431-8A2C-99DFB61C8079}"/>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right does God have to own everything?</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Exodus 19:5 - . .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whole earth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is mine . . .</a:t>
            </a:r>
          </a:p>
        </p:txBody>
      </p:sp>
      <p:sp>
        <p:nvSpPr>
          <p:cNvPr id="4" name="Rectangle 3">
            <a:extLst>
              <a:ext uri="{FF2B5EF4-FFF2-40B4-BE49-F238E27FC236}">
                <a16:creationId xmlns:a16="http://schemas.microsoft.com/office/drawing/2014/main" id="{0358C532-BBE8-4B04-8C09-FE64F6CCE9C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Owns Everything. </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32526</TotalTime>
  <Words>2602</Words>
  <Application>Microsoft Office PowerPoint</Application>
  <PresentationFormat>On-screen Show (4:3)</PresentationFormat>
  <Paragraphs>285</Paragraphs>
  <Slides>50</Slides>
  <Notes>50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50</vt:i4>
      </vt:variant>
    </vt:vector>
  </HeadingPairs>
  <TitlesOfParts>
    <vt:vector size="59" baseType="lpstr">
      <vt:lpstr>Arial Narrow</vt:lpstr>
      <vt:lpstr>Arial</vt:lpstr>
      <vt:lpstr>Lucida Sans Unicode</vt:lpstr>
      <vt:lpstr>Wingdings 2</vt:lpstr>
      <vt:lpstr>Calibri</vt:lpstr>
      <vt:lpstr>Times New Roman</vt:lpstr>
      <vt:lpstr>Segoe UI Symbol</vt:lpstr>
      <vt:lpstr>Gentium</vt:lpstr>
      <vt:lpstr>Trek</vt:lpstr>
      <vt:lpstr>what  does  god expect  you  to put  in  the offering  plate?</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1734</cp:revision>
  <dcterms:created xsi:type="dcterms:W3CDTF">2005-04-23T22:37:40Z</dcterms:created>
  <dcterms:modified xsi:type="dcterms:W3CDTF">2021-02-07T00:51:00Z</dcterms:modified>
</cp:coreProperties>
</file>