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398" r:id="rId2"/>
    <p:sldId id="781" r:id="rId3"/>
    <p:sldId id="1302" r:id="rId4"/>
    <p:sldId id="1304" r:id="rId5"/>
    <p:sldId id="1305" r:id="rId6"/>
    <p:sldId id="1306" r:id="rId7"/>
    <p:sldId id="1307" r:id="rId8"/>
    <p:sldId id="1342" r:id="rId9"/>
    <p:sldId id="678" r:id="rId10"/>
    <p:sldId id="925" r:id="rId11"/>
    <p:sldId id="1309" r:id="rId12"/>
    <p:sldId id="1310" r:id="rId13"/>
    <p:sldId id="1311" r:id="rId14"/>
    <p:sldId id="1312" r:id="rId15"/>
    <p:sldId id="1313" r:id="rId16"/>
    <p:sldId id="1314" r:id="rId17"/>
    <p:sldId id="1341" r:id="rId18"/>
    <p:sldId id="1315" r:id="rId19"/>
    <p:sldId id="1316" r:id="rId20"/>
    <p:sldId id="1317" r:id="rId21"/>
    <p:sldId id="1249" r:id="rId22"/>
    <p:sldId id="1318" r:id="rId23"/>
    <p:sldId id="1319" r:id="rId24"/>
    <p:sldId id="1320" r:id="rId25"/>
    <p:sldId id="1321" r:id="rId26"/>
    <p:sldId id="1322" r:id="rId27"/>
    <p:sldId id="1323" r:id="rId28"/>
    <p:sldId id="1324" r:id="rId29"/>
    <p:sldId id="1325" r:id="rId30"/>
    <p:sldId id="1326" r:id="rId31"/>
    <p:sldId id="1327" r:id="rId32"/>
    <p:sldId id="1285" r:id="rId33"/>
    <p:sldId id="1328" r:id="rId34"/>
    <p:sldId id="1329" r:id="rId35"/>
    <p:sldId id="1330" r:id="rId36"/>
    <p:sldId id="1331" r:id="rId37"/>
    <p:sldId id="1332" r:id="rId38"/>
    <p:sldId id="1333" r:id="rId39"/>
    <p:sldId id="1334" r:id="rId40"/>
    <p:sldId id="1335" r:id="rId41"/>
    <p:sldId id="1336" r:id="rId42"/>
    <p:sldId id="1337" r:id="rId43"/>
    <p:sldId id="1338" r:id="rId44"/>
    <p:sldId id="1339" r:id="rId45"/>
    <p:sldId id="1340" r:id="rId46"/>
    <p:sldId id="1025" r:id="rId47"/>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EB584EB9-14AE-44AA-8069-BD248D0C638A}"/>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FF6F14CC-CB2F-493B-98A0-D8DD4703F05E}"/>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3D76932-BD0E-4332-ABAE-6A6566949DD2}"/>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05CE26C6-8527-4F19-820A-AB6C51331012}"/>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74CF6D79-666E-40D4-BE3E-DE6D08B92B5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8593B2-46BA-4D9A-8C49-3842C4C1C03E}"/>
              </a:ext>
            </a:extLst>
          </p:cNvPr>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82F765FC-E126-4E1D-9361-861630C933B0}"/>
              </a:ext>
            </a:extLst>
          </p:cNvPr>
          <p:cNvSpPr>
            <a:spLocks noGrp="1"/>
          </p:cNvSpPr>
          <p:nvPr>
            <p:ph type="dt" idx="1"/>
          </p:nvPr>
        </p:nvSpPr>
        <p:spPr>
          <a:xfrm>
            <a:off x="3940175" y="0"/>
            <a:ext cx="3013075" cy="465138"/>
          </a:xfrm>
          <a:prstGeom prst="rect">
            <a:avLst/>
          </a:prstGeom>
        </p:spPr>
        <p:txBody>
          <a:bodyPr vert="horz" lIns="92930" tIns="46465" rIns="92930" bIns="46465" rtlCol="0"/>
          <a:lstStyle>
            <a:lvl1pPr algn="r" eaLnBrk="1" hangingPunct="1">
              <a:defRPr sz="1200"/>
            </a:lvl1pPr>
          </a:lstStyle>
          <a:p>
            <a:pPr>
              <a:defRPr/>
            </a:pPr>
            <a:fld id="{B65076F0-7F6B-4A42-B4F7-0F68DC252AE3}"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8A645197-04A4-4699-8BD0-53198D6AB738}"/>
              </a:ext>
            </a:extLst>
          </p:cNvPr>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a:extLst>
              <a:ext uri="{FF2B5EF4-FFF2-40B4-BE49-F238E27FC236}">
                <a16:creationId xmlns:a16="http://schemas.microsoft.com/office/drawing/2014/main" id="{8697E2B9-67F1-4302-B886-717F30299506}"/>
              </a:ext>
            </a:extLst>
          </p:cNvPr>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685C107-6A13-4562-807D-F931E7BE5F82}"/>
              </a:ext>
            </a:extLst>
          </p:cNvPr>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24F0BF63-8CD2-488B-92D8-7BCCEB5BA52C}"/>
              </a:ext>
            </a:extLst>
          </p:cNvPr>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smtClean="0"/>
            </a:lvl1pPr>
          </a:lstStyle>
          <a:p>
            <a:pPr>
              <a:defRPr/>
            </a:pPr>
            <a:fld id="{045E9FEF-499D-4D2C-A4A8-745F4370A85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CDF8E74-95D4-4436-86C9-3AF0091B64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2203777-B177-4307-ABD0-F768FCE922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E3A876E6-34E7-41F1-9799-5BF28D909E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5A3B1A-F5FD-4DE1-A989-36690AF4E6B5}"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550E6D9-1836-47E7-9DA5-AF59690B8B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BE1247D-B13A-413E-BEA5-30D9A60379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9506B972-688A-4F82-925F-D1355A70D8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0E9747-8F89-405F-9F07-962E22D31DFC}"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9C65751-3BD8-4D99-B5F3-6B8FAC3C0D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F45E228F-F443-4FE8-971A-0B598063A2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E03B882-CD4F-4FDD-B7EC-2158595D48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E9AC84-E50E-4D7D-A100-BA14949091AD}"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3305316-E8D3-4562-ACA2-4FDB2AB4CD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E7DEE39-35F2-4A17-BF6D-009C0127FA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ECEAFBC9-2F6C-4A81-ADB5-01C143308B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1CC640-392F-4A3D-AD1D-53BF9AC06273}"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A607A89-97FD-4913-A4C5-B06AA3FCE1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FE58393-94C5-4994-BE83-B3A5D37FEA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63B33196-1057-4814-A53D-557FA10C57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38651C-0E6B-4F96-90F0-69A325D63A9D}"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FFE09DA-8086-4FCE-978E-5E11E88233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E6F2208A-A3C7-4096-B8FD-0488EA938C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2E294CBD-C375-46B2-8A11-1B1D47EB56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58BFAB-13DA-47AC-A899-08EADB245762}"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321E67B-372F-4CAE-A62B-7BB7AE6C91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05AA912-38E9-4A09-94CD-EE7C1015AD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2A9473A2-B6EB-487B-96B8-BD633DB8C9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E4FEDC-DFD1-429C-9BF7-71C927A1BA0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BAE3B82-C685-4BCA-A67D-1C6FCD7AC7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A797B071-75B3-4437-B2C6-0F87DB04F8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30C22F3-894A-4D91-B29A-3B1C4F8211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282196-A238-4B6D-B196-E67D3800D6D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DD0D277-CAA1-483A-AE2B-AD81509436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93B2EC1-CFDF-478C-B87A-810A2F7ADD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342C9E43-4A94-4C9D-A265-27D6A06D3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6EE9E7-1D41-45F0-B277-991AA42631BE}"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33C43F0-3BFC-442C-A068-E6A6420542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A2BF5F15-220E-42F2-848E-E26A0E015D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C3115328-0A48-4BB6-B38D-4FEF4909AF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D34E08-E72A-4D66-A622-B867822E8013}"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1756473-2B29-4102-A0F1-BFCDB64D74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DD7094DF-18F5-4C0D-8E5C-B5316C7770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46B90ECD-228D-4D3C-A28F-430D304C75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B77C07-3C9E-4D55-902E-EA32CECE9D43}"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EC3036A7-A120-4DDE-9B4D-FA4C361C80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7E6BEB0F-E36A-4383-9E93-CF8823A7FE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3E71736B-347C-4D22-818A-8B82BBF2A1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EA403C-9772-430F-8064-BAA0F869DD02}"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C57FE2E-4C63-4450-B2D2-2B2829BF71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D77A56AE-53A6-4FE4-936E-5254EEEF31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43631B8-E262-48D1-907E-548AEAC76E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F03584-23F3-482B-A93B-96C6B5BC4C4B}"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82486F77-F2A0-4892-8782-3C40394F2E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F72C45DA-D4D2-4705-9ACF-5BDDDB5A92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94C17EAB-729D-4B40-97DF-D901770927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906FDA-B762-4D48-A035-B4B5792AEBA7}"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AD2753C-F7DB-4FCB-B181-036C2D0501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DAEDCAE-7E1D-4C9B-81BB-A6238AB714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4BE3AE8A-74D2-4018-BFB9-A9EB3F07BF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30ED41-C781-48C9-A4B0-C67007D9C2D1}"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1EF7A1B-4580-41E8-8960-03F8F0AC3D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A831AFE-B1D2-407A-A0F3-23C0602E4B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557D34C8-C298-417D-9DE7-E0B0C0DF25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7CF176-5B83-40D0-B1CC-5166D11A7FB7}"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55A350DA-0BCF-4BF7-B28E-71BAB12DAC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979B5ED-0D44-4584-BCB3-64425370C5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5C8D8101-2633-40CE-9492-2B6EC45A75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D81DDE-F151-41D9-87A0-301CF01728D9}"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736814D-EEE2-4C52-A65E-FBB3F8102E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1D07713-FB9C-4669-AC18-F16992B5B2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2609B666-1D45-43AA-A0A2-FF822FFFBC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09753C-DB3D-46E4-910E-F8986213E187}"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B5150C3-FE92-4086-8226-0F3CD18E93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8ACC475E-B550-467B-9550-CF5DF0329F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AE445C13-00ED-4FB9-865D-D4CA468364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884D15-158F-425E-B2A1-F9F45B425EF5}"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172D795E-55FA-486C-A3C0-19BCC7B8AF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B6FEB4C4-B256-4391-8DD1-B901F6AD5E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ABE8778-266A-4DC1-A8D3-6DAB37C5AF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45C773-D17D-4F37-BF12-FA4C43DA5589}"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17A1952-6485-4650-973D-3BD89B00A6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B9BB8CBF-3175-43AC-85B9-45586AE7C2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C1359368-1852-40E9-B185-FCBF8D38A9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1AE700-9079-4D04-8ABA-98ED45A3AFBD}"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AC0F6E6-1AAC-4EEF-881B-DCAACFBFF4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D44B0A29-C680-4474-B453-385160E479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17E43D9C-433F-423F-9910-E3104111A6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576791-3CAE-42D7-B91B-2ECD44F6B75D}"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AE020402-C9B6-44A1-A8C5-E97020736A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66AD72A-84A7-4EB1-B841-E8B6F16723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3C2B0B20-88F6-4F11-880E-0537255C67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5A5A93-C8D7-4032-8E73-CEE3AF9F7691}"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66531ADB-98FE-4964-A55F-C4859A1CD7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D990D009-74F8-4822-AD5E-DBE9893CDF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7B6FC62-C76B-4D66-B86D-E865F4F751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B93CDA-074F-4717-B8FE-3F76C1A977F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EDB1C2B-102B-4FE8-9BE0-380E86BE51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2934E620-8740-4368-B955-357AE91692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97211CF6-BF61-4721-860E-4A918892D4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32A1A5-9E6D-4C3D-91E6-5BC49FDAC6FF}"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B398C625-0625-4108-B281-B854E5A013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179AEAD8-AE50-4F53-A793-9DDFBEDE0E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B40580B1-44B5-4A4A-B0BE-778EF4932E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6EF7A5-DEEC-4375-888D-865D3FA11F68}"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6324AC9D-5A5F-472B-8DC6-2B310FF408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41D9A4F-1A54-477C-8EF2-0A051ECCCF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416E01A8-8F9A-4074-9012-6EBB6454EA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4EA0C4-569B-4F1B-B64D-5A4C3912717A}"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ACD9BD0E-0732-43B5-A5D2-C9AAFDFEAB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D9B06D08-560C-4DFA-9398-81097A3E62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1645370-9F44-4487-8ADC-CA5926E41B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E989A6-E66A-4567-A6BE-51AAA68EEF86}"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B989F5CE-45D4-4815-A81F-EDCFBC2C95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F1E1A86B-2FB4-4B39-A93E-AE656C29D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448AAD8D-D916-4D44-87CB-9DF62F2904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9B795C-EF5E-4EE1-A624-4B8993173FC8}"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818DFF93-7525-4DA0-A7C2-32AA5495C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14519C6B-3722-49AD-A939-A0DC2ED0B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2F1097E2-C990-4499-84A2-F8BB4662F9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E75938-D501-468A-9798-14B37440EAA4}"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353D82FC-9ADE-4244-BFE9-13AE2126C7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6D36612E-1276-4B01-AFDB-CE3402D3D6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BE6E156B-6DD4-4BB7-8026-EB89F88BE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BBEE8D-69FB-4785-B21E-3CD9394F84F4}"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B9165C7E-AC18-415C-9A10-B386F2DECF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8BAA0EC9-1112-4C01-ACAA-6BD4B6D6C9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49BF1398-D527-4AC4-9681-76C5243D04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67616A-51FA-4DCC-8281-C2929BA4BEC5}"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BBDA6DF8-6079-49BC-B921-769BC29811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641F0A44-696D-432F-B854-4D7EF5EFD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604B2665-5CAA-4964-980E-414463F47B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BCFB88-334C-473F-BDA5-8B018A59EEEF}"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478E2022-FCB2-4399-BC42-652EB4CC10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9EEDA82-AC55-4CC3-A8D6-2B987C2596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8120C3E-2233-446D-9EEA-BC76339099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880C06-661D-486E-AEFF-C64B24609043}"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6725BBDF-9465-4985-AE33-CEA2812642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5C147E02-264A-429D-80CF-5F0317EA89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FBDB10A5-48FE-44BA-9592-5FB4C31901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413A5B-2962-4A65-AC4F-45C69138BB65}"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789C43B6-22D6-4A58-8713-4EF84EF2BC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6ED88A53-F1C8-4819-BCD2-9568A3245B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7BCD69D8-F17E-4F18-8EF5-6655126972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16E418-B22B-41CB-BDA5-735CBAC858DC}"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E93C258C-C730-479F-9D44-F5380C1864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2E53D1E0-536F-4BED-A34F-CB8A7B6001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8C9EFB5D-63BD-4C87-AE9C-D85AD45B6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2F2717-261B-4493-A62D-F7FE2C661848}"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CB0362F6-F9D6-4D5E-9FF6-CCB53C7CEF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EFEA49CE-0E10-4251-8557-C76D6AA516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C0E3B373-BBA6-49BE-9A36-4019E2076B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239172-000F-4590-B172-7CB2D2A0FC37}"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0EAF07D2-695C-4F26-AF07-2002115C62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98D1FF7A-4555-4A99-AD3B-BA2FC0202B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5C6A432A-0AC2-4EC5-8915-C7AE95F415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269CA0-6751-4693-A215-0A79E0F56225}"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DD2DA686-9E85-4A60-91FD-AA6560C3B1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7F1D9271-C4B9-4089-A0C6-0AD85693EE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CA88E720-55AF-4D4A-8A50-B98A0F4694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536FE1-9CE2-4D39-B2B4-2F004BCDF178}"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9B79B0EF-7107-4C7D-8F79-E6E09226E1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990555CC-F351-4BD0-8960-213A816D9F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1EDBCB00-23F2-47AE-8CC7-49192730B4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87287A-10CA-4698-9EB1-5FFBFFC3FC21}"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9B90E0F-BB5D-494D-8935-986DC744C2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B536A2F4-51C2-4A0C-931B-00085EAA61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20E11E4-60AF-412D-A41A-CA36CDAE6E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2B7BDE-94E8-484D-B108-4C4CDEA1D821}"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70ABAFA-B575-4CE6-91EA-01249A86D6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E34EA9B-6588-4625-A37B-0FAFF87F28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67E7CFA0-8743-4B5F-AF9B-39510734E8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C49671-B33A-4250-9922-D430DB7A6897}"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01CD6E4-5293-487C-8B14-60F443C1DA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9535614-A7D0-4DEC-BC58-28D8FCDFD0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DAB0F1A-8091-4283-8A7C-B3514CCD71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7E8EDF-9005-48AE-9BD3-E5ECCEAC57CC}"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C9DC0CE-C0BA-43A4-8AE6-FF13A762FD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5DC0A45-D830-438D-A783-8A2C76D7B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134A20E0-A5C5-4EF6-B90A-BF7A1FAC6F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01F719-A53A-4FCF-B9D1-6446F028EF62}"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4BC9C9B-836E-48BA-826E-262E0CF045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290A7AF-41A7-4734-98FD-0E50308CEC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047924D-D413-454B-95AE-CB03F41D09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CC1C0C-C05D-4AAA-AC46-1BBB0D5A3FC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0C7733F-44CE-4FC8-9742-BBB29A6A70A6}"/>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9976C504-2975-4C28-BA9F-6CDF2728BE94}"/>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197FF00F-0D5B-4BCB-86F4-371A6C52EC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D8405B4-D102-4479-A81A-4D66DA875B6C}"/>
              </a:ext>
            </a:extLst>
          </p:cNvPr>
          <p:cNvSpPr>
            <a:spLocks noGrp="1"/>
          </p:cNvSpPr>
          <p:nvPr>
            <p:ph type="sldNum" sz="quarter" idx="12"/>
          </p:nvPr>
        </p:nvSpPr>
        <p:spPr>
          <a:xfrm>
            <a:off x="8229600" y="6473825"/>
            <a:ext cx="758825" cy="247650"/>
          </a:xfrm>
        </p:spPr>
        <p:txBody>
          <a:bodyPr/>
          <a:lstStyle>
            <a:lvl1pPr>
              <a:defRPr smtClean="0"/>
            </a:lvl1pPr>
          </a:lstStyle>
          <a:p>
            <a:pPr>
              <a:defRPr/>
            </a:pPr>
            <a:fld id="{6FD8FE77-6D14-4137-8893-40BAF5E555A1}" type="slidenum">
              <a:rPr lang="en-US" altLang="en-US"/>
              <a:pPr>
                <a:defRPr/>
              </a:pPr>
              <a:t>‹#›</a:t>
            </a:fld>
            <a:endParaRPr lang="en-US" altLang="en-US"/>
          </a:p>
        </p:txBody>
      </p:sp>
    </p:spTree>
    <p:extLst>
      <p:ext uri="{BB962C8B-B14F-4D97-AF65-F5344CB8AC3E}">
        <p14:creationId xmlns:p14="http://schemas.microsoft.com/office/powerpoint/2010/main" val="46089377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3B459FA-D634-46BE-9989-03547562919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3C6F7B2-A6B1-4968-BBC9-FE3E96626A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B1075E0-A353-4765-B1F0-CBA28F7CFD3E}"/>
              </a:ext>
            </a:extLst>
          </p:cNvPr>
          <p:cNvSpPr>
            <a:spLocks noGrp="1"/>
          </p:cNvSpPr>
          <p:nvPr>
            <p:ph type="sldNum" sz="quarter" idx="12"/>
          </p:nvPr>
        </p:nvSpPr>
        <p:spPr/>
        <p:txBody>
          <a:bodyPr/>
          <a:lstStyle>
            <a:lvl1pPr>
              <a:defRPr/>
            </a:lvl1pPr>
          </a:lstStyle>
          <a:p>
            <a:pPr>
              <a:defRPr/>
            </a:pPr>
            <a:fld id="{D8346A1C-6D34-4A92-99B1-3D273181900E}" type="slidenum">
              <a:rPr lang="en-US" altLang="en-US"/>
              <a:pPr>
                <a:defRPr/>
              </a:pPr>
              <a:t>‹#›</a:t>
            </a:fld>
            <a:endParaRPr lang="en-US" altLang="en-US"/>
          </a:p>
        </p:txBody>
      </p:sp>
    </p:spTree>
    <p:extLst>
      <p:ext uri="{BB962C8B-B14F-4D97-AF65-F5344CB8AC3E}">
        <p14:creationId xmlns:p14="http://schemas.microsoft.com/office/powerpoint/2010/main" val="260199293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A5B62C-5EF6-4EB9-AC0F-D3C467CA03D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B54D32E-00F3-4EBF-AF76-3DD60FA7EE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2E344F6-6E70-485C-A6B1-F953EE15E2A6}"/>
              </a:ext>
            </a:extLst>
          </p:cNvPr>
          <p:cNvSpPr>
            <a:spLocks noGrp="1"/>
          </p:cNvSpPr>
          <p:nvPr>
            <p:ph type="sldNum" sz="quarter" idx="12"/>
          </p:nvPr>
        </p:nvSpPr>
        <p:spPr/>
        <p:txBody>
          <a:bodyPr/>
          <a:lstStyle>
            <a:lvl1pPr>
              <a:defRPr smtClean="0"/>
            </a:lvl1pPr>
          </a:lstStyle>
          <a:p>
            <a:pPr>
              <a:defRPr/>
            </a:pPr>
            <a:fld id="{BCD1B816-0FAC-4C56-AE4C-FE8BBD33E91D}" type="slidenum">
              <a:rPr lang="en-US" altLang="en-US"/>
              <a:pPr>
                <a:defRPr/>
              </a:pPr>
              <a:t>‹#›</a:t>
            </a:fld>
            <a:endParaRPr lang="en-US" altLang="en-US"/>
          </a:p>
        </p:txBody>
      </p:sp>
    </p:spTree>
    <p:extLst>
      <p:ext uri="{BB962C8B-B14F-4D97-AF65-F5344CB8AC3E}">
        <p14:creationId xmlns:p14="http://schemas.microsoft.com/office/powerpoint/2010/main" val="188981524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B3380215-A099-42AD-9923-E9D9BCD120C4}"/>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22FD95E-913B-4C78-A25C-5ED3C641107E}"/>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D40EDA7-1C05-459B-9789-A42E420DBD9E}"/>
              </a:ext>
            </a:extLst>
          </p:cNvPr>
          <p:cNvSpPr>
            <a:spLocks noGrp="1"/>
          </p:cNvSpPr>
          <p:nvPr>
            <p:ph type="sldNum" sz="quarter" idx="12"/>
          </p:nvPr>
        </p:nvSpPr>
        <p:spPr>
          <a:xfrm>
            <a:off x="8229600" y="6473825"/>
            <a:ext cx="758825" cy="247650"/>
          </a:xfrm>
        </p:spPr>
        <p:txBody>
          <a:bodyPr/>
          <a:lstStyle>
            <a:lvl1pPr>
              <a:defRPr smtClean="0"/>
            </a:lvl1pPr>
          </a:lstStyle>
          <a:p>
            <a:pPr>
              <a:defRPr/>
            </a:pPr>
            <a:fld id="{64AD1809-3C39-45DC-9D7B-734EDAD63020}" type="slidenum">
              <a:rPr lang="en-US" altLang="en-US"/>
              <a:pPr>
                <a:defRPr/>
              </a:pPr>
              <a:t>‹#›</a:t>
            </a:fld>
            <a:endParaRPr lang="en-US" altLang="en-US"/>
          </a:p>
        </p:txBody>
      </p:sp>
    </p:spTree>
    <p:extLst>
      <p:ext uri="{BB962C8B-B14F-4D97-AF65-F5344CB8AC3E}">
        <p14:creationId xmlns:p14="http://schemas.microsoft.com/office/powerpoint/2010/main" val="231159189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2D95415-6192-4A26-B86E-87C74B5434AF}"/>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294498CD-621C-4A21-8176-1DB5E0E1731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8819894-0784-4246-B9ED-E8EDC64F0F2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9340774-A414-43DF-A366-193BA5AF8D19}"/>
              </a:ext>
            </a:extLst>
          </p:cNvPr>
          <p:cNvSpPr>
            <a:spLocks noGrp="1"/>
          </p:cNvSpPr>
          <p:nvPr>
            <p:ph type="sldNum" sz="quarter" idx="12"/>
          </p:nvPr>
        </p:nvSpPr>
        <p:spPr/>
        <p:txBody>
          <a:bodyPr/>
          <a:lstStyle>
            <a:lvl1pPr>
              <a:defRPr smtClean="0"/>
            </a:lvl1pPr>
          </a:lstStyle>
          <a:p>
            <a:pPr>
              <a:defRPr/>
            </a:pPr>
            <a:fld id="{0BFD4D14-34CC-4035-8727-1761C3B71042}" type="slidenum">
              <a:rPr lang="en-US" altLang="en-US"/>
              <a:pPr>
                <a:defRPr/>
              </a:pPr>
              <a:t>‹#›</a:t>
            </a:fld>
            <a:endParaRPr lang="en-US" altLang="en-US"/>
          </a:p>
        </p:txBody>
      </p:sp>
    </p:spTree>
    <p:extLst>
      <p:ext uri="{BB962C8B-B14F-4D97-AF65-F5344CB8AC3E}">
        <p14:creationId xmlns:p14="http://schemas.microsoft.com/office/powerpoint/2010/main" val="304863203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969A6C5D-B26F-4C8C-95DE-9ACFA8102D1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9A7C0FDB-65FD-407C-BA5F-FBC13748D66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B959BBB1-D9EC-4B31-B375-AB1C5C349D53}"/>
              </a:ext>
            </a:extLst>
          </p:cNvPr>
          <p:cNvSpPr>
            <a:spLocks noGrp="1"/>
          </p:cNvSpPr>
          <p:nvPr>
            <p:ph type="sldNum" sz="quarter" idx="12"/>
          </p:nvPr>
        </p:nvSpPr>
        <p:spPr/>
        <p:txBody>
          <a:bodyPr/>
          <a:lstStyle>
            <a:lvl1pPr>
              <a:defRPr/>
            </a:lvl1pPr>
          </a:lstStyle>
          <a:p>
            <a:pPr>
              <a:defRPr/>
            </a:pPr>
            <a:fld id="{96E2D9F3-D1CE-4350-BCDD-98E734FCA516}" type="slidenum">
              <a:rPr lang="en-US" altLang="en-US"/>
              <a:pPr>
                <a:defRPr/>
              </a:pPr>
              <a:t>‹#›</a:t>
            </a:fld>
            <a:endParaRPr lang="en-US" altLang="en-US"/>
          </a:p>
        </p:txBody>
      </p:sp>
    </p:spTree>
    <p:extLst>
      <p:ext uri="{BB962C8B-B14F-4D97-AF65-F5344CB8AC3E}">
        <p14:creationId xmlns:p14="http://schemas.microsoft.com/office/powerpoint/2010/main" val="192986225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BE4255B-1C6B-4C3C-9377-C2DB979E733F}"/>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3154224A-A716-4B36-BBB3-81BF836E0FEF}"/>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F2FBDD88-1B06-4C57-A0C6-4752CB3061B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5F1B7DB7-1BF3-4331-AE60-EB24D4A7476E}"/>
              </a:ext>
            </a:extLst>
          </p:cNvPr>
          <p:cNvSpPr>
            <a:spLocks noGrp="1"/>
          </p:cNvSpPr>
          <p:nvPr>
            <p:ph type="sldNum" sz="quarter" idx="12"/>
          </p:nvPr>
        </p:nvSpPr>
        <p:spPr>
          <a:xfrm>
            <a:off x="8229600" y="6477000"/>
            <a:ext cx="762000" cy="247650"/>
          </a:xfrm>
        </p:spPr>
        <p:txBody>
          <a:bodyPr/>
          <a:lstStyle>
            <a:lvl1pPr>
              <a:defRPr smtClean="0"/>
            </a:lvl1pPr>
          </a:lstStyle>
          <a:p>
            <a:pPr>
              <a:defRPr/>
            </a:pPr>
            <a:fld id="{1CE2241A-9646-46E5-A914-C410C5D917A7}" type="slidenum">
              <a:rPr lang="en-US" altLang="en-US"/>
              <a:pPr>
                <a:defRPr/>
              </a:pPr>
              <a:t>‹#›</a:t>
            </a:fld>
            <a:endParaRPr lang="en-US" altLang="en-US"/>
          </a:p>
        </p:txBody>
      </p:sp>
    </p:spTree>
    <p:extLst>
      <p:ext uri="{BB962C8B-B14F-4D97-AF65-F5344CB8AC3E}">
        <p14:creationId xmlns:p14="http://schemas.microsoft.com/office/powerpoint/2010/main" val="108372769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5D8EEA9D-DE6C-4F83-9898-DE159C96FD2D}"/>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407CDD03-361B-43EA-947C-6CC2F91FF3A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A88D01ED-A529-4038-A224-CBA2FE0D83F1}"/>
              </a:ext>
            </a:extLst>
          </p:cNvPr>
          <p:cNvSpPr>
            <a:spLocks noGrp="1"/>
          </p:cNvSpPr>
          <p:nvPr>
            <p:ph type="sldNum" sz="quarter" idx="12"/>
          </p:nvPr>
        </p:nvSpPr>
        <p:spPr/>
        <p:txBody>
          <a:bodyPr/>
          <a:lstStyle>
            <a:lvl1pPr>
              <a:defRPr/>
            </a:lvl1pPr>
          </a:lstStyle>
          <a:p>
            <a:pPr>
              <a:defRPr/>
            </a:pPr>
            <a:fld id="{4778BCAA-EF2C-4725-992E-86D094B59C71}" type="slidenum">
              <a:rPr lang="en-US" altLang="en-US"/>
              <a:pPr>
                <a:defRPr/>
              </a:pPr>
              <a:t>‹#›</a:t>
            </a:fld>
            <a:endParaRPr lang="en-US" altLang="en-US"/>
          </a:p>
        </p:txBody>
      </p:sp>
    </p:spTree>
    <p:extLst>
      <p:ext uri="{BB962C8B-B14F-4D97-AF65-F5344CB8AC3E}">
        <p14:creationId xmlns:p14="http://schemas.microsoft.com/office/powerpoint/2010/main" val="185701226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7C7D573-8A92-4690-B068-A92E06F5555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6E6BF296-C6D0-4BD6-B238-1497E3BA11D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7394902D-B830-4F13-850D-4F9AA0EF54FF}"/>
              </a:ext>
            </a:extLst>
          </p:cNvPr>
          <p:cNvSpPr>
            <a:spLocks noGrp="1"/>
          </p:cNvSpPr>
          <p:nvPr>
            <p:ph type="sldNum" sz="quarter" idx="12"/>
          </p:nvPr>
        </p:nvSpPr>
        <p:spPr/>
        <p:txBody>
          <a:bodyPr/>
          <a:lstStyle>
            <a:lvl1pPr>
              <a:defRPr smtClean="0"/>
            </a:lvl1pPr>
          </a:lstStyle>
          <a:p>
            <a:pPr>
              <a:defRPr/>
            </a:pPr>
            <a:fld id="{64831440-E2AC-49E7-B63D-80DF1BFAEF0C}" type="slidenum">
              <a:rPr lang="en-US" altLang="en-US"/>
              <a:pPr>
                <a:defRPr/>
              </a:pPr>
              <a:t>‹#›</a:t>
            </a:fld>
            <a:endParaRPr lang="en-US" altLang="en-US"/>
          </a:p>
        </p:txBody>
      </p:sp>
    </p:spTree>
    <p:extLst>
      <p:ext uri="{BB962C8B-B14F-4D97-AF65-F5344CB8AC3E}">
        <p14:creationId xmlns:p14="http://schemas.microsoft.com/office/powerpoint/2010/main" val="204354871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4EDBC7B5-1D19-4A97-A46C-9A3353A0ED49}"/>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6CF98896-5270-4C29-8D05-97C698B71CBE}"/>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2104CDE6-95FB-44D2-81B4-5311AA30767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67951AB-33D2-480F-9493-3E12457B8B54}"/>
              </a:ext>
            </a:extLst>
          </p:cNvPr>
          <p:cNvSpPr>
            <a:spLocks noGrp="1"/>
          </p:cNvSpPr>
          <p:nvPr>
            <p:ph type="sldNum" sz="quarter" idx="12"/>
          </p:nvPr>
        </p:nvSpPr>
        <p:spPr/>
        <p:txBody>
          <a:bodyPr/>
          <a:lstStyle>
            <a:lvl1pPr>
              <a:defRPr smtClean="0"/>
            </a:lvl1pPr>
          </a:lstStyle>
          <a:p>
            <a:pPr>
              <a:defRPr/>
            </a:pPr>
            <a:fld id="{43452E94-3056-4099-8451-522E2CB957FB}" type="slidenum">
              <a:rPr lang="en-US" altLang="en-US"/>
              <a:pPr>
                <a:defRPr/>
              </a:pPr>
              <a:t>‹#›</a:t>
            </a:fld>
            <a:endParaRPr lang="en-US" altLang="en-US"/>
          </a:p>
        </p:txBody>
      </p:sp>
    </p:spTree>
    <p:extLst>
      <p:ext uri="{BB962C8B-B14F-4D97-AF65-F5344CB8AC3E}">
        <p14:creationId xmlns:p14="http://schemas.microsoft.com/office/powerpoint/2010/main" val="95089674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82A580F-9FEE-464F-A396-EA190491365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1D0C60C-B17E-4F5D-8B8F-D793C874E8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7C4E0186-28DE-4FD8-8B1A-580C521D9D75}"/>
              </a:ext>
            </a:extLst>
          </p:cNvPr>
          <p:cNvSpPr>
            <a:spLocks noGrp="1"/>
          </p:cNvSpPr>
          <p:nvPr>
            <p:ph type="sldNum" sz="quarter" idx="12"/>
          </p:nvPr>
        </p:nvSpPr>
        <p:spPr/>
        <p:txBody>
          <a:bodyPr/>
          <a:lstStyle>
            <a:lvl1pPr>
              <a:defRPr smtClean="0"/>
            </a:lvl1pPr>
          </a:lstStyle>
          <a:p>
            <a:pPr>
              <a:defRPr/>
            </a:pPr>
            <a:fld id="{BE8F1E4A-D0A3-4939-AC70-837C646EF802}" type="slidenum">
              <a:rPr lang="en-US" altLang="en-US"/>
              <a:pPr>
                <a:defRPr/>
              </a:pPr>
              <a:t>‹#›</a:t>
            </a:fld>
            <a:endParaRPr lang="en-US" altLang="en-US"/>
          </a:p>
        </p:txBody>
      </p:sp>
    </p:spTree>
    <p:extLst>
      <p:ext uri="{BB962C8B-B14F-4D97-AF65-F5344CB8AC3E}">
        <p14:creationId xmlns:p14="http://schemas.microsoft.com/office/powerpoint/2010/main" val="1206574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9636BC6-8FCC-40E2-9152-2C43A10E7FA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9A58E963-C1AA-4A74-A84B-94C13148AE1E}"/>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23134354-A394-404C-8C67-9438A0F0C942}"/>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DCAB0109-422F-4B55-8411-74D6E6400CE6}"/>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1CFC551E-46E7-4A16-BE2D-073E164B8C9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26A4DD0-E611-4485-8FAE-91BA0553ABEE}"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D96189F-D9C9-4301-909A-4A79844A5D1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3D15F36A-3F12-4EFD-BAAE-BBEE48C8EF0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5CB88395-C954-46AE-83B2-AA89F036F6D6}"/>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854" r:id="rId1"/>
    <p:sldLayoutId id="2147484855" r:id="rId2"/>
    <p:sldLayoutId id="2147484856" r:id="rId3"/>
    <p:sldLayoutId id="2147484851" r:id="rId4"/>
    <p:sldLayoutId id="2147484857" r:id="rId5"/>
    <p:sldLayoutId id="2147484852" r:id="rId6"/>
    <p:sldLayoutId id="2147484858" r:id="rId7"/>
    <p:sldLayoutId id="2147484859" r:id="rId8"/>
    <p:sldLayoutId id="2147484860" r:id="rId9"/>
    <p:sldLayoutId id="2147484853" r:id="rId10"/>
    <p:sldLayoutId id="214748486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B321D8F4-F7BC-4080-97FE-1F84A9E64D0F}"/>
              </a:ext>
            </a:extLst>
          </p:cNvPr>
          <p:cNvSpPr>
            <a:spLocks noGrp="1" noChangeArrowheads="1"/>
          </p:cNvSpPr>
          <p:nvPr>
            <p:ph type="title"/>
          </p:nvPr>
        </p:nvSpPr>
        <p:spPr>
          <a:xfrm>
            <a:off x="533400" y="152400"/>
            <a:ext cx="8077200" cy="6705600"/>
          </a:xfrm>
        </p:spPr>
        <p:txBody>
          <a:bodyPr/>
          <a:lstStyle/>
          <a:p>
            <a:pPr algn="ctr" eaLnBrk="1" fontAlgn="auto" hangingPunct="1">
              <a:spcAft>
                <a:spcPts val="0"/>
              </a:spcAft>
              <a:defRPr/>
            </a:pPr>
            <a:br>
              <a:rPr lang="en-US" sz="6000" b="1" dirty="0">
                <a:solidFill>
                  <a:srgbClr val="002060"/>
                </a:solidFill>
                <a:effectLst>
                  <a:outerShdw blurRad="38100" dist="38100" dir="2700000" algn="tl">
                    <a:srgbClr val="000000">
                      <a:alpha val="43137"/>
                    </a:srgbClr>
                  </a:outerShdw>
                </a:effectLst>
              </a:rPr>
            </a:br>
            <a:r>
              <a:rPr lang="en-US" sz="6000" b="1" dirty="0">
                <a:solidFill>
                  <a:srgbClr val="002060"/>
                </a:solidFill>
                <a:effectLst>
                  <a:outerShdw blurRad="38100" dist="38100" dir="2700000" algn="tl">
                    <a:srgbClr val="000000">
                      <a:alpha val="43137"/>
                    </a:srgbClr>
                  </a:outerShdw>
                </a:effectLst>
              </a:rPr>
              <a:t>What  is  the </a:t>
            </a:r>
            <a:r>
              <a:rPr lang="en-US" sz="6000" b="1" dirty="0" err="1">
                <a:solidFill>
                  <a:srgbClr val="002060"/>
                </a:solidFill>
                <a:effectLst>
                  <a:outerShdw blurRad="38100" dist="38100" dir="2700000" algn="tl">
                    <a:srgbClr val="000000">
                      <a:alpha val="43137"/>
                    </a:srgbClr>
                  </a:outerShdw>
                </a:effectLst>
              </a:rPr>
              <a:t>christian</a:t>
            </a:r>
            <a:r>
              <a:rPr lang="en-US" sz="6000" b="1" dirty="0">
                <a:solidFill>
                  <a:srgbClr val="002060"/>
                </a:solidFill>
                <a:effectLst>
                  <a:outerShdw blurRad="38100" dist="38100" dir="2700000" algn="tl">
                    <a:srgbClr val="000000">
                      <a:alpha val="43137"/>
                    </a:srgbClr>
                  </a:outerShdw>
                </a:effectLst>
              </a:rPr>
              <a:t>  life?</a:t>
            </a:r>
            <a:br>
              <a:rPr lang="en-US" sz="6600" b="1" dirty="0">
                <a:solidFill>
                  <a:srgbClr val="002060"/>
                </a:solidFill>
                <a:effectLst>
                  <a:outerShdw blurRad="38100" dist="38100" dir="2700000" algn="tl">
                    <a:srgbClr val="000000">
                      <a:alpha val="43137"/>
                    </a:srgbClr>
                  </a:outerShdw>
                </a:effectLst>
              </a:rPr>
            </a:b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246523-82F7-474B-AF89-EBAA66A79CB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F62F68-CD20-4C0F-9E36-3A76778CF88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can you be a new creation? </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527A28F-1ED0-44FC-8723-71AFF6C9D22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a New Creation</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B268AE-5312-4312-88AD-F434EFB533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547B9F-8BC4-4ED4-88C6-724635DF85E5}"/>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can you be a new creation?</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By being </a:t>
            </a:r>
            <a:r>
              <a:rPr lang="en-US" sz="4400" b="1" u="sng" dirty="0">
                <a:solidFill>
                  <a:srgbClr val="990033"/>
                </a:solidFill>
                <a:effectLst>
                  <a:outerShdw blurRad="38100" dist="38100" dir="2700000" algn="tl">
                    <a:srgbClr val="000000">
                      <a:alpha val="43137"/>
                    </a:srgbClr>
                  </a:outerShdw>
                </a:effectLst>
                <a:latin typeface="Arial Narrow" pitchFamily="34" charset="0"/>
              </a:rPr>
              <a:t>born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again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I tell you the truth, no one can see the kingdom of God </a:t>
            </a:r>
            <a:r>
              <a:rPr lang="en-US" sz="2800" b="1" u="sng" dirty="0">
                <a:solidFill>
                  <a:schemeClr val="tx1"/>
                </a:solidFill>
                <a:effectLst>
                  <a:outerShdw blurRad="38100" dist="38100" dir="2700000" algn="tl">
                    <a:srgbClr val="000000">
                      <a:alpha val="43137"/>
                    </a:srgbClr>
                  </a:outerShdw>
                </a:effectLst>
                <a:cs typeface="Arial" pitchFamily="34" charset="0"/>
              </a:rPr>
              <a:t>unless he is born again</a:t>
            </a:r>
            <a:r>
              <a:rPr lang="en-US" sz="2800" b="1" dirty="0">
                <a:solidFill>
                  <a:schemeClr val="tx1"/>
                </a:solidFill>
              </a:rPr>
              <a:t>. </a:t>
            </a:r>
            <a:r>
              <a:rPr lang="en-US" sz="2800" b="1" dirty="0">
                <a:solidFill>
                  <a:schemeClr val="tx1"/>
                </a:solidFill>
                <a:effectLst>
                  <a:outerShdw blurRad="38100" dist="38100" dir="2700000" algn="tl">
                    <a:srgbClr val="000000">
                      <a:alpha val="43137"/>
                    </a:srgbClr>
                  </a:outerShdw>
                </a:effectLst>
                <a:cs typeface="Arial" pitchFamily="34" charset="0"/>
              </a:rPr>
              <a:t>– John 3:3</a:t>
            </a:r>
          </a:p>
        </p:txBody>
      </p:sp>
      <p:sp>
        <p:nvSpPr>
          <p:cNvPr id="4" name="Rectangle 3">
            <a:extLst>
              <a:ext uri="{FF2B5EF4-FFF2-40B4-BE49-F238E27FC236}">
                <a16:creationId xmlns:a16="http://schemas.microsoft.com/office/drawing/2014/main" id="{3B4C408C-3524-4248-A100-987AEFDEDAC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a New Creation</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1586F6-EB17-49AB-8FE1-57EE82AB4B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F18283-DF99-4A5D-8B28-79D5074A0963}"/>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can you be a new creation?</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birth takes place “of 	</a:t>
            </a:r>
            <a:r>
              <a:rPr lang="en-US" sz="4400" b="1" u="sng" dirty="0">
                <a:solidFill>
                  <a:srgbClr val="990033"/>
                </a:solidFill>
                <a:effectLst>
                  <a:outerShdw blurRad="38100" dist="38100" dir="2700000" algn="tl">
                    <a:srgbClr val="000000">
                      <a:alpha val="43137"/>
                    </a:srgbClr>
                  </a:outerShdw>
                </a:effectLst>
                <a:latin typeface="Arial Narrow" pitchFamily="34" charset="0"/>
              </a:rPr>
              <a:t>water</a:t>
            </a:r>
            <a:r>
              <a:rPr lang="en-US" sz="4400" b="1" dirty="0">
                <a:solidFill>
                  <a:srgbClr val="990033"/>
                </a:solidFill>
                <a:effectLst>
                  <a:outerShdw blurRad="38100" dist="38100" dir="2700000" algn="tl">
                    <a:srgbClr val="000000">
                      <a:alpha val="43137"/>
                    </a:srgbClr>
                  </a:outerShdw>
                </a:effectLst>
                <a:latin typeface="Arial Narrow" pitchFamily="34" charset="0"/>
              </a:rPr>
              <a:t> &amp; the Spirit”.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I tell you the truth, no one can enter the kingdom of God unless he is </a:t>
            </a:r>
            <a:r>
              <a:rPr lang="en-US" sz="2800" b="1" u="sng" dirty="0">
                <a:solidFill>
                  <a:schemeClr val="tx1"/>
                </a:solidFill>
                <a:effectLst>
                  <a:outerShdw blurRad="38100" dist="38100" dir="2700000" algn="tl">
                    <a:srgbClr val="000000">
                      <a:alpha val="43137"/>
                    </a:srgbClr>
                  </a:outerShdw>
                </a:effectLst>
                <a:cs typeface="Arial" pitchFamily="34" charset="0"/>
              </a:rPr>
              <a:t>born of water and the Spirit</a:t>
            </a:r>
            <a:r>
              <a:rPr lang="en-US" sz="2800" b="1" dirty="0">
                <a:solidFill>
                  <a:schemeClr val="tx1"/>
                </a:solidFill>
                <a:effectLst>
                  <a:outerShdw blurRad="38100" dist="38100" dir="2700000" algn="tl">
                    <a:srgbClr val="000000">
                      <a:alpha val="43137"/>
                    </a:srgbClr>
                  </a:outerShdw>
                </a:effectLst>
                <a:cs typeface="Arial" pitchFamily="34" charset="0"/>
              </a:rPr>
              <a:t>. – John 3:5</a:t>
            </a:r>
          </a:p>
        </p:txBody>
      </p:sp>
      <p:sp>
        <p:nvSpPr>
          <p:cNvPr id="4" name="Rectangle 3">
            <a:extLst>
              <a:ext uri="{FF2B5EF4-FFF2-40B4-BE49-F238E27FC236}">
                <a16:creationId xmlns:a16="http://schemas.microsoft.com/office/drawing/2014/main" id="{FE58BE04-4C3B-4042-92D4-81FD7E2F050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a New Creation</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E1A807-C10D-4CEB-97EA-22475220417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A998D5-F8C7-4C0B-BCFB-20364729C7C7}"/>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can you be a new creation?</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birth takes place “of 	</a:t>
            </a:r>
            <a:r>
              <a:rPr lang="en-US" sz="4400" b="1" u="sng" dirty="0">
                <a:solidFill>
                  <a:srgbClr val="990033"/>
                </a:solidFill>
                <a:effectLst>
                  <a:outerShdw blurRad="38100" dist="38100" dir="2700000" algn="tl">
                    <a:srgbClr val="000000">
                      <a:alpha val="43137"/>
                    </a:srgbClr>
                  </a:outerShdw>
                </a:effectLst>
                <a:latin typeface="Arial Narrow" pitchFamily="34" charset="0"/>
              </a:rPr>
              <a:t>water</a:t>
            </a:r>
            <a:r>
              <a:rPr lang="en-US" sz="4400" b="1" dirty="0">
                <a:solidFill>
                  <a:srgbClr val="990033"/>
                </a:solidFill>
                <a:effectLst>
                  <a:outerShdw blurRad="38100" dist="38100" dir="2700000" algn="tl">
                    <a:srgbClr val="000000">
                      <a:alpha val="43137"/>
                    </a:srgbClr>
                  </a:outerShdw>
                </a:effectLst>
                <a:latin typeface="Arial Narrow" pitchFamily="34" charset="0"/>
              </a:rPr>
              <a:t> &amp; the Spirit”.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father’s role.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James 1:18 - He chose to give us birth </a:t>
            </a:r>
            <a:r>
              <a:rPr lang="en-US" sz="2800" b="1" u="sng" dirty="0">
                <a:solidFill>
                  <a:schemeClr val="tx1"/>
                </a:solidFill>
                <a:effectLst>
                  <a:outerShdw blurRad="38100" dist="38100" dir="2700000" algn="tl">
                    <a:srgbClr val="000000">
                      <a:alpha val="43137"/>
                    </a:srgbClr>
                  </a:outerShdw>
                </a:effectLst>
                <a:cs typeface="Arial" pitchFamily="34" charset="0"/>
              </a:rPr>
              <a:t>through the word of truth</a:t>
            </a:r>
            <a:r>
              <a:rPr lang="en-US" sz="2800" b="1" dirty="0">
                <a:solidFill>
                  <a:schemeClr val="tx1"/>
                </a:solidFill>
                <a:effectLst>
                  <a:outerShdw blurRad="38100" dist="38100" dir="2700000" algn="tl">
                    <a:srgbClr val="000000">
                      <a:alpha val="43137"/>
                    </a:srgbClr>
                  </a:outerShdw>
                </a:effectLst>
                <a:cs typeface="Arial" pitchFamily="34" charset="0"/>
              </a:rPr>
              <a:t>, that we might be a kind of first fruits of all he created.</a:t>
            </a:r>
          </a:p>
        </p:txBody>
      </p:sp>
      <p:sp>
        <p:nvSpPr>
          <p:cNvPr id="4" name="Rectangle 3">
            <a:extLst>
              <a:ext uri="{FF2B5EF4-FFF2-40B4-BE49-F238E27FC236}">
                <a16:creationId xmlns:a16="http://schemas.microsoft.com/office/drawing/2014/main" id="{3CA1A45A-1E88-46E4-A6F9-DC678C74C9E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a New Creation</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61C3A3-8E91-4D29-B113-F8D6B014CC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D524FC-08F2-48AB-ADCC-9F491C6B5CE9}"/>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can you be a new creation?</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birth takes place “of 	</a:t>
            </a:r>
            <a:r>
              <a:rPr lang="en-US" sz="4400" b="1" u="sng" dirty="0">
                <a:solidFill>
                  <a:srgbClr val="990033"/>
                </a:solidFill>
                <a:effectLst>
                  <a:outerShdw blurRad="38100" dist="38100" dir="2700000" algn="tl">
                    <a:srgbClr val="000000">
                      <a:alpha val="43137"/>
                    </a:srgbClr>
                  </a:outerShdw>
                </a:effectLst>
                <a:latin typeface="Arial Narrow" pitchFamily="34" charset="0"/>
              </a:rPr>
              <a:t>water</a:t>
            </a:r>
            <a:r>
              <a:rPr lang="en-US" sz="4400" b="1" dirty="0">
                <a:solidFill>
                  <a:srgbClr val="990033"/>
                </a:solidFill>
                <a:effectLst>
                  <a:outerShdw blurRad="38100" dist="38100" dir="2700000" algn="tl">
                    <a:srgbClr val="000000">
                      <a:alpha val="43137"/>
                    </a:srgbClr>
                  </a:outerShdw>
                </a:effectLst>
                <a:latin typeface="Arial Narrow" pitchFamily="34" charset="0"/>
              </a:rPr>
              <a:t> &amp; the Spirit”.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mother’s role.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Titus 3:5 - He saved us through </a:t>
            </a:r>
            <a:r>
              <a:rPr lang="en-US" sz="2800" b="1" u="sng" dirty="0">
                <a:solidFill>
                  <a:schemeClr val="tx1"/>
                </a:solidFill>
                <a:effectLst>
                  <a:outerShdw blurRad="38100" dist="38100" dir="2700000" algn="tl">
                    <a:srgbClr val="000000">
                      <a:alpha val="43137"/>
                    </a:srgbClr>
                  </a:outerShdw>
                </a:effectLst>
                <a:cs typeface="Arial" pitchFamily="34" charset="0"/>
              </a:rPr>
              <a:t>the washing of rebirth</a:t>
            </a:r>
            <a:r>
              <a:rPr lang="en-US" sz="2800" b="1" dirty="0">
                <a:solidFill>
                  <a:schemeClr val="tx1"/>
                </a:solidFill>
                <a:effectLst>
                  <a:outerShdw blurRad="38100" dist="38100" dir="2700000" algn="tl">
                    <a:srgbClr val="000000">
                      <a:alpha val="43137"/>
                    </a:srgbClr>
                  </a:outerShdw>
                </a:effectLst>
                <a:cs typeface="Arial" pitchFamily="34" charset="0"/>
              </a:rPr>
              <a:t> and renewal by the Holy Spirit.</a:t>
            </a:r>
          </a:p>
        </p:txBody>
      </p:sp>
      <p:sp>
        <p:nvSpPr>
          <p:cNvPr id="4" name="Rectangle 3">
            <a:extLst>
              <a:ext uri="{FF2B5EF4-FFF2-40B4-BE49-F238E27FC236}">
                <a16:creationId xmlns:a16="http://schemas.microsoft.com/office/drawing/2014/main" id="{224CBEB0-EB7E-48D7-9CF3-C11E0ADE55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a New Creation</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88BA08-86EC-4014-8C0D-FC235801C4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26C410-EF42-49C8-BFEE-7AD5F11C640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can you be a new creation?</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birth takes place “of 	</a:t>
            </a:r>
            <a:r>
              <a:rPr lang="en-US" sz="4400" b="1" u="sng" dirty="0">
                <a:solidFill>
                  <a:srgbClr val="990033"/>
                </a:solidFill>
                <a:effectLst>
                  <a:outerShdw blurRad="38100" dist="38100" dir="2700000" algn="tl">
                    <a:srgbClr val="000000">
                      <a:alpha val="43137"/>
                    </a:srgbClr>
                  </a:outerShdw>
                </a:effectLst>
                <a:latin typeface="Arial Narrow" pitchFamily="34" charset="0"/>
              </a:rPr>
              <a:t>water</a:t>
            </a:r>
            <a:r>
              <a:rPr lang="en-US" sz="4400" b="1" dirty="0">
                <a:solidFill>
                  <a:srgbClr val="990033"/>
                </a:solidFill>
                <a:effectLst>
                  <a:outerShdw blurRad="38100" dist="38100" dir="2700000" algn="tl">
                    <a:srgbClr val="000000">
                      <a:alpha val="43137"/>
                    </a:srgbClr>
                  </a:outerShdw>
                </a:effectLst>
                <a:latin typeface="Arial Narrow" pitchFamily="34" charset="0"/>
              </a:rPr>
              <a:t> &amp; the Spirit”.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Your baptism pictures this.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Romans 6:4 - We were therefore </a:t>
            </a:r>
            <a:r>
              <a:rPr lang="en-US" sz="2800" b="1" u="sng" dirty="0">
                <a:solidFill>
                  <a:schemeClr val="tx1"/>
                </a:solidFill>
                <a:effectLst>
                  <a:outerShdw blurRad="38100" dist="38100" dir="2700000" algn="tl">
                    <a:srgbClr val="000000">
                      <a:alpha val="43137"/>
                    </a:srgbClr>
                  </a:outerShdw>
                </a:effectLst>
                <a:cs typeface="Arial" pitchFamily="34" charset="0"/>
              </a:rPr>
              <a:t>buried</a:t>
            </a:r>
            <a:r>
              <a:rPr lang="en-US" sz="2800" b="1" dirty="0">
                <a:solidFill>
                  <a:schemeClr val="tx1"/>
                </a:solidFill>
                <a:effectLst>
                  <a:outerShdw blurRad="38100" dist="38100" dir="2700000" algn="tl">
                    <a:srgbClr val="000000">
                      <a:alpha val="43137"/>
                    </a:srgbClr>
                  </a:outerShdw>
                </a:effectLst>
                <a:cs typeface="Arial" pitchFamily="34" charset="0"/>
              </a:rPr>
              <a:t> with him through baptism </a:t>
            </a:r>
            <a:r>
              <a:rPr lang="en-US" sz="2800" b="1" u="sng" dirty="0">
                <a:solidFill>
                  <a:schemeClr val="tx1"/>
                </a:solidFill>
                <a:effectLst>
                  <a:outerShdw blurRad="38100" dist="38100" dir="2700000" algn="tl">
                    <a:srgbClr val="000000">
                      <a:alpha val="43137"/>
                    </a:srgbClr>
                  </a:outerShdw>
                </a:effectLst>
                <a:cs typeface="Arial" pitchFamily="34" charset="0"/>
              </a:rPr>
              <a:t>into death</a:t>
            </a:r>
            <a:r>
              <a:rPr lang="en-US" sz="2800" b="1" dirty="0">
                <a:solidFill>
                  <a:schemeClr val="tx1"/>
                </a:solidFill>
                <a:effectLst>
                  <a:outerShdw blurRad="38100" dist="38100" dir="2700000" algn="tl">
                    <a:srgbClr val="000000">
                      <a:alpha val="43137"/>
                    </a:srgbClr>
                  </a:outerShdw>
                </a:effectLst>
                <a:cs typeface="Arial" pitchFamily="34" charset="0"/>
              </a:rPr>
              <a:t> in order that, just as Christ was </a:t>
            </a:r>
            <a:r>
              <a:rPr lang="en-US" sz="2800" b="1" u="sng" dirty="0">
                <a:solidFill>
                  <a:schemeClr val="tx1"/>
                </a:solidFill>
                <a:effectLst>
                  <a:outerShdw blurRad="38100" dist="38100" dir="2700000" algn="tl">
                    <a:srgbClr val="000000">
                      <a:alpha val="43137"/>
                    </a:srgbClr>
                  </a:outerShdw>
                </a:effectLst>
                <a:cs typeface="Arial" pitchFamily="34" charset="0"/>
              </a:rPr>
              <a:t>raised</a:t>
            </a:r>
            <a:r>
              <a:rPr lang="en-US" sz="2800" b="1" dirty="0">
                <a:solidFill>
                  <a:schemeClr val="tx1"/>
                </a:solidFill>
                <a:effectLst>
                  <a:outerShdw blurRad="38100" dist="38100" dir="2700000" algn="tl">
                    <a:srgbClr val="000000">
                      <a:alpha val="43137"/>
                    </a:srgbClr>
                  </a:outerShdw>
                </a:effectLst>
                <a:cs typeface="Arial" pitchFamily="34" charset="0"/>
              </a:rPr>
              <a:t> from the dead through the glory of the Father, </a:t>
            </a:r>
            <a:r>
              <a:rPr lang="en-US" sz="2800" b="1" u="sng" dirty="0">
                <a:solidFill>
                  <a:schemeClr val="tx1"/>
                </a:solidFill>
                <a:effectLst>
                  <a:outerShdw blurRad="38100" dist="38100" dir="2700000" algn="tl">
                    <a:srgbClr val="000000">
                      <a:alpha val="43137"/>
                    </a:srgbClr>
                  </a:outerShdw>
                </a:effectLst>
                <a:cs typeface="Arial" pitchFamily="34" charset="0"/>
              </a:rPr>
              <a:t>we too may live a new life</a:t>
            </a:r>
            <a:r>
              <a:rPr lang="en-US" sz="2800" b="1" dirty="0">
                <a:solidFill>
                  <a:schemeClr val="tx1"/>
                </a:solidFill>
                <a:effectLst>
                  <a:outerShdw blurRad="38100" dist="38100" dir="2700000" algn="tl">
                    <a:srgbClr val="000000">
                      <a:alpha val="43137"/>
                    </a:srgbClr>
                  </a:outerShdw>
                </a:effectLst>
                <a:cs typeface="Arial" pitchFamily="34" charset="0"/>
              </a:rPr>
              <a:t>.</a:t>
            </a:r>
          </a:p>
        </p:txBody>
      </p:sp>
      <p:sp>
        <p:nvSpPr>
          <p:cNvPr id="4" name="Rectangle 3">
            <a:extLst>
              <a:ext uri="{FF2B5EF4-FFF2-40B4-BE49-F238E27FC236}">
                <a16:creationId xmlns:a16="http://schemas.microsoft.com/office/drawing/2014/main" id="{9FABB159-64B5-4B0B-8C02-F762E95D42E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a New Creation</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17EA1A-D15F-4D22-AD7D-10EA5BF3E5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17FD77-029E-476F-96E5-A504F4390FF3}"/>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can you continue as a different kind of creature?</a:t>
            </a:r>
          </a:p>
        </p:txBody>
      </p:sp>
      <p:sp>
        <p:nvSpPr>
          <p:cNvPr id="4" name="Rectangle 3">
            <a:extLst>
              <a:ext uri="{FF2B5EF4-FFF2-40B4-BE49-F238E27FC236}">
                <a16:creationId xmlns:a16="http://schemas.microsoft.com/office/drawing/2014/main" id="{05A2F427-94FF-4BE8-B7EC-1E3F9B56729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a New Creation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BCCA8B-0281-4F87-8CDE-60CA4DF9D2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363BB7-A96A-427B-9D96-B4634C6EEE4E}"/>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can you continue as a different kind of creature?</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become a member of 	God’s </a:t>
            </a:r>
            <a:r>
              <a:rPr lang="en-US" sz="4400" b="1" u="sng" dirty="0">
                <a:solidFill>
                  <a:srgbClr val="990033"/>
                </a:solidFill>
                <a:effectLst>
                  <a:outerShdw blurRad="38100" dist="38100" dir="2700000" algn="tl">
                    <a:srgbClr val="000000">
                      <a:alpha val="43137"/>
                    </a:srgbClr>
                  </a:outerShdw>
                </a:effectLst>
                <a:latin typeface="Arial Narrow" pitchFamily="34" charset="0"/>
              </a:rPr>
              <a:t>family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I John 1:7 - But if we walk in the light, as he is in the light, </a:t>
            </a:r>
            <a:r>
              <a:rPr lang="en-US" sz="2800" b="1" u="sng" dirty="0">
                <a:solidFill>
                  <a:schemeClr val="tx1"/>
                </a:solidFill>
                <a:effectLst>
                  <a:outerShdw blurRad="38100" dist="38100" dir="2700000" algn="tl">
                    <a:srgbClr val="000000">
                      <a:alpha val="43137"/>
                    </a:srgbClr>
                  </a:outerShdw>
                </a:effectLst>
                <a:cs typeface="Arial" pitchFamily="34" charset="0"/>
              </a:rPr>
              <a:t>we have fellowship with one another</a:t>
            </a:r>
            <a:r>
              <a:rPr lang="en-US" sz="2800" b="1" dirty="0">
                <a:solidFill>
                  <a:schemeClr val="tx1"/>
                </a:solidFill>
                <a:effectLst>
                  <a:outerShdw blurRad="38100" dist="38100" dir="2700000" algn="tl">
                    <a:srgbClr val="000000">
                      <a:alpha val="43137"/>
                    </a:srgbClr>
                  </a:outerShdw>
                </a:effectLst>
                <a:cs typeface="Arial" pitchFamily="34" charset="0"/>
              </a:rPr>
              <a:t>, and the blood of Jesus, his Son, purifies us from all sin.</a:t>
            </a:r>
          </a:p>
        </p:txBody>
      </p:sp>
      <p:sp>
        <p:nvSpPr>
          <p:cNvPr id="4" name="Rectangle 3">
            <a:extLst>
              <a:ext uri="{FF2B5EF4-FFF2-40B4-BE49-F238E27FC236}">
                <a16:creationId xmlns:a16="http://schemas.microsoft.com/office/drawing/2014/main" id="{BD4E8A0D-4D04-4624-8158-E78E975591B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a New Creation</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51F0A6-514C-42A8-BF36-91B54E862F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D2CF74-F3C2-49F2-9CEB-E8F851BA7379}"/>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can you continue as a different kind of creature?</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inherit God’s Holy Spirit.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Romans 8:16 - The Spirit himself </a:t>
            </a:r>
            <a:r>
              <a:rPr lang="en-US" sz="2800" b="1" u="sng" dirty="0">
                <a:solidFill>
                  <a:schemeClr val="tx1"/>
                </a:solidFill>
                <a:effectLst>
                  <a:outerShdw blurRad="38100" dist="38100" dir="2700000" algn="tl">
                    <a:srgbClr val="000000">
                      <a:alpha val="43137"/>
                    </a:srgbClr>
                  </a:outerShdw>
                </a:effectLst>
                <a:cs typeface="Arial" pitchFamily="34" charset="0"/>
              </a:rPr>
              <a:t>testifies with our spirit</a:t>
            </a:r>
            <a:r>
              <a:rPr lang="en-US" sz="2800" b="1" dirty="0">
                <a:solidFill>
                  <a:schemeClr val="tx1"/>
                </a:solidFill>
                <a:effectLst>
                  <a:outerShdw blurRad="38100" dist="38100" dir="2700000" algn="tl">
                    <a:srgbClr val="000000">
                      <a:alpha val="43137"/>
                    </a:srgbClr>
                  </a:outerShdw>
                </a:effectLst>
                <a:cs typeface="Arial" pitchFamily="34" charset="0"/>
              </a:rPr>
              <a:t> that we are God’s children. </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Ephesians 4:30 - And do not grieve the Holy Spirit of God, </a:t>
            </a:r>
            <a:r>
              <a:rPr lang="en-US" sz="2800" b="1" u="sng" dirty="0">
                <a:solidFill>
                  <a:schemeClr val="tx1"/>
                </a:solidFill>
                <a:effectLst>
                  <a:outerShdw blurRad="38100" dist="38100" dir="2700000" algn="tl">
                    <a:srgbClr val="000000">
                      <a:alpha val="43137"/>
                    </a:srgbClr>
                  </a:outerShdw>
                </a:effectLst>
                <a:cs typeface="Arial" pitchFamily="34" charset="0"/>
              </a:rPr>
              <a:t>with whom you were sealed</a:t>
            </a:r>
            <a:r>
              <a:rPr lang="en-US" sz="2800" b="1" dirty="0">
                <a:solidFill>
                  <a:schemeClr val="tx1"/>
                </a:solidFill>
                <a:effectLst>
                  <a:outerShdw blurRad="38100" dist="38100" dir="2700000" algn="tl">
                    <a:srgbClr val="000000">
                      <a:alpha val="43137"/>
                    </a:srgbClr>
                  </a:outerShdw>
                </a:effectLst>
                <a:cs typeface="Arial" pitchFamily="34" charset="0"/>
              </a:rPr>
              <a:t> for the day of redemption.</a:t>
            </a:r>
          </a:p>
        </p:txBody>
      </p:sp>
      <p:sp>
        <p:nvSpPr>
          <p:cNvPr id="4" name="Rectangle 3">
            <a:extLst>
              <a:ext uri="{FF2B5EF4-FFF2-40B4-BE49-F238E27FC236}">
                <a16:creationId xmlns:a16="http://schemas.microsoft.com/office/drawing/2014/main" id="{4D62F4C6-EAF9-474D-82CB-383664A0383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a New Creation</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CDCE31-2406-4639-9F79-C84FA9BF82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587390-2BDC-427F-A580-77CA1ECEDCEF}"/>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can you continue as a different kind of creature?</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As spiritual babies, crave 	spiritual food!</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I Peter 2:2 - Like newborn babies, </a:t>
            </a:r>
            <a:r>
              <a:rPr lang="en-US" sz="2800" b="1" u="sng" dirty="0">
                <a:solidFill>
                  <a:schemeClr val="tx1"/>
                </a:solidFill>
                <a:effectLst>
                  <a:outerShdw blurRad="38100" dist="38100" dir="2700000" algn="tl">
                    <a:srgbClr val="000000">
                      <a:alpha val="43137"/>
                    </a:srgbClr>
                  </a:outerShdw>
                </a:effectLst>
                <a:cs typeface="Arial" pitchFamily="34" charset="0"/>
              </a:rPr>
              <a:t>crave pure spiritual milk</a:t>
            </a:r>
            <a:r>
              <a:rPr lang="en-US" sz="2800" b="1" dirty="0">
                <a:solidFill>
                  <a:schemeClr val="tx1"/>
                </a:solidFill>
                <a:effectLst>
                  <a:outerShdw blurRad="38100" dist="38100" dir="2700000" algn="tl">
                    <a:srgbClr val="000000">
                      <a:alpha val="43137"/>
                    </a:srgbClr>
                  </a:outerShdw>
                </a:effectLst>
                <a:cs typeface="Arial" pitchFamily="34" charset="0"/>
              </a:rPr>
              <a:t>, so that by it you may grow up in your salvation.</a:t>
            </a:r>
          </a:p>
        </p:txBody>
      </p:sp>
      <p:sp>
        <p:nvSpPr>
          <p:cNvPr id="4" name="Rectangle 3">
            <a:extLst>
              <a:ext uri="{FF2B5EF4-FFF2-40B4-BE49-F238E27FC236}">
                <a16:creationId xmlns:a16="http://schemas.microsoft.com/office/drawing/2014/main" id="{7A3F9C63-366D-4423-B245-F5292738902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a New Creation</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5D1752-8024-4E73-A436-75337CE2E7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35CC07-510B-4CE0-BC98-DEE54452D146}"/>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cs typeface="Arial" pitchFamily="34" charset="0"/>
              </a:rPr>
              <a:t>II Corinthians 5:14-17</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cs typeface="Arial" pitchFamily="34" charset="0"/>
              </a:rPr>
              <a:t>For Christ’s love compels us, because we are convinced that one died for all, and therefore all died. And he died for all, that those who live should no longer live for themselves but for him who died for them and was raised again. So from now on we regard no one from a worldly point of view. Though we once regarded Christ in this way, we do so no longer. Therefore, if anyone is in Christ, he is a new creation; the old has gone, the new has come!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52489F-47D1-47FC-B48A-20E7730BB7B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651339-7430-46B3-919C-0205AC5470B2}"/>
              </a:ext>
            </a:extLst>
          </p:cNvPr>
          <p:cNvSpPr>
            <a:spLocks noGrp="1" noChangeArrowheads="1"/>
          </p:cNvSpPr>
          <p:nvPr>
            <p:ph idx="1"/>
          </p:nvPr>
        </p:nvSpPr>
        <p:spPr>
          <a:xfrm>
            <a:off x="457200" y="1066800"/>
            <a:ext cx="8229600" cy="5791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It’s a New Creation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 v17</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It’s a New Motivation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And he died for all, that those who live should no longer live for themselves but for him who died for them and was raised again.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v15</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ED175F-7BB9-4588-A360-178A3C1F859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26A463-7A36-490F-B482-9F8B4825EE1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these new motivations?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8B3A060-4689-4827-9D4B-E0BCBAD7AF0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a New Motivation</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C56C90-B15F-4251-A811-23AF5CF5057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0D1F218-2C40-4F05-A7A4-90125C9AFB1A}"/>
              </a:ext>
            </a:extLst>
          </p:cNvPr>
          <p:cNvSpPr>
            <a:spLocks noGrp="1" noChangeArrowheads="1"/>
          </p:cNvSpPr>
          <p:nvPr>
            <p:ph idx="1"/>
          </p:nvPr>
        </p:nvSpPr>
        <p:spPr>
          <a:xfrm>
            <a:off x="533400" y="12192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these new motivations?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are to </a:t>
            </a:r>
            <a:r>
              <a:rPr lang="en-US" sz="4400" b="1" u="sng" dirty="0">
                <a:solidFill>
                  <a:srgbClr val="990033"/>
                </a:solidFill>
                <a:effectLst>
                  <a:outerShdw blurRad="38100" dist="38100" dir="2700000" algn="tl">
                    <a:srgbClr val="000000">
                      <a:alpha val="43137"/>
                    </a:srgbClr>
                  </a:outerShdw>
                </a:effectLst>
                <a:latin typeface="Arial Narrow" pitchFamily="34" charset="0"/>
              </a:rPr>
              <a:t>live</a:t>
            </a:r>
            <a:r>
              <a:rPr lang="en-US" sz="4400" b="1" dirty="0">
                <a:solidFill>
                  <a:srgbClr val="990033"/>
                </a:solidFill>
                <a:effectLst>
                  <a:outerShdw blurRad="38100" dist="38100" dir="2700000" algn="tl">
                    <a:srgbClr val="000000">
                      <a:alpha val="43137"/>
                    </a:srgbClr>
                  </a:outerShdw>
                </a:effectLst>
                <a:latin typeface="Arial Narrow" pitchFamily="34" charset="0"/>
              </a:rPr>
              <a:t> for Christ.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And he died for all, that those who live should </a:t>
            </a:r>
            <a:r>
              <a:rPr lang="en-US" sz="2800" b="1" u="sng" dirty="0">
                <a:solidFill>
                  <a:schemeClr val="tx1"/>
                </a:solidFill>
                <a:effectLst>
                  <a:outerShdw blurRad="38100" dist="38100" dir="2700000" algn="tl">
                    <a:srgbClr val="000000">
                      <a:alpha val="43137"/>
                    </a:srgbClr>
                  </a:outerShdw>
                </a:effectLst>
                <a:cs typeface="Arial" pitchFamily="34" charset="0"/>
              </a:rPr>
              <a:t>no longer live for themselves</a:t>
            </a:r>
            <a:r>
              <a:rPr lang="en-US" sz="2800" b="1" dirty="0">
                <a:solidFill>
                  <a:schemeClr val="tx1"/>
                </a:solidFill>
                <a:effectLst>
                  <a:outerShdw blurRad="38100" dist="38100" dir="2700000" algn="tl">
                    <a:srgbClr val="000000">
                      <a:alpha val="43137"/>
                    </a:srgbClr>
                  </a:outerShdw>
                </a:effectLst>
                <a:cs typeface="Arial" pitchFamily="34" charset="0"/>
              </a:rPr>
              <a:t> but for him who died for them and was raised again.     – v15</a:t>
            </a:r>
          </a:p>
        </p:txBody>
      </p:sp>
      <p:sp>
        <p:nvSpPr>
          <p:cNvPr id="4" name="Rectangle 3">
            <a:extLst>
              <a:ext uri="{FF2B5EF4-FFF2-40B4-BE49-F238E27FC236}">
                <a16:creationId xmlns:a16="http://schemas.microsoft.com/office/drawing/2014/main" id="{629908A1-2F63-4AAA-BB65-1CA6C994BEA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a New Motivation</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51FBC0-F2CA-4D8C-AC77-D289D984D93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C35058-13E7-4A74-99E8-ABE15EB7B680}"/>
              </a:ext>
            </a:extLst>
          </p:cNvPr>
          <p:cNvSpPr>
            <a:spLocks noGrp="1" noChangeArrowheads="1"/>
          </p:cNvSpPr>
          <p:nvPr>
            <p:ph idx="1"/>
          </p:nvPr>
        </p:nvSpPr>
        <p:spPr>
          <a:xfrm>
            <a:off x="533400" y="12192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these new motivations?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are to seek the </a:t>
            </a:r>
            <a:r>
              <a:rPr lang="en-US" sz="4400" b="1" u="sng" dirty="0">
                <a:solidFill>
                  <a:srgbClr val="990033"/>
                </a:solidFill>
                <a:effectLst>
                  <a:outerShdw blurRad="38100" dist="38100" dir="2700000" algn="tl">
                    <a:srgbClr val="000000">
                      <a:alpha val="43137"/>
                    </a:srgbClr>
                  </a:outerShdw>
                </a:effectLst>
                <a:latin typeface="Arial Narrow" pitchFamily="34" charset="0"/>
              </a:rPr>
              <a:t>heavenly</a:t>
            </a:r>
            <a:r>
              <a:rPr lang="en-US" sz="4400" b="1" dirty="0">
                <a:solidFill>
                  <a:srgbClr val="990033"/>
                </a:solidFill>
                <a:effectLst>
                  <a:outerShdw blurRad="38100" dist="38100" dir="2700000" algn="tl">
                    <a:srgbClr val="000000">
                      <a:alpha val="43137"/>
                    </a:srgbClr>
                  </a:outerShdw>
                </a:effectLst>
                <a:latin typeface="Arial Narrow" pitchFamily="34" charset="0"/>
              </a:rPr>
              <a:t> 	lifestyle.</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Colossians 3:2-3 - </a:t>
            </a:r>
            <a:r>
              <a:rPr lang="en-US" sz="2800" b="1" u="sng" dirty="0">
                <a:solidFill>
                  <a:schemeClr val="tx1"/>
                </a:solidFill>
                <a:effectLst>
                  <a:outerShdw blurRad="38100" dist="38100" dir="2700000" algn="tl">
                    <a:srgbClr val="000000">
                      <a:alpha val="43137"/>
                    </a:srgbClr>
                  </a:outerShdw>
                </a:effectLst>
                <a:cs typeface="Arial" pitchFamily="34" charset="0"/>
              </a:rPr>
              <a:t>Set your minds on things above</a:t>
            </a:r>
            <a:r>
              <a:rPr lang="en-US" sz="2800" b="1" dirty="0">
                <a:solidFill>
                  <a:schemeClr val="tx1"/>
                </a:solidFill>
                <a:effectLst>
                  <a:outerShdw blurRad="38100" dist="38100" dir="2700000" algn="tl">
                    <a:srgbClr val="000000">
                      <a:alpha val="43137"/>
                    </a:srgbClr>
                  </a:outerShdw>
                </a:effectLst>
                <a:cs typeface="Arial" pitchFamily="34" charset="0"/>
              </a:rPr>
              <a:t>, not on earthly things. For you died, and your life is now hidden with Christ in God.</a:t>
            </a:r>
          </a:p>
        </p:txBody>
      </p:sp>
      <p:sp>
        <p:nvSpPr>
          <p:cNvPr id="4" name="Rectangle 3">
            <a:extLst>
              <a:ext uri="{FF2B5EF4-FFF2-40B4-BE49-F238E27FC236}">
                <a16:creationId xmlns:a16="http://schemas.microsoft.com/office/drawing/2014/main" id="{DD1B72C4-CF76-45A6-B5EF-6D86491BEE5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a New Motivation</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66C46E-9443-4123-8EEB-DAD840F495D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60B26F-CD47-4679-8B60-1FF1D672B64F}"/>
              </a:ext>
            </a:extLst>
          </p:cNvPr>
          <p:cNvSpPr>
            <a:spLocks noGrp="1" noChangeArrowheads="1"/>
          </p:cNvSpPr>
          <p:nvPr>
            <p:ph idx="1"/>
          </p:nvPr>
        </p:nvSpPr>
        <p:spPr>
          <a:xfrm>
            <a:off x="533400" y="12192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these new motivations?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Bible promises.</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I Peter 5:7 - Cast all your anxiety on him because </a:t>
            </a:r>
            <a:r>
              <a:rPr lang="en-US" sz="2800" b="1" u="sng" dirty="0">
                <a:solidFill>
                  <a:schemeClr val="tx1"/>
                </a:solidFill>
                <a:effectLst>
                  <a:outerShdw blurRad="38100" dist="38100" dir="2700000" algn="tl">
                    <a:srgbClr val="000000">
                      <a:alpha val="43137"/>
                    </a:srgbClr>
                  </a:outerShdw>
                </a:effectLst>
                <a:cs typeface="Arial" pitchFamily="34" charset="0"/>
              </a:rPr>
              <a:t>he cares for you</a:t>
            </a:r>
            <a:r>
              <a:rPr lang="en-US" sz="2800" b="1" dirty="0">
                <a:solidFill>
                  <a:schemeClr val="tx1"/>
                </a:solidFill>
                <a:effectLst>
                  <a:outerShdw blurRad="38100" dist="38100" dir="2700000" algn="tl">
                    <a:srgbClr val="000000">
                      <a:alpha val="43137"/>
                    </a:srgbClr>
                  </a:outerShdw>
                </a:effectLst>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Romans 8:28 - And we know that in all things </a:t>
            </a:r>
            <a:r>
              <a:rPr lang="en-US" sz="2800" b="1" u="sng" dirty="0">
                <a:solidFill>
                  <a:schemeClr val="tx1"/>
                </a:solidFill>
                <a:effectLst>
                  <a:outerShdw blurRad="38100" dist="38100" dir="2700000" algn="tl">
                    <a:srgbClr val="000000">
                      <a:alpha val="43137"/>
                    </a:srgbClr>
                  </a:outerShdw>
                </a:effectLst>
                <a:cs typeface="Arial" pitchFamily="34" charset="0"/>
              </a:rPr>
              <a:t>God works for the good of those who love him</a:t>
            </a:r>
            <a:r>
              <a:rPr lang="en-US" sz="2800" b="1" dirty="0">
                <a:solidFill>
                  <a:schemeClr val="tx1"/>
                </a:solidFill>
                <a:effectLst>
                  <a:outerShdw blurRad="38100" dist="38100" dir="2700000" algn="tl">
                    <a:srgbClr val="000000">
                      <a:alpha val="43137"/>
                    </a:srgbClr>
                  </a:outerShdw>
                </a:effectLst>
                <a:cs typeface="Arial" pitchFamily="34" charset="0"/>
              </a:rPr>
              <a:t>, who have been called according to his purpose.</a:t>
            </a:r>
          </a:p>
        </p:txBody>
      </p:sp>
      <p:sp>
        <p:nvSpPr>
          <p:cNvPr id="4" name="Rectangle 3">
            <a:extLst>
              <a:ext uri="{FF2B5EF4-FFF2-40B4-BE49-F238E27FC236}">
                <a16:creationId xmlns:a16="http://schemas.microsoft.com/office/drawing/2014/main" id="{C20FEAEB-A416-448F-8B55-18FCCD20363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a New Motivation</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ACF3BD-1C43-41B4-8C3D-BC05E9A7DBB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A1DB45-7219-4FEC-8D22-74F4A5720E2A}"/>
              </a:ext>
            </a:extLst>
          </p:cNvPr>
          <p:cNvSpPr>
            <a:spLocks noGrp="1" noChangeArrowheads="1"/>
          </p:cNvSpPr>
          <p:nvPr>
            <p:ph idx="1"/>
          </p:nvPr>
        </p:nvSpPr>
        <p:spPr>
          <a:xfrm>
            <a:off x="533400" y="1219200"/>
            <a:ext cx="8229600" cy="56388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Matthew 6:28-30 &amp; 33 - And why do you worry about clothes? See how the lilies of the field grow. They do not labor or spin. Yet I tell you that not even Solomon in all his splendor was dressed like one of these. If that is how God clothes the grass of the field, which is here today and tomorrow is thrown into the fire, will he not much more clothe you, O you of little faith? . . . But seek first his kingdom and his righteousness, and all these things will be given to you as well.</a:t>
            </a:r>
          </a:p>
        </p:txBody>
      </p:sp>
      <p:sp>
        <p:nvSpPr>
          <p:cNvPr id="4" name="Rectangle 3">
            <a:extLst>
              <a:ext uri="{FF2B5EF4-FFF2-40B4-BE49-F238E27FC236}">
                <a16:creationId xmlns:a16="http://schemas.microsoft.com/office/drawing/2014/main" id="{686B695D-07D1-4D3A-84FA-93792B88CDC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a New Motivation</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928C25-B0EC-4DCC-AE88-142CCF1DDE5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212002-08C2-46D8-8200-1B747952F2E1}"/>
              </a:ext>
            </a:extLst>
          </p:cNvPr>
          <p:cNvSpPr>
            <a:spLocks noGrp="1" noChangeArrowheads="1"/>
          </p:cNvSpPr>
          <p:nvPr>
            <p:ph idx="1"/>
          </p:nvPr>
        </p:nvSpPr>
        <p:spPr>
          <a:xfrm>
            <a:off x="533400" y="1219200"/>
            <a:ext cx="8229600" cy="56388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Matthew 6:28-30 &amp; 33 - And why do you worry about clothes? See how the lilies of the field grow. They do not labor or spin. Yet I tell you that not even Solomon in all his splendor was dressed like one of these. If that is how God clothes the grass of the field, which is here today and tomorrow is thrown into the fire, will he not much more clothe you, O you of little faith? . . . </a:t>
            </a:r>
            <a:r>
              <a:rPr lang="en-US" sz="2800" b="1" u="sng" dirty="0">
                <a:solidFill>
                  <a:schemeClr val="tx1"/>
                </a:solidFill>
                <a:effectLst>
                  <a:outerShdw blurRad="38100" dist="38100" dir="2700000" algn="tl">
                    <a:srgbClr val="000000">
                      <a:alpha val="43137"/>
                    </a:srgbClr>
                  </a:outerShdw>
                </a:effectLst>
                <a:cs typeface="Arial" pitchFamily="34" charset="0"/>
              </a:rPr>
              <a:t>But seek first his kingdom and his righteousness, and all these things will be given to you as well</a:t>
            </a:r>
            <a:r>
              <a:rPr lang="en-US" sz="2800" b="1" dirty="0">
                <a:solidFill>
                  <a:schemeClr val="tx1"/>
                </a:solidFill>
                <a:effectLst>
                  <a:outerShdw blurRad="38100" dist="38100" dir="2700000" algn="tl">
                    <a:srgbClr val="000000">
                      <a:alpha val="43137"/>
                    </a:srgbClr>
                  </a:outerShdw>
                </a:effectLst>
                <a:cs typeface="Arial" pitchFamily="34" charset="0"/>
              </a:rPr>
              <a:t>.</a:t>
            </a:r>
          </a:p>
        </p:txBody>
      </p:sp>
      <p:sp>
        <p:nvSpPr>
          <p:cNvPr id="4" name="Rectangle 3">
            <a:extLst>
              <a:ext uri="{FF2B5EF4-FFF2-40B4-BE49-F238E27FC236}">
                <a16:creationId xmlns:a16="http://schemas.microsoft.com/office/drawing/2014/main" id="{98295A4B-A512-4795-BB44-5FFE7AF9B6D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a New Motivation</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EB33DE-A58C-48CD-8515-C009ED6A27F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A8259E-47B9-47E9-A32C-EB76E35CAE2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do these new motivations come from?</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8ADE0C3-613A-456B-BCE9-7395603B15D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a New Motivation</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F301CF-4E24-42C1-A2C8-CEBAC331763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409944-3E67-4AB8-9818-6CEB1B5E92D0}"/>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do these new motivations come from?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Galatians 2:20 - I have been crucified with Christ and I no longer live, but </a:t>
            </a:r>
            <a:r>
              <a:rPr lang="en-US" sz="2800" b="1" u="sng" dirty="0">
                <a:solidFill>
                  <a:schemeClr val="tx1"/>
                </a:solidFill>
                <a:effectLst>
                  <a:outerShdw blurRad="38100" dist="38100" dir="2700000" algn="tl">
                    <a:srgbClr val="000000">
                      <a:alpha val="43137"/>
                    </a:srgbClr>
                  </a:outerShdw>
                </a:effectLst>
                <a:cs typeface="Arial" pitchFamily="34" charset="0"/>
              </a:rPr>
              <a:t>Christ lives in me</a:t>
            </a:r>
            <a:r>
              <a:rPr lang="en-US" sz="2800" b="1" dirty="0">
                <a:solidFill>
                  <a:schemeClr val="tx1"/>
                </a:solidFill>
                <a:effectLst>
                  <a:outerShdw blurRad="38100" dist="38100" dir="2700000" algn="tl">
                    <a:srgbClr val="000000">
                      <a:alpha val="43137"/>
                    </a:srgbClr>
                  </a:outerShdw>
                </a:effectLst>
                <a:cs typeface="Arial" pitchFamily="34" charset="0"/>
              </a:rPr>
              <a:t>.</a:t>
            </a:r>
          </a:p>
        </p:txBody>
      </p:sp>
      <p:sp>
        <p:nvSpPr>
          <p:cNvPr id="4" name="Rectangle 3">
            <a:extLst>
              <a:ext uri="{FF2B5EF4-FFF2-40B4-BE49-F238E27FC236}">
                <a16:creationId xmlns:a16="http://schemas.microsoft.com/office/drawing/2014/main" id="{9EDDD8B7-85C5-403B-9440-04505FC9B50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a New Motivation</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03EFB9-E372-4330-B632-3CDEAEA6509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1C4964-6CC3-4CFE-B710-0FAC102639C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do these new motivations come from?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do you respond to this?</a:t>
            </a:r>
          </a:p>
        </p:txBody>
      </p:sp>
      <p:sp>
        <p:nvSpPr>
          <p:cNvPr id="4" name="Rectangle 3">
            <a:extLst>
              <a:ext uri="{FF2B5EF4-FFF2-40B4-BE49-F238E27FC236}">
                <a16:creationId xmlns:a16="http://schemas.microsoft.com/office/drawing/2014/main" id="{D8F9C5C4-F260-48B2-8C2B-AA54E57E91E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a New Motivation</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138031-82C5-4DD6-AFB7-DA8137A46A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13CA43-0EEC-4892-8525-3DB077F128AA}"/>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cs typeface="Arial" pitchFamily="34" charset="0"/>
              </a:rPr>
              <a:t>II Corinthians 5:18-21</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cs typeface="Arial" pitchFamily="34" charset="0"/>
              </a:rPr>
              <a:t>All this is from God, who reconciled us to himself through Christ and gave us the ministry of reconciliation: that God was reconciling the world to himself in Christ, not counting men’s sins against them. And he has committed to us the message of reconciliation. We are therefore Christ’s ambassadors, as though God were making his appeal through us. We implore you on Christ’s behalf: Be reconciled to God. God made him who had no sin to be sin for us, so that in him we might become the righteousness of God.</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AF485E-7C68-413B-BCEB-8239E70DCF8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98B64B-43C5-4595-B280-41DBDD4BA4C7}"/>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do these new motivations come from?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do you respond to this?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go to the Word of God!</a:t>
            </a:r>
          </a:p>
        </p:txBody>
      </p:sp>
      <p:sp>
        <p:nvSpPr>
          <p:cNvPr id="4" name="Rectangle 3">
            <a:extLst>
              <a:ext uri="{FF2B5EF4-FFF2-40B4-BE49-F238E27FC236}">
                <a16:creationId xmlns:a16="http://schemas.microsoft.com/office/drawing/2014/main" id="{14AD4899-1C97-4260-B674-EAAB9C82040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a New Motivation</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992BC9-6953-44E6-9B9C-16903F7A904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779233-4CC9-449B-A517-D0C984DE1EE6}"/>
              </a:ext>
            </a:extLst>
          </p:cNvPr>
          <p:cNvSpPr>
            <a:spLocks noGrp="1" noChangeArrowheads="1"/>
          </p:cNvSpPr>
          <p:nvPr>
            <p:ph idx="1"/>
          </p:nvPr>
        </p:nvSpPr>
        <p:spPr>
          <a:xfrm>
            <a:off x="457200" y="1066800"/>
            <a:ext cx="8229600" cy="5791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It’s a New Creation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 v17</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It’s a New Motivation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 v15</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It’s a New Relationship to Others.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We are therefore Christ’s ambassadors, as though God were making his appeal through us. We implore you on Christ’s behalf: Be reconciled to God.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v20</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89568E-DC8A-4B34-8A23-BC0CD74DAA8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0F4FAD-9E39-4FFC-AC36-D272358651D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A. You are an </a:t>
            </a:r>
            <a:r>
              <a:rPr lang="en-US" sz="4100" b="1" u="sng" dirty="0">
                <a:solidFill>
                  <a:srgbClr val="990033"/>
                </a:solidFill>
                <a:effectLst>
                  <a:outerShdw blurRad="38100" dist="38100" dir="2700000" algn="tl">
                    <a:srgbClr val="000000">
                      <a:alpha val="43137"/>
                    </a:srgbClr>
                  </a:outerShdw>
                </a:effectLst>
                <a:latin typeface="Arial Narrow" pitchFamily="34" charset="0"/>
              </a:rPr>
              <a:t>ambassador</a:t>
            </a:r>
            <a:r>
              <a:rPr lang="en-US" sz="4100" b="1" dirty="0">
                <a:solidFill>
                  <a:srgbClr val="990033"/>
                </a:solidFill>
                <a:effectLst>
                  <a:outerShdw blurRad="38100" dist="38100" dir="2700000" algn="tl">
                    <a:srgbClr val="000000">
                      <a:alpha val="43137"/>
                    </a:srgbClr>
                  </a:outerShdw>
                </a:effectLst>
                <a:latin typeface="Arial Narrow" pitchFamily="34" charset="0"/>
              </a:rPr>
              <a:t>.</a:t>
            </a:r>
            <a:endParaRPr lang="en-US" sz="41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461DBFE-F025-4AD6-934B-A05D1EDA9DB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8137E7-8876-4280-A59B-398AA41C5BA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03D042-8DEB-4D12-A405-F5E4FDAE9228}"/>
              </a:ext>
            </a:extLst>
          </p:cNvPr>
          <p:cNvSpPr>
            <a:spLocks noGrp="1" noChangeArrowheads="1"/>
          </p:cNvSpPr>
          <p:nvPr>
            <p:ph idx="1"/>
          </p:nvPr>
        </p:nvSpPr>
        <p:spPr>
          <a:xfrm>
            <a:off x="457200" y="11430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A. You are an </a:t>
            </a:r>
            <a:r>
              <a:rPr lang="en-US" sz="4100" b="1" u="sng" dirty="0">
                <a:solidFill>
                  <a:srgbClr val="990033"/>
                </a:solidFill>
                <a:effectLst>
                  <a:outerShdw blurRad="38100" dist="38100" dir="2700000" algn="tl">
                    <a:srgbClr val="000000">
                      <a:alpha val="43137"/>
                    </a:srgbClr>
                  </a:outerShdw>
                </a:effectLst>
                <a:latin typeface="Arial Narrow" pitchFamily="34" charset="0"/>
              </a:rPr>
              <a:t>ambassador</a:t>
            </a:r>
            <a:r>
              <a:rPr lang="en-US" sz="4100" b="1" dirty="0">
                <a:solidFill>
                  <a:srgbClr val="990033"/>
                </a:solidFill>
                <a:effectLst>
                  <a:outerShdw blurRad="38100" dist="38100" dir="2700000" algn="tl">
                    <a:srgbClr val="000000">
                      <a:alpha val="43137"/>
                    </a:srgbClr>
                  </a:outerShdw>
                </a:effectLst>
                <a:latin typeface="Arial Narrow" pitchFamily="34" charset="0"/>
              </a:rPr>
              <a:t>.</a:t>
            </a:r>
          </a:p>
          <a:p>
            <a:pPr marL="1143000" lvl="1" indent="-74295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1. Your mission is to reconcile others to God.</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All this is from God, who reconciled us to himself through Christ and gave us the ministry of reconciliation – v18</a:t>
            </a:r>
          </a:p>
        </p:txBody>
      </p:sp>
      <p:sp>
        <p:nvSpPr>
          <p:cNvPr id="4" name="Rectangle 3">
            <a:extLst>
              <a:ext uri="{FF2B5EF4-FFF2-40B4-BE49-F238E27FC236}">
                <a16:creationId xmlns:a16="http://schemas.microsoft.com/office/drawing/2014/main" id="{E2E7FC58-EB18-445A-9193-5A6521288DB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CB5DE2-DE44-46AF-9D8F-9C9F9EB6083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856400-3525-4C56-8F36-E6F884E9989E}"/>
              </a:ext>
            </a:extLst>
          </p:cNvPr>
          <p:cNvSpPr>
            <a:spLocks noGrp="1" noChangeArrowheads="1"/>
          </p:cNvSpPr>
          <p:nvPr>
            <p:ph idx="1"/>
          </p:nvPr>
        </p:nvSpPr>
        <p:spPr>
          <a:xfrm>
            <a:off x="457200" y="1143000"/>
            <a:ext cx="8229600" cy="5715000"/>
          </a:xfrm>
        </p:spPr>
        <p:txBody>
          <a:bodyPr>
            <a:normAutofit/>
          </a:bodyPr>
          <a:lstStyle/>
          <a:p>
            <a:pPr marL="742950" indent="-742950" algn="just" eaLnBrk="1" hangingPunct="1">
              <a:buFont typeface="Wingdings 2" panose="05020102010507070707" pitchFamily="18" charset="2"/>
              <a:buNone/>
            </a:pPr>
            <a:r>
              <a:rPr lang="en-US" altLang="en-US" sz="4100" b="1">
                <a:solidFill>
                  <a:srgbClr val="990033"/>
                </a:solidFill>
                <a:effectLst>
                  <a:outerShdw blurRad="38100" dist="38100" dir="2700000" algn="tl">
                    <a:srgbClr val="C0C0C0"/>
                  </a:outerShdw>
                </a:effectLst>
                <a:latin typeface="Arial Narrow" panose="020B0606020202030204" pitchFamily="34" charset="0"/>
              </a:rPr>
              <a:t>A. You are an </a:t>
            </a:r>
            <a:r>
              <a:rPr lang="en-US" altLang="en-US" sz="4100" b="1" u="sng">
                <a:solidFill>
                  <a:srgbClr val="990033"/>
                </a:solidFill>
                <a:effectLst>
                  <a:outerShdw blurRad="38100" dist="38100" dir="2700000" algn="tl">
                    <a:srgbClr val="C0C0C0"/>
                  </a:outerShdw>
                </a:effectLst>
                <a:latin typeface="Arial Narrow" panose="020B0606020202030204" pitchFamily="34" charset="0"/>
              </a:rPr>
              <a:t>ambassador</a:t>
            </a:r>
            <a:r>
              <a:rPr lang="en-US" altLang="en-US" sz="4100" b="1">
                <a:solidFill>
                  <a:srgbClr val="990033"/>
                </a:solidFill>
                <a:effectLst>
                  <a:outerShdw blurRad="38100" dist="38100" dir="2700000" algn="tl">
                    <a:srgbClr val="C0C0C0"/>
                  </a:outerShdw>
                </a:effectLst>
                <a:latin typeface="Arial Narrow" panose="020B0606020202030204" pitchFamily="34" charset="0"/>
              </a:rPr>
              <a:t>.</a:t>
            </a:r>
          </a:p>
          <a:p>
            <a:pPr marL="1143000" lvl="1" indent="-742950" algn="just" eaLnBrk="1" hangingPunct="1">
              <a:buFont typeface="Wingdings 2" panose="05020102010507070707" pitchFamily="18" charset="2"/>
              <a:buNone/>
            </a:pPr>
            <a:r>
              <a:rPr lang="en-US" altLang="en-US" sz="4100" b="1">
                <a:solidFill>
                  <a:srgbClr val="990033"/>
                </a:solidFill>
                <a:effectLst>
                  <a:outerShdw blurRad="38100" dist="38100" dir="2700000" algn="tl">
                    <a:srgbClr val="C0C0C0"/>
                  </a:outerShdw>
                </a:effectLst>
                <a:latin typeface="Arial Narrow" panose="020B0606020202030204" pitchFamily="34" charset="0"/>
              </a:rPr>
              <a:t>1. Your mission is to reconcile others to God.</a:t>
            </a:r>
          </a:p>
          <a:p>
            <a:pPr marL="742950" indent="-74295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cs typeface="Arial" panose="020B0604020202020204" pitchFamily="34" charset="0"/>
              </a:rPr>
              <a:t>All this is from God, who </a:t>
            </a:r>
            <a:r>
              <a:rPr lang="en-US" altLang="en-US" sz="2800" b="1" u="sng">
                <a:solidFill>
                  <a:schemeClr val="tx1"/>
                </a:solidFill>
                <a:effectLst>
                  <a:outerShdw blurRad="38100" dist="38100" dir="2700000" algn="tl">
                    <a:srgbClr val="C0C0C0"/>
                  </a:outerShdw>
                </a:effectLst>
                <a:cs typeface="Arial" panose="020B0604020202020204" pitchFamily="34" charset="0"/>
              </a:rPr>
              <a:t>reconciled</a:t>
            </a:r>
            <a:r>
              <a:rPr lang="en-US" altLang="en-US" sz="2800" b="1">
                <a:solidFill>
                  <a:schemeClr val="tx1"/>
                </a:solidFill>
                <a:effectLst>
                  <a:outerShdw blurRad="38100" dist="38100" dir="2700000" algn="tl">
                    <a:srgbClr val="C0C0C0"/>
                  </a:outerShdw>
                </a:effectLst>
                <a:cs typeface="Arial" panose="020B0604020202020204" pitchFamily="34" charset="0"/>
              </a:rPr>
              <a:t> us to himself through Christ and gave us the ministry of </a:t>
            </a:r>
            <a:r>
              <a:rPr lang="en-US" altLang="en-US" sz="2800" b="1" u="sng">
                <a:solidFill>
                  <a:schemeClr val="tx1"/>
                </a:solidFill>
                <a:effectLst>
                  <a:outerShdw blurRad="38100" dist="38100" dir="2700000" algn="tl">
                    <a:srgbClr val="C0C0C0"/>
                  </a:outerShdw>
                </a:effectLst>
                <a:cs typeface="Arial" panose="020B0604020202020204" pitchFamily="34" charset="0"/>
              </a:rPr>
              <a:t>reconciliation</a:t>
            </a:r>
            <a:r>
              <a:rPr lang="en-US" altLang="en-US" sz="2800" b="1">
                <a:solidFill>
                  <a:schemeClr val="tx1"/>
                </a:solidFill>
                <a:effectLst>
                  <a:outerShdw blurRad="38100" dist="38100" dir="2700000" algn="tl">
                    <a:srgbClr val="C0C0C0"/>
                  </a:outerShdw>
                </a:effectLst>
                <a:cs typeface="Arial" panose="020B0604020202020204" pitchFamily="34" charset="0"/>
              </a:rPr>
              <a:t> – v18</a:t>
            </a:r>
          </a:p>
          <a:p>
            <a:pPr marL="742950" indent="-742950" algn="just" eaLnBrk="1" hangingPunct="1">
              <a:buFont typeface="Wingdings 2" panose="05020102010507070707" pitchFamily="18" charset="2"/>
              <a:buNone/>
            </a:pPr>
            <a:r>
              <a:rPr lang="en-US" altLang="en-US" sz="41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Reconcile</a:t>
            </a:r>
            <a:r>
              <a:rPr lang="en-US" altLang="en-US" sz="41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1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1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exchange value for value as in exchanging coins. (Money Changers)        </a:t>
            </a:r>
            <a:r>
              <a:rPr lang="en-US" altLang="en-US" sz="41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καταλλάσσω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93D7E43F-4C74-4C16-A7E2-8FB3A616FE7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F10D97-C6C4-4D9C-93B7-33819A88D5A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DBD5E3-BAD4-400B-8F11-CB17AE255692}"/>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A. You are an </a:t>
            </a:r>
            <a:r>
              <a:rPr lang="en-US" sz="4100" b="1" u="sng" dirty="0">
                <a:solidFill>
                  <a:srgbClr val="990033"/>
                </a:solidFill>
                <a:effectLst>
                  <a:outerShdw blurRad="38100" dist="38100" dir="2700000" algn="tl">
                    <a:srgbClr val="000000">
                      <a:alpha val="43137"/>
                    </a:srgbClr>
                  </a:outerShdw>
                </a:effectLst>
                <a:latin typeface="Arial Narrow" pitchFamily="34" charset="0"/>
              </a:rPr>
              <a:t>ambassador</a:t>
            </a:r>
            <a:r>
              <a:rPr lang="en-US" sz="4100" b="1" dirty="0">
                <a:solidFill>
                  <a:srgbClr val="990033"/>
                </a:solidFill>
                <a:effectLst>
                  <a:outerShdw blurRad="38100" dist="38100" dir="2700000" algn="tl">
                    <a:srgbClr val="000000">
                      <a:alpha val="43137"/>
                    </a:srgbClr>
                  </a:outerShdw>
                </a:effectLst>
                <a:latin typeface="Arial Narrow" pitchFamily="34" charset="0"/>
              </a:rPr>
              <a:t>.</a:t>
            </a:r>
          </a:p>
          <a:p>
            <a:pPr marL="1143000" lvl="1" indent="-74295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2. Lord Jesus put it this way.</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Matthew 4:19 - Come, follow me and I will make you fishers of men.</a:t>
            </a:r>
          </a:p>
        </p:txBody>
      </p:sp>
      <p:sp>
        <p:nvSpPr>
          <p:cNvPr id="4" name="Rectangle 3">
            <a:extLst>
              <a:ext uri="{FF2B5EF4-FFF2-40B4-BE49-F238E27FC236}">
                <a16:creationId xmlns:a16="http://schemas.microsoft.com/office/drawing/2014/main" id="{FFD3B0A0-7D94-42B7-BD30-B7DACFE8949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7D1513-137A-4187-86A8-EC500A23EE8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925B7A-80D8-4B43-8B82-C6125A7F5641}"/>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B. How will people know you are an ambassador?</a:t>
            </a:r>
          </a:p>
        </p:txBody>
      </p:sp>
      <p:sp>
        <p:nvSpPr>
          <p:cNvPr id="4" name="Rectangle 3">
            <a:extLst>
              <a:ext uri="{FF2B5EF4-FFF2-40B4-BE49-F238E27FC236}">
                <a16:creationId xmlns:a16="http://schemas.microsoft.com/office/drawing/2014/main" id="{D9A40E12-67C5-4E01-8989-CC21E68216C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B514FD-9BAE-4DA7-A3F6-8C4131DB3A1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BD38F2-6584-4892-A50A-A06DA9BB4A8A}"/>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B. How will people know you are an ambassador?</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John 13:35 - By this all men will know that you are my disciples, </a:t>
            </a:r>
            <a:r>
              <a:rPr lang="en-US" sz="2800" b="1" u="sng" dirty="0">
                <a:solidFill>
                  <a:schemeClr val="tx1"/>
                </a:solidFill>
                <a:effectLst>
                  <a:outerShdw blurRad="38100" dist="38100" dir="2700000" algn="tl">
                    <a:srgbClr val="000000">
                      <a:alpha val="43137"/>
                    </a:srgbClr>
                  </a:outerShdw>
                </a:effectLst>
                <a:cs typeface="Arial" pitchFamily="34" charset="0"/>
              </a:rPr>
              <a:t>if you love one another</a:t>
            </a:r>
            <a:r>
              <a:rPr lang="en-US" sz="2800" b="1" dirty="0">
                <a:solidFill>
                  <a:schemeClr val="tx1"/>
                </a:solidFill>
                <a:effectLst>
                  <a:outerShdw blurRad="38100" dist="38100" dir="2700000" algn="tl">
                    <a:srgbClr val="000000">
                      <a:alpha val="43137"/>
                    </a:srgbClr>
                  </a:outerShdw>
                </a:effectLst>
                <a:cs typeface="Arial" pitchFamily="34" charset="0"/>
              </a:rPr>
              <a:t>.</a:t>
            </a:r>
          </a:p>
        </p:txBody>
      </p:sp>
      <p:sp>
        <p:nvSpPr>
          <p:cNvPr id="4" name="Rectangle 3">
            <a:extLst>
              <a:ext uri="{FF2B5EF4-FFF2-40B4-BE49-F238E27FC236}">
                <a16:creationId xmlns:a16="http://schemas.microsoft.com/office/drawing/2014/main" id="{09A22639-4D9F-4AA4-8571-386542F8BD2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B686F3-6CD0-404A-8FA5-186211F879A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A56E5C-FDDF-4468-B396-893D2B86A55B}"/>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B. How will people know you are an ambassador?</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John 13:35 - By this all men will know that you are my disciples, </a:t>
            </a:r>
            <a:r>
              <a:rPr lang="en-US" sz="2800" b="1" u="sng" dirty="0">
                <a:solidFill>
                  <a:schemeClr val="tx1"/>
                </a:solidFill>
                <a:effectLst>
                  <a:outerShdw blurRad="38100" dist="38100" dir="2700000" algn="tl">
                    <a:srgbClr val="000000">
                      <a:alpha val="43137"/>
                    </a:srgbClr>
                  </a:outerShdw>
                </a:effectLst>
                <a:cs typeface="Arial" pitchFamily="34" charset="0"/>
              </a:rPr>
              <a:t>if you love one another</a:t>
            </a:r>
            <a:r>
              <a:rPr lang="en-US" sz="2800" b="1" dirty="0">
                <a:solidFill>
                  <a:schemeClr val="tx1"/>
                </a:solidFill>
                <a:effectLst>
                  <a:outerShdw blurRad="38100" dist="38100" dir="2700000" algn="tl">
                    <a:srgbClr val="000000">
                      <a:alpha val="43137"/>
                    </a:srgbClr>
                  </a:outerShdw>
                </a:effectLst>
                <a:cs typeface="Arial"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I John 3:14 - </a:t>
            </a:r>
            <a:r>
              <a:rPr lang="en-US" sz="2800" b="1" dirty="0">
                <a:solidFill>
                  <a:schemeClr val="tx1"/>
                </a:solidFill>
                <a:effectLst>
                  <a:outerShdw blurRad="38100" dist="38100" dir="2700000" algn="tl">
                    <a:srgbClr val="000000">
                      <a:alpha val="43137"/>
                    </a:srgbClr>
                  </a:outerShdw>
                </a:effectLst>
              </a:rPr>
              <a:t>We know that we have passed from death to life, because </a:t>
            </a:r>
            <a:r>
              <a:rPr lang="en-US" sz="2800" b="1" u="sng" dirty="0">
                <a:solidFill>
                  <a:schemeClr val="tx1"/>
                </a:solidFill>
                <a:effectLst>
                  <a:outerShdw blurRad="38100" dist="38100" dir="2700000" algn="tl">
                    <a:srgbClr val="000000">
                      <a:alpha val="43137"/>
                    </a:srgbClr>
                  </a:outerShdw>
                </a:effectLst>
              </a:rPr>
              <a:t>we love our brothers</a:t>
            </a:r>
            <a:r>
              <a:rPr lang="en-US" sz="2800" b="1" dirty="0">
                <a:solidFill>
                  <a:schemeClr val="tx1"/>
                </a:solidFill>
                <a:effectLst>
                  <a:outerShdw blurRad="38100" dist="38100" dir="2700000" algn="tl">
                    <a:srgbClr val="000000">
                      <a:alpha val="43137"/>
                    </a:srgbClr>
                  </a:outerShdw>
                </a:effectLst>
              </a:rPr>
              <a:t>.</a:t>
            </a:r>
          </a:p>
        </p:txBody>
      </p:sp>
      <p:sp>
        <p:nvSpPr>
          <p:cNvPr id="4" name="Rectangle 3">
            <a:extLst>
              <a:ext uri="{FF2B5EF4-FFF2-40B4-BE49-F238E27FC236}">
                <a16:creationId xmlns:a16="http://schemas.microsoft.com/office/drawing/2014/main" id="{FC7205F6-23B8-4F1C-A4A3-E8D6CCB43EE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7BA5EB-7B25-43A9-B9E1-0D7E61A0CC7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5DA449-A8D9-4649-9D1B-2D36FDBBA9B8}"/>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C. You must yield to the Lord’s Holy Spirit to have Him effectively minister through you!</a:t>
            </a:r>
            <a:endParaRPr lang="en-US" sz="2800" b="1" dirty="0">
              <a:solidFill>
                <a:schemeClr val="tx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DD266AEC-5D78-4A71-BF82-EA8AF24BBEF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982F98-A06D-4472-9CD2-8E9181F150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8E44D9-6396-4748-BCB3-CE7E78A8EC0E}"/>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Definition of the Christian life: Lord Jesus living His post resurrection life in &amp; through you!</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Therefore, if anyone is in Christ, he is a </a:t>
            </a:r>
            <a:r>
              <a:rPr lang="en-US" sz="2800" b="1" u="sng" dirty="0">
                <a:solidFill>
                  <a:schemeClr val="tx1"/>
                </a:solidFill>
                <a:effectLst>
                  <a:outerShdw blurRad="38100" dist="38100" dir="2700000" algn="tl">
                    <a:srgbClr val="000000">
                      <a:alpha val="43137"/>
                    </a:srgbClr>
                  </a:outerShdw>
                </a:effectLst>
                <a:cs typeface="Arial" pitchFamily="34" charset="0"/>
              </a:rPr>
              <a:t>new</a:t>
            </a:r>
            <a:r>
              <a:rPr lang="en-US" sz="2800" b="1" dirty="0">
                <a:solidFill>
                  <a:schemeClr val="tx1"/>
                </a:solidFill>
                <a:effectLst>
                  <a:outerShdw blurRad="38100" dist="38100" dir="2700000" algn="tl">
                    <a:srgbClr val="000000">
                      <a:alpha val="43137"/>
                    </a:srgbClr>
                  </a:outerShdw>
                </a:effectLst>
                <a:cs typeface="Arial" pitchFamily="34" charset="0"/>
              </a:rPr>
              <a:t> creation; the old has gone, the </a:t>
            </a:r>
            <a:r>
              <a:rPr lang="en-US" sz="2800" b="1" u="sng" dirty="0">
                <a:solidFill>
                  <a:schemeClr val="tx1"/>
                </a:solidFill>
                <a:effectLst>
                  <a:outerShdw blurRad="38100" dist="38100" dir="2700000" algn="tl">
                    <a:srgbClr val="000000">
                      <a:alpha val="43137"/>
                    </a:srgbClr>
                  </a:outerShdw>
                </a:effectLst>
                <a:cs typeface="Arial" pitchFamily="34" charset="0"/>
              </a:rPr>
              <a:t>new</a:t>
            </a:r>
            <a:r>
              <a:rPr lang="en-US" sz="2800" b="1" dirty="0">
                <a:solidFill>
                  <a:schemeClr val="tx1"/>
                </a:solidFill>
                <a:effectLst>
                  <a:outerShdw blurRad="38100" dist="38100" dir="2700000" algn="tl">
                    <a:srgbClr val="000000">
                      <a:alpha val="43137"/>
                    </a:srgbClr>
                  </a:outerShdw>
                </a:effectLst>
                <a:cs typeface="Arial" pitchFamily="34" charset="0"/>
              </a:rPr>
              <a:t> has come! – v17</a:t>
            </a:r>
            <a:endParaRPr lang="en-US" sz="2800" dirty="0">
              <a:solidFill>
                <a:schemeClr val="tx1"/>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98A2A8-9939-4F6E-9664-020FD93530A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A6E5DB-967A-4BD9-93B9-1E3CD55990E3}"/>
              </a:ext>
            </a:extLst>
          </p:cNvPr>
          <p:cNvSpPr>
            <a:spLocks noGrp="1" noChangeArrowheads="1"/>
          </p:cNvSpPr>
          <p:nvPr>
            <p:ph idx="1"/>
          </p:nvPr>
        </p:nvSpPr>
        <p:spPr>
          <a:xfrm>
            <a:off x="457200" y="1143000"/>
            <a:ext cx="8229600" cy="5715000"/>
          </a:xfrm>
        </p:spPr>
        <p:txBody>
          <a:bodyPr>
            <a:normAutofit/>
          </a:bodyPr>
          <a:lstStyle/>
          <a:p>
            <a:pPr marL="742950" indent="-74295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Lord Jesus wants to:</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1. Comfort lonely hearts.</a:t>
            </a:r>
            <a:endParaRPr lang="en-US" sz="3600" b="1" dirty="0">
              <a:solidFill>
                <a:schemeClr val="tx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90749D4C-EB38-4A73-A143-ED08AEDC692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495DCF-1312-446F-980A-752B78CE7A1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0D5F15-1A58-471C-AC5A-6FACF450B780}"/>
              </a:ext>
            </a:extLst>
          </p:cNvPr>
          <p:cNvSpPr>
            <a:spLocks noGrp="1" noChangeArrowheads="1"/>
          </p:cNvSpPr>
          <p:nvPr>
            <p:ph idx="1"/>
          </p:nvPr>
        </p:nvSpPr>
        <p:spPr>
          <a:xfrm>
            <a:off x="457200" y="1143000"/>
            <a:ext cx="8229600" cy="5715000"/>
          </a:xfrm>
        </p:spPr>
        <p:txBody>
          <a:bodyPr>
            <a:normAutofit/>
          </a:bodyPr>
          <a:lstStyle/>
          <a:p>
            <a:pPr marL="742950" indent="-74295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Lord Jesus wants to:</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1. Comfort lonely hearts.</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2. Instruct &amp; teach those hungering &amp; thirsting after righteousness.</a:t>
            </a:r>
            <a:endParaRPr lang="en-US" sz="3600" b="1" dirty="0">
              <a:solidFill>
                <a:schemeClr val="tx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2F639887-D91A-4629-873E-8205C15CB3B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487E73-A8F7-464C-8A9D-5C4720B0D0F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5703BF-AD79-4482-8E35-8FEB84C8ED15}"/>
              </a:ext>
            </a:extLst>
          </p:cNvPr>
          <p:cNvSpPr>
            <a:spLocks noGrp="1" noChangeArrowheads="1"/>
          </p:cNvSpPr>
          <p:nvPr>
            <p:ph idx="1"/>
          </p:nvPr>
        </p:nvSpPr>
        <p:spPr>
          <a:xfrm>
            <a:off x="457200" y="1143000"/>
            <a:ext cx="8229600" cy="5715000"/>
          </a:xfrm>
        </p:spPr>
        <p:txBody>
          <a:bodyPr>
            <a:normAutofit/>
          </a:bodyPr>
          <a:lstStyle/>
          <a:p>
            <a:pPr marL="742950" indent="-74295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Lord Jesus wants to:</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1. Comfort lonely hearts.</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2. Instruct &amp; teach those hungering &amp; thirsting after righteousness.</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3. Seek &amp; to save the lost.</a:t>
            </a:r>
            <a:endParaRPr lang="en-US" sz="3600" b="1" dirty="0">
              <a:solidFill>
                <a:schemeClr val="tx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9AD9CEC9-3F5D-41A1-B596-D3A043F102E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DDA23C-9922-41ED-B011-8323B47D9AD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34356B-65C7-4FE0-BDCC-AB58222CD749}"/>
              </a:ext>
            </a:extLst>
          </p:cNvPr>
          <p:cNvSpPr>
            <a:spLocks noGrp="1" noChangeArrowheads="1"/>
          </p:cNvSpPr>
          <p:nvPr>
            <p:ph idx="1"/>
          </p:nvPr>
        </p:nvSpPr>
        <p:spPr>
          <a:xfrm>
            <a:off x="457200" y="1143000"/>
            <a:ext cx="8229600" cy="5715000"/>
          </a:xfrm>
        </p:spPr>
        <p:txBody>
          <a:bodyPr>
            <a:normAutofit/>
          </a:bodyPr>
          <a:lstStyle/>
          <a:p>
            <a:pPr marL="742950" indent="-74295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Lord Jesus wants to:</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1. Comfort lonely hearts.</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2. Instruct &amp; teach those hungering &amp; thirsting after righteousness.</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3. Seek &amp; to save the lost.</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4. Walk among men &amp; tell them of His love.</a:t>
            </a:r>
            <a:endParaRPr lang="en-US" sz="3600" b="1" dirty="0">
              <a:solidFill>
                <a:schemeClr val="tx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8329A4F0-AB00-4F32-A76F-7416D80F97E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0212FF-EA03-42E2-8161-9A4E87FB261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A68047-EF6E-4CDB-9276-F2442B2B7E55}"/>
              </a:ext>
            </a:extLst>
          </p:cNvPr>
          <p:cNvSpPr>
            <a:spLocks noGrp="1" noChangeArrowheads="1"/>
          </p:cNvSpPr>
          <p:nvPr>
            <p:ph idx="1"/>
          </p:nvPr>
        </p:nvSpPr>
        <p:spPr>
          <a:xfrm>
            <a:off x="457200" y="1143000"/>
            <a:ext cx="8229600" cy="5715000"/>
          </a:xfrm>
        </p:spPr>
        <p:txBody>
          <a:bodyPr>
            <a:normAutofit/>
          </a:bodyPr>
          <a:lstStyle/>
          <a:p>
            <a:pPr marL="742950" indent="-74295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Lord Jesus wants to:</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1. Comfort lonely hearts.</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2. Instruct &amp; teach those hungering &amp; thirsting after righteousness.</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3. Seek &amp; to save the lost.</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4. Walk among men &amp; tell them of His love.</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5. Present His personal message (the gospel)</a:t>
            </a:r>
          </a:p>
        </p:txBody>
      </p:sp>
      <p:sp>
        <p:nvSpPr>
          <p:cNvPr id="4" name="Rectangle 3">
            <a:extLst>
              <a:ext uri="{FF2B5EF4-FFF2-40B4-BE49-F238E27FC236}">
                <a16:creationId xmlns:a16="http://schemas.microsoft.com/office/drawing/2014/main" id="{A43F19BC-BA44-46AD-97C4-36A6B33394B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4FA079-D606-4332-AC74-95CAEC5F3EC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717E1E-161C-4D03-A1B6-6B3F093E2B75}"/>
              </a:ext>
            </a:extLst>
          </p:cNvPr>
          <p:cNvSpPr>
            <a:spLocks noGrp="1" noChangeArrowheads="1"/>
          </p:cNvSpPr>
          <p:nvPr>
            <p:ph idx="1"/>
          </p:nvPr>
        </p:nvSpPr>
        <p:spPr>
          <a:xfrm>
            <a:off x="457200" y="1143000"/>
            <a:ext cx="8229600" cy="5715000"/>
          </a:xfrm>
        </p:spPr>
        <p:txBody>
          <a:bodyPr>
            <a:normAutofit/>
          </a:bodyPr>
          <a:lstStyle/>
          <a:p>
            <a:pPr marL="742950" indent="-742950" algn="ctr"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Lord Jesus wants to:</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1. Comfort lonely hearts.</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2. Instruct &amp; teach those hungering &amp; thirsting after righteousness.</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3. Seek &amp; to save the lost.</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4. Walk among men &amp; tell them of His love.</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5. Present His personal message (the gospel)</a:t>
            </a:r>
          </a:p>
          <a:p>
            <a:pPr marL="742950" indent="-74295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6. Live &amp; work through you!</a:t>
            </a:r>
            <a:endParaRPr lang="en-US" sz="3600" b="1" dirty="0">
              <a:solidFill>
                <a:schemeClr val="tx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8EDAFA15-1BD2-4342-B406-81401EFA343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a New Relationship to Others.</a:t>
            </a:r>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F0D265-56C0-44C7-9FDE-01C09976D06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A82751-044F-4260-ACCC-A3FC32F70730}"/>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Your responsibility now is to let Lord Jesus live within you to reconcile the world to Him!</a:t>
            </a:r>
          </a:p>
        </p:txBody>
      </p:sp>
      <p:sp>
        <p:nvSpPr>
          <p:cNvPr id="104452" name="Rectangle 3">
            <a:extLst>
              <a:ext uri="{FF2B5EF4-FFF2-40B4-BE49-F238E27FC236}">
                <a16:creationId xmlns:a16="http://schemas.microsoft.com/office/drawing/2014/main" id="{A9AE5206-B1A4-4523-866E-A4DEFC3E4785}"/>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Arial" panose="020B06040202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Arial" panose="020B06040202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Arial" panose="020B06040202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Arial" panose="020B0604020202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Arial" panose="020B0604020202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7EF3EE-8588-4986-9714-115A6D6D56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A1B874-86E8-47D5-8D9C-1806DA2807D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cs typeface="Arial" pitchFamily="34" charset="0"/>
              </a:rPr>
              <a:t>Therefore, if anyone is in Christ, he is a </a:t>
            </a:r>
            <a:r>
              <a:rPr lang="en-US" sz="2600" b="1" u="sng" dirty="0">
                <a:solidFill>
                  <a:schemeClr val="tx1"/>
                </a:solidFill>
                <a:effectLst>
                  <a:outerShdw blurRad="38100" dist="38100" dir="2700000" algn="tl">
                    <a:srgbClr val="000000">
                      <a:alpha val="43137"/>
                    </a:srgbClr>
                  </a:outerShdw>
                </a:effectLst>
                <a:cs typeface="Arial" pitchFamily="34" charset="0"/>
              </a:rPr>
              <a:t>new</a:t>
            </a:r>
            <a:r>
              <a:rPr lang="en-US" sz="2600" b="1" dirty="0">
                <a:solidFill>
                  <a:schemeClr val="tx1"/>
                </a:solidFill>
                <a:effectLst>
                  <a:outerShdw blurRad="38100" dist="38100" dir="2700000" algn="tl">
                    <a:srgbClr val="000000">
                      <a:alpha val="43137"/>
                    </a:srgbClr>
                  </a:outerShdw>
                </a:effectLst>
                <a:cs typeface="Arial" pitchFamily="34" charset="0"/>
              </a:rPr>
              <a:t> creation; the old has gone, the </a:t>
            </a:r>
            <a:r>
              <a:rPr lang="en-US" sz="2600" b="1" u="sng" dirty="0">
                <a:solidFill>
                  <a:schemeClr val="tx1"/>
                </a:solidFill>
                <a:effectLst>
                  <a:outerShdw blurRad="38100" dist="38100" dir="2700000" algn="tl">
                    <a:srgbClr val="000000">
                      <a:alpha val="43137"/>
                    </a:srgbClr>
                  </a:outerShdw>
                </a:effectLst>
                <a:cs typeface="Arial" pitchFamily="34" charset="0"/>
              </a:rPr>
              <a:t>new</a:t>
            </a:r>
            <a:r>
              <a:rPr lang="en-US" sz="2600" b="1" dirty="0">
                <a:solidFill>
                  <a:schemeClr val="tx1"/>
                </a:solidFill>
                <a:effectLst>
                  <a:outerShdw blurRad="38100" dist="38100" dir="2700000" algn="tl">
                    <a:srgbClr val="000000">
                      <a:alpha val="43137"/>
                    </a:srgbClr>
                  </a:outerShdw>
                </a:effectLst>
                <a:cs typeface="Arial" pitchFamily="34" charset="0"/>
              </a:rPr>
              <a:t> has come! – v17</a:t>
            </a:r>
            <a:endParaRPr lang="en-US" sz="26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There are two words for “new”.</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DC6682-6979-4535-B6C7-F552F2F345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A6F85F-07D4-481B-BF57-B42A427085F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cs typeface="Arial" pitchFamily="34" charset="0"/>
              </a:rPr>
              <a:t>Therefore, if anyone is in Christ, he is a </a:t>
            </a:r>
            <a:r>
              <a:rPr lang="en-US" sz="2600" b="1" u="sng" dirty="0">
                <a:solidFill>
                  <a:schemeClr val="tx1"/>
                </a:solidFill>
                <a:effectLst>
                  <a:outerShdw blurRad="38100" dist="38100" dir="2700000" algn="tl">
                    <a:srgbClr val="000000">
                      <a:alpha val="43137"/>
                    </a:srgbClr>
                  </a:outerShdw>
                </a:effectLst>
                <a:cs typeface="Arial" pitchFamily="34" charset="0"/>
              </a:rPr>
              <a:t>new</a:t>
            </a:r>
            <a:r>
              <a:rPr lang="en-US" sz="2600" b="1" dirty="0">
                <a:solidFill>
                  <a:schemeClr val="tx1"/>
                </a:solidFill>
                <a:effectLst>
                  <a:outerShdw blurRad="38100" dist="38100" dir="2700000" algn="tl">
                    <a:srgbClr val="000000">
                      <a:alpha val="43137"/>
                    </a:srgbClr>
                  </a:outerShdw>
                </a:effectLst>
                <a:cs typeface="Arial" pitchFamily="34" charset="0"/>
              </a:rPr>
              <a:t> creation; the old has gone, the </a:t>
            </a:r>
            <a:r>
              <a:rPr lang="en-US" sz="2600" b="1" u="sng" dirty="0">
                <a:solidFill>
                  <a:schemeClr val="tx1"/>
                </a:solidFill>
                <a:effectLst>
                  <a:outerShdw blurRad="38100" dist="38100" dir="2700000" algn="tl">
                    <a:srgbClr val="000000">
                      <a:alpha val="43137"/>
                    </a:srgbClr>
                  </a:outerShdw>
                </a:effectLst>
                <a:cs typeface="Arial" pitchFamily="34" charset="0"/>
              </a:rPr>
              <a:t>new</a:t>
            </a:r>
            <a:r>
              <a:rPr lang="en-US" sz="2600" b="1" dirty="0">
                <a:solidFill>
                  <a:schemeClr val="tx1"/>
                </a:solidFill>
                <a:effectLst>
                  <a:outerShdw blurRad="38100" dist="38100" dir="2700000" algn="tl">
                    <a:srgbClr val="000000">
                      <a:alpha val="43137"/>
                    </a:srgbClr>
                  </a:outerShdw>
                </a:effectLst>
                <a:cs typeface="Arial" pitchFamily="34" charset="0"/>
              </a:rPr>
              <a:t> has come! – v17</a:t>
            </a:r>
            <a:endParaRPr lang="en-US" sz="26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There are two words for “new”.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New</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new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in relationship to 	time.</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cs typeface="Arial" pitchFamily="34" charset="0"/>
              </a:rPr>
              <a:t>* </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νέος</a:t>
            </a: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D635B2-C60C-4811-A996-F084A2B886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27AA0A-966E-4CA8-B235-C524E09CE9E4}"/>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cs typeface="Arial" pitchFamily="34" charset="0"/>
              </a:rPr>
              <a:t>Therefore, if anyone is in Christ, he is a </a:t>
            </a:r>
            <a:r>
              <a:rPr lang="en-US" sz="2600" b="1" u="sng" dirty="0">
                <a:solidFill>
                  <a:schemeClr val="tx1"/>
                </a:solidFill>
                <a:effectLst>
                  <a:outerShdw blurRad="38100" dist="38100" dir="2700000" algn="tl">
                    <a:srgbClr val="000000">
                      <a:alpha val="43137"/>
                    </a:srgbClr>
                  </a:outerShdw>
                </a:effectLst>
                <a:cs typeface="Arial" pitchFamily="34" charset="0"/>
              </a:rPr>
              <a:t>new</a:t>
            </a:r>
            <a:r>
              <a:rPr lang="en-US" sz="2600" b="1" dirty="0">
                <a:solidFill>
                  <a:schemeClr val="tx1"/>
                </a:solidFill>
                <a:effectLst>
                  <a:outerShdw blurRad="38100" dist="38100" dir="2700000" algn="tl">
                    <a:srgbClr val="000000">
                      <a:alpha val="43137"/>
                    </a:srgbClr>
                  </a:outerShdw>
                </a:effectLst>
                <a:cs typeface="Arial" pitchFamily="34" charset="0"/>
              </a:rPr>
              <a:t> creation; the old has gone, the </a:t>
            </a:r>
            <a:r>
              <a:rPr lang="en-US" sz="2600" b="1" u="sng" dirty="0">
                <a:solidFill>
                  <a:schemeClr val="tx1"/>
                </a:solidFill>
                <a:effectLst>
                  <a:outerShdw blurRad="38100" dist="38100" dir="2700000" algn="tl">
                    <a:srgbClr val="000000">
                      <a:alpha val="43137"/>
                    </a:srgbClr>
                  </a:outerShdw>
                </a:effectLst>
                <a:cs typeface="Arial" pitchFamily="34" charset="0"/>
              </a:rPr>
              <a:t>new</a:t>
            </a:r>
            <a:r>
              <a:rPr lang="en-US" sz="2600" b="1" dirty="0">
                <a:solidFill>
                  <a:schemeClr val="tx1"/>
                </a:solidFill>
                <a:effectLst>
                  <a:outerShdw blurRad="38100" dist="38100" dir="2700000" algn="tl">
                    <a:srgbClr val="000000">
                      <a:alpha val="43137"/>
                    </a:srgbClr>
                  </a:outerShdw>
                </a:effectLst>
                <a:cs typeface="Arial" pitchFamily="34" charset="0"/>
              </a:rPr>
              <a:t> has come! – v17</a:t>
            </a:r>
            <a:endParaRPr lang="en-US" sz="26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There are two words for “new”.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New</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new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in relationship to 	time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New</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new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in relationship to 	substance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 different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kind”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or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type”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than the previous.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 </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νέος</a:t>
            </a: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     ** </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καινός</a:t>
            </a: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0810E9-D943-4AE9-B567-84F8085520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D86EC8-CC90-4022-B99F-B0309C41E844}"/>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cs typeface="Arial" pitchFamily="34" charset="0"/>
              </a:rPr>
              <a:t>Therefore, if anyone is in Christ, he is a </a:t>
            </a:r>
            <a:r>
              <a:rPr lang="en-US" sz="2600" b="1" u="sng" dirty="0">
                <a:solidFill>
                  <a:schemeClr val="tx1"/>
                </a:solidFill>
                <a:effectLst>
                  <a:outerShdw blurRad="38100" dist="38100" dir="2700000" algn="tl">
                    <a:srgbClr val="000000">
                      <a:alpha val="43137"/>
                    </a:srgbClr>
                  </a:outerShdw>
                </a:effectLst>
                <a:cs typeface="Arial" pitchFamily="34" charset="0"/>
              </a:rPr>
              <a:t>new</a:t>
            </a:r>
            <a:r>
              <a:rPr lang="en-US" sz="2600" b="1" dirty="0">
                <a:solidFill>
                  <a:schemeClr val="tx1"/>
                </a:solidFill>
                <a:effectLst>
                  <a:outerShdw blurRad="38100" dist="38100" dir="2700000" algn="tl">
                    <a:srgbClr val="000000">
                      <a:alpha val="43137"/>
                    </a:srgbClr>
                  </a:outerShdw>
                </a:effectLst>
                <a:cs typeface="Arial" pitchFamily="34" charset="0"/>
              </a:rPr>
              <a:t> creation; the old has gone, the </a:t>
            </a:r>
            <a:r>
              <a:rPr lang="en-US" sz="2600" b="1" u="sng" dirty="0">
                <a:solidFill>
                  <a:schemeClr val="tx1"/>
                </a:solidFill>
                <a:effectLst>
                  <a:outerShdw blurRad="38100" dist="38100" dir="2700000" algn="tl">
                    <a:srgbClr val="000000">
                      <a:alpha val="43137"/>
                    </a:srgbClr>
                  </a:outerShdw>
                </a:effectLst>
                <a:cs typeface="Arial" pitchFamily="34" charset="0"/>
              </a:rPr>
              <a:t>new</a:t>
            </a:r>
            <a:r>
              <a:rPr lang="en-US" sz="2600" b="1" dirty="0">
                <a:solidFill>
                  <a:schemeClr val="tx1"/>
                </a:solidFill>
                <a:effectLst>
                  <a:outerShdw blurRad="38100" dist="38100" dir="2700000" algn="tl">
                    <a:srgbClr val="000000">
                      <a:alpha val="43137"/>
                    </a:srgbClr>
                  </a:outerShdw>
                </a:effectLst>
                <a:cs typeface="Arial" pitchFamily="34" charset="0"/>
              </a:rPr>
              <a:t> has come! – v17</a:t>
            </a:r>
            <a:endParaRPr lang="en-US" sz="26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There are two words for “new”.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New</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new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in relationship to 	time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New</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new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in relationship to 	substance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a different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kind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or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type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than the previous.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 </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νέος</a:t>
            </a: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     ** </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καινός</a:t>
            </a: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A3F86E-8D38-4BF3-8656-54F1C58036A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7D235F-7334-49DC-AB0E-89560C03BC7D}"/>
              </a:ext>
            </a:extLst>
          </p:cNvPr>
          <p:cNvSpPr>
            <a:spLocks noGrp="1" noChangeArrowheads="1"/>
          </p:cNvSpPr>
          <p:nvPr>
            <p:ph idx="1"/>
          </p:nvPr>
        </p:nvSpPr>
        <p:spPr>
          <a:xfrm>
            <a:off x="457200" y="10668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It’s a New Creation</a:t>
            </a:r>
            <a:endParaRPr lang="en-US" sz="2800" b="1" dirty="0">
              <a:solidFill>
                <a:srgbClr val="002060"/>
              </a:solidFill>
              <a:effectLst>
                <a:outerShdw blurRad="38100" dist="38100" dir="2700000" algn="tl">
                  <a:srgbClr val="000000">
                    <a:alpha val="43137"/>
                  </a:srgbClr>
                </a:outerShdw>
              </a:effectLst>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cs typeface="Arial" pitchFamily="34" charset="0"/>
              </a:rPr>
              <a:t>Therefore, if anyone is in Christ, </a:t>
            </a:r>
            <a:r>
              <a:rPr lang="en-US" sz="2800" b="1" u="sng" dirty="0">
                <a:solidFill>
                  <a:schemeClr val="tx1"/>
                </a:solidFill>
                <a:effectLst>
                  <a:outerShdw blurRad="38100" dist="38100" dir="2700000" algn="tl">
                    <a:srgbClr val="000000">
                      <a:alpha val="43137"/>
                    </a:srgbClr>
                  </a:outerShdw>
                </a:effectLst>
                <a:cs typeface="Arial" pitchFamily="34" charset="0"/>
              </a:rPr>
              <a:t>he is a new creation</a:t>
            </a:r>
            <a:r>
              <a:rPr lang="en-US" sz="2800" b="1" dirty="0">
                <a:solidFill>
                  <a:schemeClr val="tx1"/>
                </a:solidFill>
                <a:effectLst>
                  <a:outerShdw blurRad="38100" dist="38100" dir="2700000" algn="tl">
                    <a:srgbClr val="000000">
                      <a:alpha val="43137"/>
                    </a:srgbClr>
                  </a:outerShdw>
                </a:effectLst>
                <a:cs typeface="Arial" pitchFamily="34" charset="0"/>
              </a:rPr>
              <a:t>; the old has gone, the new has come! – v17</a:t>
            </a:r>
            <a:endParaRPr lang="en-US" sz="2800" dirty="0">
              <a:solidFill>
                <a:schemeClr val="tx1"/>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20904</TotalTime>
  <Words>2435</Words>
  <Application>Microsoft Office PowerPoint</Application>
  <PresentationFormat>On-screen Show (4:3)</PresentationFormat>
  <Paragraphs>259</Paragraphs>
  <Slides>46</Slides>
  <Notes>46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 Narrow</vt:lpstr>
      <vt:lpstr>Arial</vt:lpstr>
      <vt:lpstr>Wingdings 2</vt:lpstr>
      <vt:lpstr>Calibri</vt:lpstr>
      <vt:lpstr>Times New Roman</vt:lpstr>
      <vt:lpstr>Segoe UI Symbol</vt:lpstr>
      <vt:lpstr>Trek</vt:lpstr>
      <vt:lpstr> What  is  the christian  life?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1347</cp:revision>
  <dcterms:created xsi:type="dcterms:W3CDTF">2005-04-23T22:37:40Z</dcterms:created>
  <dcterms:modified xsi:type="dcterms:W3CDTF">2021-02-07T00:47:58Z</dcterms:modified>
</cp:coreProperties>
</file>