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9"/>
  </p:notesMasterIdLst>
  <p:handoutMasterIdLst>
    <p:handoutMasterId r:id="rId40"/>
  </p:handoutMasterIdLst>
  <p:sldIdLst>
    <p:sldId id="398" r:id="rId2"/>
    <p:sldId id="1895" r:id="rId3"/>
    <p:sldId id="1932" r:id="rId4"/>
    <p:sldId id="1933" r:id="rId5"/>
    <p:sldId id="1934" r:id="rId6"/>
    <p:sldId id="1935" r:id="rId7"/>
    <p:sldId id="1936" r:id="rId8"/>
    <p:sldId id="1362" r:id="rId9"/>
    <p:sldId id="1503" r:id="rId10"/>
    <p:sldId id="1937" r:id="rId11"/>
    <p:sldId id="1938" r:id="rId12"/>
    <p:sldId id="1939" r:id="rId13"/>
    <p:sldId id="1940" r:id="rId14"/>
    <p:sldId id="1941" r:id="rId15"/>
    <p:sldId id="1942" r:id="rId16"/>
    <p:sldId id="1943" r:id="rId17"/>
    <p:sldId id="1944" r:id="rId18"/>
    <p:sldId id="1945" r:id="rId19"/>
    <p:sldId id="1946" r:id="rId20"/>
    <p:sldId id="1947" r:id="rId21"/>
    <p:sldId id="1948" r:id="rId22"/>
    <p:sldId id="1762" r:id="rId23"/>
    <p:sldId id="1950" r:id="rId24"/>
    <p:sldId id="1963" r:id="rId25"/>
    <p:sldId id="1951" r:id="rId26"/>
    <p:sldId id="1952" r:id="rId27"/>
    <p:sldId id="1953" r:id="rId28"/>
    <p:sldId id="1954" r:id="rId29"/>
    <p:sldId id="1955" r:id="rId30"/>
    <p:sldId id="1956" r:id="rId31"/>
    <p:sldId id="1957" r:id="rId32"/>
    <p:sldId id="1958" r:id="rId33"/>
    <p:sldId id="1960" r:id="rId34"/>
    <p:sldId id="1959" r:id="rId35"/>
    <p:sldId id="1961" r:id="rId36"/>
    <p:sldId id="1962" r:id="rId37"/>
    <p:sldId id="1708" r:id="rId38"/>
  </p:sldIdLst>
  <p:sldSz cx="9144000" cy="6858000" type="screen4x3"/>
  <p:notesSz cx="6858000" cy="9117013"/>
  <p:defaultTextStyle>
    <a:defPPr>
      <a:defRPr lang="en-US"/>
    </a:defPPr>
    <a:lvl1pPr algn="l" rtl="0" fontAlgn="base">
      <a:spcBef>
        <a:spcPct val="0"/>
      </a:spcBef>
      <a:spcAft>
        <a:spcPct val="0"/>
      </a:spcAft>
      <a:defRPr sz="2800" b="1" kern="1200">
        <a:solidFill>
          <a:srgbClr val="990033"/>
        </a:solidFill>
        <a:latin typeface="Arial Narrow" panose="020B0606020202030204" pitchFamily="34" charset="0"/>
        <a:ea typeface="+mn-ea"/>
        <a:cs typeface="+mn-cs"/>
      </a:defRPr>
    </a:lvl1pPr>
    <a:lvl2pPr marL="457200" algn="l" rtl="0" fontAlgn="base">
      <a:spcBef>
        <a:spcPct val="0"/>
      </a:spcBef>
      <a:spcAft>
        <a:spcPct val="0"/>
      </a:spcAft>
      <a:defRPr sz="2800" b="1" kern="1200">
        <a:solidFill>
          <a:srgbClr val="990033"/>
        </a:solidFill>
        <a:latin typeface="Arial Narrow" panose="020B0606020202030204" pitchFamily="34" charset="0"/>
        <a:ea typeface="+mn-ea"/>
        <a:cs typeface="+mn-cs"/>
      </a:defRPr>
    </a:lvl2pPr>
    <a:lvl3pPr marL="914400" algn="l" rtl="0" fontAlgn="base">
      <a:spcBef>
        <a:spcPct val="0"/>
      </a:spcBef>
      <a:spcAft>
        <a:spcPct val="0"/>
      </a:spcAft>
      <a:defRPr sz="2800" b="1" kern="1200">
        <a:solidFill>
          <a:srgbClr val="990033"/>
        </a:solidFill>
        <a:latin typeface="Arial Narrow" panose="020B0606020202030204" pitchFamily="34" charset="0"/>
        <a:ea typeface="+mn-ea"/>
        <a:cs typeface="+mn-cs"/>
      </a:defRPr>
    </a:lvl3pPr>
    <a:lvl4pPr marL="1371600" algn="l" rtl="0" fontAlgn="base">
      <a:spcBef>
        <a:spcPct val="0"/>
      </a:spcBef>
      <a:spcAft>
        <a:spcPct val="0"/>
      </a:spcAft>
      <a:defRPr sz="2800" b="1" kern="1200">
        <a:solidFill>
          <a:srgbClr val="990033"/>
        </a:solidFill>
        <a:latin typeface="Arial Narrow" panose="020B0606020202030204" pitchFamily="34" charset="0"/>
        <a:ea typeface="+mn-ea"/>
        <a:cs typeface="+mn-cs"/>
      </a:defRPr>
    </a:lvl4pPr>
    <a:lvl5pPr marL="1828800" algn="l" rtl="0" fontAlgn="base">
      <a:spcBef>
        <a:spcPct val="0"/>
      </a:spcBef>
      <a:spcAft>
        <a:spcPct val="0"/>
      </a:spcAft>
      <a:defRPr sz="2800" b="1" kern="1200">
        <a:solidFill>
          <a:srgbClr val="990033"/>
        </a:solidFill>
        <a:latin typeface="Arial Narrow" panose="020B0606020202030204" pitchFamily="34" charset="0"/>
        <a:ea typeface="+mn-ea"/>
        <a:cs typeface="+mn-cs"/>
      </a:defRPr>
    </a:lvl5pPr>
    <a:lvl6pPr marL="2286000" algn="l" defTabSz="914400" rtl="0" eaLnBrk="1" latinLnBrk="0" hangingPunct="1">
      <a:defRPr sz="2800" b="1" kern="1200">
        <a:solidFill>
          <a:srgbClr val="990033"/>
        </a:solidFill>
        <a:latin typeface="Arial Narrow" panose="020B0606020202030204" pitchFamily="34" charset="0"/>
        <a:ea typeface="+mn-ea"/>
        <a:cs typeface="+mn-cs"/>
      </a:defRPr>
    </a:lvl6pPr>
    <a:lvl7pPr marL="2743200" algn="l" defTabSz="914400" rtl="0" eaLnBrk="1" latinLnBrk="0" hangingPunct="1">
      <a:defRPr sz="2800" b="1" kern="1200">
        <a:solidFill>
          <a:srgbClr val="990033"/>
        </a:solidFill>
        <a:latin typeface="Arial Narrow" panose="020B0606020202030204" pitchFamily="34" charset="0"/>
        <a:ea typeface="+mn-ea"/>
        <a:cs typeface="+mn-cs"/>
      </a:defRPr>
    </a:lvl7pPr>
    <a:lvl8pPr marL="3200400" algn="l" defTabSz="914400" rtl="0" eaLnBrk="1" latinLnBrk="0" hangingPunct="1">
      <a:defRPr sz="2800" b="1" kern="1200">
        <a:solidFill>
          <a:srgbClr val="990033"/>
        </a:solidFill>
        <a:latin typeface="Arial Narrow" panose="020B0606020202030204" pitchFamily="34" charset="0"/>
        <a:ea typeface="+mn-ea"/>
        <a:cs typeface="+mn-cs"/>
      </a:defRPr>
    </a:lvl8pPr>
    <a:lvl9pPr marL="3657600" algn="l" defTabSz="914400" rtl="0" eaLnBrk="1" latinLnBrk="0" hangingPunct="1">
      <a:defRPr sz="2800" b="1" kern="1200">
        <a:solidFill>
          <a:srgbClr val="990033"/>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33"/>
    <a:srgbClr val="339966"/>
    <a:srgbClr val="0044CC"/>
    <a:srgbClr val="FF00FF"/>
    <a:srgbClr val="CC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484" autoAdjust="0"/>
    <p:restoredTop sz="90401" autoAdjust="0"/>
  </p:normalViewPr>
  <p:slideViewPr>
    <p:cSldViewPr>
      <p:cViewPr varScale="1">
        <p:scale>
          <a:sx n="114" d="100"/>
          <a:sy n="114" d="100"/>
        </p:scale>
        <p:origin x="1476" y="102"/>
      </p:cViewPr>
      <p:guideLst>
        <p:guide orient="horz" pos="2160"/>
        <p:guide pos="2880"/>
      </p:guideLst>
    </p:cSldViewPr>
  </p:slideViewPr>
  <p:outlineViewPr>
    <p:cViewPr>
      <p:scale>
        <a:sx n="33" d="100"/>
        <a:sy n="33" d="100"/>
      </p:scale>
      <p:origin x="48" y="771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2798DC00-82D7-4034-8561-C20337300A39}"/>
              </a:ext>
            </a:extLst>
          </p:cNvPr>
          <p:cNvSpPr>
            <a:spLocks noGrp="1" noChangeArrowheads="1"/>
          </p:cNvSpPr>
          <p:nvPr>
            <p:ph type="hdr" sz="quarter"/>
          </p:nvPr>
        </p:nvSpPr>
        <p:spPr bwMode="auto">
          <a:xfrm>
            <a:off x="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solidFill>
                  <a:schemeClr val="tx1"/>
                </a:solidFill>
                <a:latin typeface="Times New Roman" pitchFamily="18" charset="0"/>
              </a:defRPr>
            </a:lvl1pPr>
          </a:lstStyle>
          <a:p>
            <a:pPr>
              <a:defRPr/>
            </a:pPr>
            <a:endParaRPr lang="en-US"/>
          </a:p>
        </p:txBody>
      </p:sp>
      <p:sp>
        <p:nvSpPr>
          <p:cNvPr id="141315" name="Rectangle 3">
            <a:extLst>
              <a:ext uri="{FF2B5EF4-FFF2-40B4-BE49-F238E27FC236}">
                <a16:creationId xmlns:a16="http://schemas.microsoft.com/office/drawing/2014/main" id="{956F5D71-4EF1-4DDF-900B-F74C3EDF2F0B}"/>
              </a:ext>
            </a:extLst>
          </p:cNvPr>
          <p:cNvSpPr>
            <a:spLocks noGrp="1" noChangeArrowheads="1"/>
          </p:cNvSpPr>
          <p:nvPr>
            <p:ph type="dt" sz="quarter" idx="1"/>
          </p:nvPr>
        </p:nvSpPr>
        <p:spPr bwMode="auto">
          <a:xfrm>
            <a:off x="388620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solidFill>
                  <a:schemeClr val="tx1"/>
                </a:solidFill>
                <a:latin typeface="Times New Roman" pitchFamily="18" charset="0"/>
              </a:defRPr>
            </a:lvl1pPr>
          </a:lstStyle>
          <a:p>
            <a:pPr>
              <a:defRPr/>
            </a:pPr>
            <a:endParaRPr lang="en-US"/>
          </a:p>
        </p:txBody>
      </p:sp>
      <p:sp>
        <p:nvSpPr>
          <p:cNvPr id="141316" name="Rectangle 4">
            <a:extLst>
              <a:ext uri="{FF2B5EF4-FFF2-40B4-BE49-F238E27FC236}">
                <a16:creationId xmlns:a16="http://schemas.microsoft.com/office/drawing/2014/main" id="{4AB40630-FBFE-4ECB-911D-03C7567711B1}"/>
              </a:ext>
            </a:extLst>
          </p:cNvPr>
          <p:cNvSpPr>
            <a:spLocks noGrp="1" noChangeArrowheads="1"/>
          </p:cNvSpPr>
          <p:nvPr>
            <p:ph type="ftr" sz="quarter" idx="2"/>
          </p:nvPr>
        </p:nvSpPr>
        <p:spPr bwMode="auto">
          <a:xfrm>
            <a:off x="0" y="8661400"/>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solidFill>
                  <a:schemeClr val="tx1"/>
                </a:solidFill>
                <a:latin typeface="Times New Roman" pitchFamily="18" charset="0"/>
              </a:defRPr>
            </a:lvl1pPr>
          </a:lstStyle>
          <a:p>
            <a:pPr>
              <a:defRPr/>
            </a:pPr>
            <a:endParaRPr lang="en-US"/>
          </a:p>
        </p:txBody>
      </p:sp>
      <p:sp>
        <p:nvSpPr>
          <p:cNvPr id="141317" name="Rectangle 5">
            <a:extLst>
              <a:ext uri="{FF2B5EF4-FFF2-40B4-BE49-F238E27FC236}">
                <a16:creationId xmlns:a16="http://schemas.microsoft.com/office/drawing/2014/main" id="{CF684602-1D9A-423F-87AB-5CC867337171}"/>
              </a:ext>
            </a:extLst>
          </p:cNvPr>
          <p:cNvSpPr>
            <a:spLocks noGrp="1" noChangeArrowheads="1"/>
          </p:cNvSpPr>
          <p:nvPr>
            <p:ph type="sldNum" sz="quarter" idx="3"/>
          </p:nvPr>
        </p:nvSpPr>
        <p:spPr bwMode="auto">
          <a:xfrm>
            <a:off x="3886200" y="8661400"/>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solidFill>
                  <a:schemeClr val="tx1"/>
                </a:solidFill>
                <a:latin typeface="Times New Roman" panose="02020603050405020304" pitchFamily="18" charset="0"/>
              </a:defRPr>
            </a:lvl1pPr>
          </a:lstStyle>
          <a:p>
            <a:fld id="{E6781F09-6284-4DA0-9904-30B525C88A46}"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3ADA1C6-7F75-4E85-A962-64E78F5C234A}"/>
              </a:ext>
            </a:extLst>
          </p:cNvPr>
          <p:cNvSpPr>
            <a:spLocks noGrp="1"/>
          </p:cNvSpPr>
          <p:nvPr>
            <p:ph type="hdr" sz="quarter"/>
          </p:nvPr>
        </p:nvSpPr>
        <p:spPr>
          <a:xfrm>
            <a:off x="0" y="0"/>
            <a:ext cx="2971800" cy="455613"/>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a:extLst>
              <a:ext uri="{FF2B5EF4-FFF2-40B4-BE49-F238E27FC236}">
                <a16:creationId xmlns:a16="http://schemas.microsoft.com/office/drawing/2014/main" id="{697F74B6-D318-4FF4-B43F-077C41056617}"/>
              </a:ext>
            </a:extLst>
          </p:cNvPr>
          <p:cNvSpPr>
            <a:spLocks noGrp="1"/>
          </p:cNvSpPr>
          <p:nvPr>
            <p:ph type="dt" idx="1"/>
          </p:nvPr>
        </p:nvSpPr>
        <p:spPr>
          <a:xfrm>
            <a:off x="3884613" y="0"/>
            <a:ext cx="2971800" cy="455613"/>
          </a:xfrm>
          <a:prstGeom prst="rect">
            <a:avLst/>
          </a:prstGeom>
        </p:spPr>
        <p:txBody>
          <a:bodyPr vert="horz" lIns="91440" tIns="45720" rIns="91440" bIns="45720" rtlCol="0"/>
          <a:lstStyle>
            <a:lvl1pPr algn="r">
              <a:defRPr sz="1200"/>
            </a:lvl1pPr>
          </a:lstStyle>
          <a:p>
            <a:pPr>
              <a:defRPr/>
            </a:pPr>
            <a:fld id="{7832AF36-57BB-4A00-8D30-227DF0E7CC39}" type="datetimeFigureOut">
              <a:rPr lang="en-US"/>
              <a:pPr>
                <a:defRPr/>
              </a:pPr>
              <a:t>2/6/2021</a:t>
            </a:fld>
            <a:endParaRPr lang="en-US" dirty="0"/>
          </a:p>
        </p:txBody>
      </p:sp>
      <p:sp>
        <p:nvSpPr>
          <p:cNvPr id="4" name="Slide Image Placeholder 3">
            <a:extLst>
              <a:ext uri="{FF2B5EF4-FFF2-40B4-BE49-F238E27FC236}">
                <a16:creationId xmlns:a16="http://schemas.microsoft.com/office/drawing/2014/main" id="{2F4148B2-DD25-4F4F-A27A-54AA8BF9FF08}"/>
              </a:ext>
            </a:extLst>
          </p:cNvPr>
          <p:cNvSpPr>
            <a:spLocks noGrp="1" noRot="1" noChangeAspect="1"/>
          </p:cNvSpPr>
          <p:nvPr>
            <p:ph type="sldImg" idx="2"/>
          </p:nvPr>
        </p:nvSpPr>
        <p:spPr>
          <a:xfrm>
            <a:off x="1150938" y="684213"/>
            <a:ext cx="4556125" cy="3417887"/>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0403C422-11CC-4762-838A-0685C23974A8}"/>
              </a:ext>
            </a:extLst>
          </p:cNvPr>
          <p:cNvSpPr>
            <a:spLocks noGrp="1"/>
          </p:cNvSpPr>
          <p:nvPr>
            <p:ph type="body" sz="quarter" idx="3"/>
          </p:nvPr>
        </p:nvSpPr>
        <p:spPr>
          <a:xfrm>
            <a:off x="685800" y="4330700"/>
            <a:ext cx="5486400" cy="41021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2ABB771B-0EED-4939-9EDD-2FFE286E64F3}"/>
              </a:ext>
            </a:extLst>
          </p:cNvPr>
          <p:cNvSpPr>
            <a:spLocks noGrp="1"/>
          </p:cNvSpPr>
          <p:nvPr>
            <p:ph type="ftr" sz="quarter" idx="4"/>
          </p:nvPr>
        </p:nvSpPr>
        <p:spPr>
          <a:xfrm>
            <a:off x="0" y="8659813"/>
            <a:ext cx="2971800" cy="455612"/>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a:extLst>
              <a:ext uri="{FF2B5EF4-FFF2-40B4-BE49-F238E27FC236}">
                <a16:creationId xmlns:a16="http://schemas.microsoft.com/office/drawing/2014/main" id="{C2CB6BFE-0EE8-4B19-8E53-258F59500CDF}"/>
              </a:ext>
            </a:extLst>
          </p:cNvPr>
          <p:cNvSpPr>
            <a:spLocks noGrp="1"/>
          </p:cNvSpPr>
          <p:nvPr>
            <p:ph type="sldNum" sz="quarter" idx="5"/>
          </p:nvPr>
        </p:nvSpPr>
        <p:spPr>
          <a:xfrm>
            <a:off x="3884613" y="8659813"/>
            <a:ext cx="2971800" cy="455612"/>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A97D407D-B680-4B3B-AC06-70A7E0ECF28E}"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a:extLst>
              <a:ext uri="{FF2B5EF4-FFF2-40B4-BE49-F238E27FC236}">
                <a16:creationId xmlns:a16="http://schemas.microsoft.com/office/drawing/2014/main" id="{BB1BD031-E672-4E80-9F45-2BEEA2901F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a:extLst>
              <a:ext uri="{FF2B5EF4-FFF2-40B4-BE49-F238E27FC236}">
                <a16:creationId xmlns:a16="http://schemas.microsoft.com/office/drawing/2014/main" id="{9768DFE6-37EB-4434-BD12-F5F1256801E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9156" name="Slide Number Placeholder 3">
            <a:extLst>
              <a:ext uri="{FF2B5EF4-FFF2-40B4-BE49-F238E27FC236}">
                <a16:creationId xmlns:a16="http://schemas.microsoft.com/office/drawing/2014/main" id="{D67890EA-EFFD-471E-B2A4-2ABEFA789CE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04B6DF09-08ED-499B-9BAF-AB4EA229C495}" type="slidenum">
              <a:rPr lang="en-US" altLang="en-US" sz="1200"/>
              <a:pPr eaLnBrk="1" hangingPunct="1"/>
              <a:t>1</a:t>
            </a:fld>
            <a:endParaRPr lang="en-US" alt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9F337AEE-B232-4D5B-9121-8EF354D624A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1C66A305-C7A9-469F-80C1-1E160207A96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8372" name="Slide Number Placeholder 3">
            <a:extLst>
              <a:ext uri="{FF2B5EF4-FFF2-40B4-BE49-F238E27FC236}">
                <a16:creationId xmlns:a16="http://schemas.microsoft.com/office/drawing/2014/main" id="{C01816FA-99BA-43B1-B875-53AACDF45EA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DD405847-F9B5-4B96-AE56-5906A7E0DD1B}" type="slidenum">
              <a:rPr lang="en-US" altLang="en-US" sz="1200"/>
              <a:pPr eaLnBrk="1" hangingPunct="1"/>
              <a:t>10</a:t>
            </a:fld>
            <a:endParaRPr lang="en-US" altLang="en-US"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a:extLst>
              <a:ext uri="{FF2B5EF4-FFF2-40B4-BE49-F238E27FC236}">
                <a16:creationId xmlns:a16="http://schemas.microsoft.com/office/drawing/2014/main" id="{10C651AC-8F8D-41E4-9E97-7118674602D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a:extLst>
              <a:ext uri="{FF2B5EF4-FFF2-40B4-BE49-F238E27FC236}">
                <a16:creationId xmlns:a16="http://schemas.microsoft.com/office/drawing/2014/main" id="{7A7EB414-D57D-4AFA-9ABF-274C79D572E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9396" name="Slide Number Placeholder 3">
            <a:extLst>
              <a:ext uri="{FF2B5EF4-FFF2-40B4-BE49-F238E27FC236}">
                <a16:creationId xmlns:a16="http://schemas.microsoft.com/office/drawing/2014/main" id="{B5B5DC87-B9BE-4C61-9E14-F44EFF34DBD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1D4FCD59-8665-40B6-A8F4-8FC4C390DCCA}" type="slidenum">
              <a:rPr lang="en-US" altLang="en-US" sz="1200"/>
              <a:pPr eaLnBrk="1" hangingPunct="1"/>
              <a:t>11</a:t>
            </a:fld>
            <a:endParaRPr lang="en-US" altLang="en-US" sz="12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C86AC544-08C4-4F12-B413-5CBE1D11AB9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a:extLst>
              <a:ext uri="{FF2B5EF4-FFF2-40B4-BE49-F238E27FC236}">
                <a16:creationId xmlns:a16="http://schemas.microsoft.com/office/drawing/2014/main" id="{398D1828-F7D9-4C5E-ACC0-8735915D224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0420" name="Slide Number Placeholder 3">
            <a:extLst>
              <a:ext uri="{FF2B5EF4-FFF2-40B4-BE49-F238E27FC236}">
                <a16:creationId xmlns:a16="http://schemas.microsoft.com/office/drawing/2014/main" id="{8311413A-B397-4498-B8DD-E5897A5FDEF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E679845D-6DC4-449C-AC8B-144FF6D294DF}" type="slidenum">
              <a:rPr lang="en-US" altLang="en-US" sz="1200"/>
              <a:pPr eaLnBrk="1" hangingPunct="1"/>
              <a:t>12</a:t>
            </a:fld>
            <a:endParaRPr lang="en-US" altLang="en-US" sz="12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a:extLst>
              <a:ext uri="{FF2B5EF4-FFF2-40B4-BE49-F238E27FC236}">
                <a16:creationId xmlns:a16="http://schemas.microsoft.com/office/drawing/2014/main" id="{7AE88DF5-9EA9-4828-AC19-1A585B004AD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a:extLst>
              <a:ext uri="{FF2B5EF4-FFF2-40B4-BE49-F238E27FC236}">
                <a16:creationId xmlns:a16="http://schemas.microsoft.com/office/drawing/2014/main" id="{347E4326-21AD-4FB5-A904-814E9889CF3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1444" name="Slide Number Placeholder 3">
            <a:extLst>
              <a:ext uri="{FF2B5EF4-FFF2-40B4-BE49-F238E27FC236}">
                <a16:creationId xmlns:a16="http://schemas.microsoft.com/office/drawing/2014/main" id="{F13407D1-07B0-45A7-B0CE-24F27F864A0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737D4D9C-D365-4A18-A77F-150C97F5EDFA}" type="slidenum">
              <a:rPr lang="en-US" altLang="en-US" sz="1200"/>
              <a:pPr eaLnBrk="1" hangingPunct="1"/>
              <a:t>13</a:t>
            </a:fld>
            <a:endParaRPr lang="en-US" altLang="en-US" sz="120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BCE8719F-7BDB-45AE-8B8E-D2AA0BA06B2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a:extLst>
              <a:ext uri="{FF2B5EF4-FFF2-40B4-BE49-F238E27FC236}">
                <a16:creationId xmlns:a16="http://schemas.microsoft.com/office/drawing/2014/main" id="{68F4454A-97B5-4C35-9193-1CAC210F3DC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2468" name="Slide Number Placeholder 3">
            <a:extLst>
              <a:ext uri="{FF2B5EF4-FFF2-40B4-BE49-F238E27FC236}">
                <a16:creationId xmlns:a16="http://schemas.microsoft.com/office/drawing/2014/main" id="{EFD7B3C0-E45F-4D7D-9F0E-782E91D88C6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8122E490-7E94-4290-98FD-0AB77BF7F8EC}" type="slidenum">
              <a:rPr lang="en-US" altLang="en-US" sz="1200"/>
              <a:pPr eaLnBrk="1" hangingPunct="1"/>
              <a:t>14</a:t>
            </a:fld>
            <a:endParaRPr lang="en-US" altLang="en-US" sz="120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a:extLst>
              <a:ext uri="{FF2B5EF4-FFF2-40B4-BE49-F238E27FC236}">
                <a16:creationId xmlns:a16="http://schemas.microsoft.com/office/drawing/2014/main" id="{C39FB971-73AD-4A01-957B-D010C511FC0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a:extLst>
              <a:ext uri="{FF2B5EF4-FFF2-40B4-BE49-F238E27FC236}">
                <a16:creationId xmlns:a16="http://schemas.microsoft.com/office/drawing/2014/main" id="{320D2089-69AF-4CD1-A352-455E69B1625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3492" name="Slide Number Placeholder 3">
            <a:extLst>
              <a:ext uri="{FF2B5EF4-FFF2-40B4-BE49-F238E27FC236}">
                <a16:creationId xmlns:a16="http://schemas.microsoft.com/office/drawing/2014/main" id="{62A80796-D53A-4E20-8180-F73577E3510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6722B3E1-7826-497D-93F4-C4D04EA847F9}" type="slidenum">
              <a:rPr lang="en-US" altLang="en-US" sz="1200"/>
              <a:pPr eaLnBrk="1" hangingPunct="1"/>
              <a:t>15</a:t>
            </a:fld>
            <a:endParaRPr lang="en-US" altLang="en-US" sz="120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DFD5FB4A-843A-4EF3-9282-3576C73495A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a:extLst>
              <a:ext uri="{FF2B5EF4-FFF2-40B4-BE49-F238E27FC236}">
                <a16:creationId xmlns:a16="http://schemas.microsoft.com/office/drawing/2014/main" id="{47F52592-959D-4AC9-A542-E079E354205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4516" name="Slide Number Placeholder 3">
            <a:extLst>
              <a:ext uri="{FF2B5EF4-FFF2-40B4-BE49-F238E27FC236}">
                <a16:creationId xmlns:a16="http://schemas.microsoft.com/office/drawing/2014/main" id="{2738F5F7-1CF8-40B2-B574-E086ED41818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8B635B85-8104-430C-AF6A-538157C5095A}" type="slidenum">
              <a:rPr lang="en-US" altLang="en-US" sz="1200"/>
              <a:pPr eaLnBrk="1" hangingPunct="1"/>
              <a:t>16</a:t>
            </a:fld>
            <a:endParaRPr lang="en-US" altLang="en-US" sz="120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a:extLst>
              <a:ext uri="{FF2B5EF4-FFF2-40B4-BE49-F238E27FC236}">
                <a16:creationId xmlns:a16="http://schemas.microsoft.com/office/drawing/2014/main" id="{23BCE42C-A18F-447B-8B99-A19C6182825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a:extLst>
              <a:ext uri="{FF2B5EF4-FFF2-40B4-BE49-F238E27FC236}">
                <a16:creationId xmlns:a16="http://schemas.microsoft.com/office/drawing/2014/main" id="{C976D23B-C90F-4DB8-80D5-590A868B322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5540" name="Slide Number Placeholder 3">
            <a:extLst>
              <a:ext uri="{FF2B5EF4-FFF2-40B4-BE49-F238E27FC236}">
                <a16:creationId xmlns:a16="http://schemas.microsoft.com/office/drawing/2014/main" id="{A3EB6D47-66D4-4210-B0C8-BEA672A3244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9A54A8C6-B3A6-40EC-84C8-35EEF5171BB4}" type="slidenum">
              <a:rPr lang="en-US" altLang="en-US" sz="1200"/>
              <a:pPr eaLnBrk="1" hangingPunct="1"/>
              <a:t>17</a:t>
            </a:fld>
            <a:endParaRPr lang="en-US" altLang="en-US" sz="120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D5B0CF35-403D-4A16-8B7F-0C3409733DC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a:extLst>
              <a:ext uri="{FF2B5EF4-FFF2-40B4-BE49-F238E27FC236}">
                <a16:creationId xmlns:a16="http://schemas.microsoft.com/office/drawing/2014/main" id="{C5F06180-02FC-4B1A-A484-D9EB5DDBC53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6564" name="Slide Number Placeholder 3">
            <a:extLst>
              <a:ext uri="{FF2B5EF4-FFF2-40B4-BE49-F238E27FC236}">
                <a16:creationId xmlns:a16="http://schemas.microsoft.com/office/drawing/2014/main" id="{32B69EBE-7156-4DF3-A6FA-658F1D34638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A7338434-F30D-4F2E-BB63-2456018AF3F9}" type="slidenum">
              <a:rPr lang="en-US" altLang="en-US" sz="1200"/>
              <a:pPr eaLnBrk="1" hangingPunct="1"/>
              <a:t>18</a:t>
            </a:fld>
            <a:endParaRPr lang="en-US" altLang="en-US" sz="120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a:extLst>
              <a:ext uri="{FF2B5EF4-FFF2-40B4-BE49-F238E27FC236}">
                <a16:creationId xmlns:a16="http://schemas.microsoft.com/office/drawing/2014/main" id="{BBD8B128-D4C2-44C2-BBFE-51E9B8F9171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a:extLst>
              <a:ext uri="{FF2B5EF4-FFF2-40B4-BE49-F238E27FC236}">
                <a16:creationId xmlns:a16="http://schemas.microsoft.com/office/drawing/2014/main" id="{131D7F6B-6252-4443-96C4-DF5283621B5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7588" name="Slide Number Placeholder 3">
            <a:extLst>
              <a:ext uri="{FF2B5EF4-FFF2-40B4-BE49-F238E27FC236}">
                <a16:creationId xmlns:a16="http://schemas.microsoft.com/office/drawing/2014/main" id="{8D0044D9-52B8-4C14-A4CA-4101E283D0F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6A3D22BB-06A6-4666-9F61-E652DED68D11}" type="slidenum">
              <a:rPr lang="en-US" altLang="en-US" sz="1200"/>
              <a:pPr eaLnBrk="1" hangingPunct="1"/>
              <a:t>19</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453F37FD-9882-4606-B1E7-DA3C60FBFDD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AA75CE14-AD7B-44FA-B645-D4511F69596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0180" name="Slide Number Placeholder 3">
            <a:extLst>
              <a:ext uri="{FF2B5EF4-FFF2-40B4-BE49-F238E27FC236}">
                <a16:creationId xmlns:a16="http://schemas.microsoft.com/office/drawing/2014/main" id="{6DFF1F38-8094-41AA-A0FE-AD9F69CA1BE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F6430A2A-A442-4B94-AE73-DE85F8B2E3B7}" type="slidenum">
              <a:rPr lang="en-US" altLang="en-US" sz="1200"/>
              <a:pPr eaLnBrk="1" hangingPunct="1"/>
              <a:t>2</a:t>
            </a:fld>
            <a:endParaRPr lang="en-US" altLang="en-US" sz="120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0D8C4BD0-6D92-4F0D-B2DA-337DE4718C5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A9D351E4-F13E-45E7-9E2B-3C685B311E3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8612" name="Slide Number Placeholder 3">
            <a:extLst>
              <a:ext uri="{FF2B5EF4-FFF2-40B4-BE49-F238E27FC236}">
                <a16:creationId xmlns:a16="http://schemas.microsoft.com/office/drawing/2014/main" id="{1CF0C443-0750-43A8-8EB3-28BDBC239B9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0A29B99F-35A5-4977-9C3C-A2321BF28DC2}" type="slidenum">
              <a:rPr lang="en-US" altLang="en-US" sz="1200"/>
              <a:pPr eaLnBrk="1" hangingPunct="1"/>
              <a:t>20</a:t>
            </a:fld>
            <a:endParaRPr lang="en-US" altLang="en-US" sz="120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a:extLst>
              <a:ext uri="{FF2B5EF4-FFF2-40B4-BE49-F238E27FC236}">
                <a16:creationId xmlns:a16="http://schemas.microsoft.com/office/drawing/2014/main" id="{C9144CFF-4167-4DF1-A571-748F389E00C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a:extLst>
              <a:ext uri="{FF2B5EF4-FFF2-40B4-BE49-F238E27FC236}">
                <a16:creationId xmlns:a16="http://schemas.microsoft.com/office/drawing/2014/main" id="{801D09F9-9557-4B4F-9F39-D5586ADA589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9636" name="Slide Number Placeholder 3">
            <a:extLst>
              <a:ext uri="{FF2B5EF4-FFF2-40B4-BE49-F238E27FC236}">
                <a16:creationId xmlns:a16="http://schemas.microsoft.com/office/drawing/2014/main" id="{58D3A1BF-9C94-4CD8-82A3-8762510F89A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A02BF6E9-FF9B-450F-B86E-9D05B8BBBCF1}" type="slidenum">
              <a:rPr lang="en-US" altLang="en-US" sz="1200"/>
              <a:pPr eaLnBrk="1" hangingPunct="1"/>
              <a:t>21</a:t>
            </a:fld>
            <a:endParaRPr lang="en-US" altLang="en-US" sz="120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a:extLst>
              <a:ext uri="{FF2B5EF4-FFF2-40B4-BE49-F238E27FC236}">
                <a16:creationId xmlns:a16="http://schemas.microsoft.com/office/drawing/2014/main" id="{46B6A9C5-5A8F-46B6-BB8E-46CC06A3622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a:extLst>
              <a:ext uri="{FF2B5EF4-FFF2-40B4-BE49-F238E27FC236}">
                <a16:creationId xmlns:a16="http://schemas.microsoft.com/office/drawing/2014/main" id="{D1F46E82-4597-4844-B475-972A105C471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0660" name="Slide Number Placeholder 3">
            <a:extLst>
              <a:ext uri="{FF2B5EF4-FFF2-40B4-BE49-F238E27FC236}">
                <a16:creationId xmlns:a16="http://schemas.microsoft.com/office/drawing/2014/main" id="{8D047739-B804-42EF-8488-C09F80F0AB6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11304F4F-483E-4973-92BA-C84DC30A2BA1}" type="slidenum">
              <a:rPr lang="en-US" altLang="en-US" sz="1200"/>
              <a:pPr eaLnBrk="1" hangingPunct="1"/>
              <a:t>22</a:t>
            </a:fld>
            <a:endParaRPr lang="en-US" altLang="en-US" sz="120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a:extLst>
              <a:ext uri="{FF2B5EF4-FFF2-40B4-BE49-F238E27FC236}">
                <a16:creationId xmlns:a16="http://schemas.microsoft.com/office/drawing/2014/main" id="{2C5EEF23-486B-414A-B754-3643C51EB5B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Notes Placeholder 2">
            <a:extLst>
              <a:ext uri="{FF2B5EF4-FFF2-40B4-BE49-F238E27FC236}">
                <a16:creationId xmlns:a16="http://schemas.microsoft.com/office/drawing/2014/main" id="{7C2E8079-DD5A-4CC0-91D8-973D72062E2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1684" name="Slide Number Placeholder 3">
            <a:extLst>
              <a:ext uri="{FF2B5EF4-FFF2-40B4-BE49-F238E27FC236}">
                <a16:creationId xmlns:a16="http://schemas.microsoft.com/office/drawing/2014/main" id="{C0B608EE-EC93-410C-B59F-036488FAE40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FF43EA8D-D6A7-4660-833A-CDCE373E309F}" type="slidenum">
              <a:rPr lang="en-US" altLang="en-US" sz="1200"/>
              <a:pPr eaLnBrk="1" hangingPunct="1"/>
              <a:t>23</a:t>
            </a:fld>
            <a:endParaRPr lang="en-US" altLang="en-US" sz="120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a:extLst>
              <a:ext uri="{FF2B5EF4-FFF2-40B4-BE49-F238E27FC236}">
                <a16:creationId xmlns:a16="http://schemas.microsoft.com/office/drawing/2014/main" id="{53547C94-123B-425F-87E7-EC7D43A023C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a:extLst>
              <a:ext uri="{FF2B5EF4-FFF2-40B4-BE49-F238E27FC236}">
                <a16:creationId xmlns:a16="http://schemas.microsoft.com/office/drawing/2014/main" id="{28317FD9-D87A-4199-A275-6448958CADE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2708" name="Slide Number Placeholder 3">
            <a:extLst>
              <a:ext uri="{FF2B5EF4-FFF2-40B4-BE49-F238E27FC236}">
                <a16:creationId xmlns:a16="http://schemas.microsoft.com/office/drawing/2014/main" id="{2CD48DE0-FD7E-48FB-BDDE-4BEE2CF458E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A8493DF8-1FBA-4D54-9FCE-57081CBD2023}" type="slidenum">
              <a:rPr lang="en-US" altLang="en-US" sz="1200"/>
              <a:pPr eaLnBrk="1" hangingPunct="1"/>
              <a:t>24</a:t>
            </a:fld>
            <a:endParaRPr lang="en-US" altLang="en-US" sz="120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a:extLst>
              <a:ext uri="{FF2B5EF4-FFF2-40B4-BE49-F238E27FC236}">
                <a16:creationId xmlns:a16="http://schemas.microsoft.com/office/drawing/2014/main" id="{1CB0045D-9D8D-48E9-B0A7-B3E60FC9B74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Notes Placeholder 2">
            <a:extLst>
              <a:ext uri="{FF2B5EF4-FFF2-40B4-BE49-F238E27FC236}">
                <a16:creationId xmlns:a16="http://schemas.microsoft.com/office/drawing/2014/main" id="{8D195398-2060-4419-BB55-0EFE648CA93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3732" name="Slide Number Placeholder 3">
            <a:extLst>
              <a:ext uri="{FF2B5EF4-FFF2-40B4-BE49-F238E27FC236}">
                <a16:creationId xmlns:a16="http://schemas.microsoft.com/office/drawing/2014/main" id="{A37D434B-8026-4624-8408-2271704C471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61F17966-27D1-49FB-A4D9-C0CC59A69026}" type="slidenum">
              <a:rPr lang="en-US" altLang="en-US" sz="1200"/>
              <a:pPr eaLnBrk="1" hangingPunct="1"/>
              <a:t>25</a:t>
            </a:fld>
            <a:endParaRPr lang="en-US" altLang="en-US" sz="120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C5FC062F-68C7-40FC-AB49-6E65B8CDA45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a:extLst>
              <a:ext uri="{FF2B5EF4-FFF2-40B4-BE49-F238E27FC236}">
                <a16:creationId xmlns:a16="http://schemas.microsoft.com/office/drawing/2014/main" id="{AB617B6B-DE71-4978-9944-AAABFA7F1B1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4756" name="Slide Number Placeholder 3">
            <a:extLst>
              <a:ext uri="{FF2B5EF4-FFF2-40B4-BE49-F238E27FC236}">
                <a16:creationId xmlns:a16="http://schemas.microsoft.com/office/drawing/2014/main" id="{C96D4B5A-F573-40DA-AEC8-FE53AF5A898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E15A50E9-D41D-4E1A-8608-5A94F7D7233E}" type="slidenum">
              <a:rPr lang="en-US" altLang="en-US" sz="1200"/>
              <a:pPr eaLnBrk="1" hangingPunct="1"/>
              <a:t>26</a:t>
            </a:fld>
            <a:endParaRPr lang="en-US" altLang="en-US" sz="120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a:extLst>
              <a:ext uri="{FF2B5EF4-FFF2-40B4-BE49-F238E27FC236}">
                <a16:creationId xmlns:a16="http://schemas.microsoft.com/office/drawing/2014/main" id="{3CE0D4A9-2B4E-48CC-A2D4-770F1F74F62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Notes Placeholder 2">
            <a:extLst>
              <a:ext uri="{FF2B5EF4-FFF2-40B4-BE49-F238E27FC236}">
                <a16:creationId xmlns:a16="http://schemas.microsoft.com/office/drawing/2014/main" id="{2592F469-E92E-4363-8F9F-89A345F2928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5780" name="Slide Number Placeholder 3">
            <a:extLst>
              <a:ext uri="{FF2B5EF4-FFF2-40B4-BE49-F238E27FC236}">
                <a16:creationId xmlns:a16="http://schemas.microsoft.com/office/drawing/2014/main" id="{C9212B85-C697-4BDE-8996-5670F4CD934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2C4F63AF-2F89-49E9-B62D-6B0644633ECC}" type="slidenum">
              <a:rPr lang="en-US" altLang="en-US" sz="1200"/>
              <a:pPr eaLnBrk="1" hangingPunct="1"/>
              <a:t>27</a:t>
            </a:fld>
            <a:endParaRPr lang="en-US" altLang="en-US" sz="120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3349B4F6-5F82-4580-BF38-73883F9BD27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a:extLst>
              <a:ext uri="{FF2B5EF4-FFF2-40B4-BE49-F238E27FC236}">
                <a16:creationId xmlns:a16="http://schemas.microsoft.com/office/drawing/2014/main" id="{E1AE0112-A8F9-4C2F-AF81-763F7C9D28C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6804" name="Slide Number Placeholder 3">
            <a:extLst>
              <a:ext uri="{FF2B5EF4-FFF2-40B4-BE49-F238E27FC236}">
                <a16:creationId xmlns:a16="http://schemas.microsoft.com/office/drawing/2014/main" id="{09437592-5D8E-4B72-A3B7-8CE41B9BE3A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9024F1D0-F463-4EF2-BA6C-89C11E88A12A}" type="slidenum">
              <a:rPr lang="en-US" altLang="en-US" sz="1200"/>
              <a:pPr eaLnBrk="1" hangingPunct="1"/>
              <a:t>28</a:t>
            </a:fld>
            <a:endParaRPr lang="en-US" altLang="en-US" sz="120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a:extLst>
              <a:ext uri="{FF2B5EF4-FFF2-40B4-BE49-F238E27FC236}">
                <a16:creationId xmlns:a16="http://schemas.microsoft.com/office/drawing/2014/main" id="{30D34C88-82F2-4BDF-9BBB-C2E576A8F84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7" name="Notes Placeholder 2">
            <a:extLst>
              <a:ext uri="{FF2B5EF4-FFF2-40B4-BE49-F238E27FC236}">
                <a16:creationId xmlns:a16="http://schemas.microsoft.com/office/drawing/2014/main" id="{4BCE4F14-2C4C-4BFF-9B39-9EE86A0F9A1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7828" name="Slide Number Placeholder 3">
            <a:extLst>
              <a:ext uri="{FF2B5EF4-FFF2-40B4-BE49-F238E27FC236}">
                <a16:creationId xmlns:a16="http://schemas.microsoft.com/office/drawing/2014/main" id="{C6766124-BBE1-4134-B68A-D3F1AFFE248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F4AACFC1-ADB0-4806-9AA9-F8305F65A68B}" type="slidenum">
              <a:rPr lang="en-US" altLang="en-US" sz="1200"/>
              <a:pPr eaLnBrk="1" hangingPunct="1"/>
              <a:t>29</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a:extLst>
              <a:ext uri="{FF2B5EF4-FFF2-40B4-BE49-F238E27FC236}">
                <a16:creationId xmlns:a16="http://schemas.microsoft.com/office/drawing/2014/main" id="{C9DB9B39-E70F-41A9-98F6-F7B394E296F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a:extLst>
              <a:ext uri="{FF2B5EF4-FFF2-40B4-BE49-F238E27FC236}">
                <a16:creationId xmlns:a16="http://schemas.microsoft.com/office/drawing/2014/main" id="{C31C5654-136C-4DFE-ABF8-F822F5E711C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1204" name="Slide Number Placeholder 3">
            <a:extLst>
              <a:ext uri="{FF2B5EF4-FFF2-40B4-BE49-F238E27FC236}">
                <a16:creationId xmlns:a16="http://schemas.microsoft.com/office/drawing/2014/main" id="{E6169BC6-B8B2-4508-8DEE-524770B4681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D9FFCA68-42BE-4755-B0F5-8F02597B8A1A}" type="slidenum">
              <a:rPr lang="en-US" altLang="en-US" sz="1200"/>
              <a:pPr eaLnBrk="1" hangingPunct="1"/>
              <a:t>3</a:t>
            </a:fld>
            <a:endParaRPr lang="en-US" altLang="en-US" sz="120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a:extLst>
              <a:ext uri="{FF2B5EF4-FFF2-40B4-BE49-F238E27FC236}">
                <a16:creationId xmlns:a16="http://schemas.microsoft.com/office/drawing/2014/main" id="{337C96B0-C015-4D1C-841D-71E67225B3D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a:extLst>
              <a:ext uri="{FF2B5EF4-FFF2-40B4-BE49-F238E27FC236}">
                <a16:creationId xmlns:a16="http://schemas.microsoft.com/office/drawing/2014/main" id="{6D3DA69E-5348-4CD0-A400-C42C290F66A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8852" name="Slide Number Placeholder 3">
            <a:extLst>
              <a:ext uri="{FF2B5EF4-FFF2-40B4-BE49-F238E27FC236}">
                <a16:creationId xmlns:a16="http://schemas.microsoft.com/office/drawing/2014/main" id="{FA465953-F509-4962-AD36-A8B4769023A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35FABE60-07CD-461B-BF63-2A98BF7DF727}" type="slidenum">
              <a:rPr lang="en-US" altLang="en-US" sz="1200"/>
              <a:pPr eaLnBrk="1" hangingPunct="1"/>
              <a:t>30</a:t>
            </a:fld>
            <a:endParaRPr lang="en-US" altLang="en-US" sz="120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a:extLst>
              <a:ext uri="{FF2B5EF4-FFF2-40B4-BE49-F238E27FC236}">
                <a16:creationId xmlns:a16="http://schemas.microsoft.com/office/drawing/2014/main" id="{E9A478DB-2C3A-4B58-953F-50C753529AA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5" name="Notes Placeholder 2">
            <a:extLst>
              <a:ext uri="{FF2B5EF4-FFF2-40B4-BE49-F238E27FC236}">
                <a16:creationId xmlns:a16="http://schemas.microsoft.com/office/drawing/2014/main" id="{BF84ADF6-E127-4FDF-96E0-C1B41DC2394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9876" name="Slide Number Placeholder 3">
            <a:extLst>
              <a:ext uri="{FF2B5EF4-FFF2-40B4-BE49-F238E27FC236}">
                <a16:creationId xmlns:a16="http://schemas.microsoft.com/office/drawing/2014/main" id="{3AB4814A-645B-465E-AB80-3333427F323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471387A6-4C94-472D-9CEA-66D31784BE1B}" type="slidenum">
              <a:rPr lang="en-US" altLang="en-US" sz="1200"/>
              <a:pPr eaLnBrk="1" hangingPunct="1"/>
              <a:t>31</a:t>
            </a:fld>
            <a:endParaRPr lang="en-US" altLang="en-US" sz="120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a:extLst>
              <a:ext uri="{FF2B5EF4-FFF2-40B4-BE49-F238E27FC236}">
                <a16:creationId xmlns:a16="http://schemas.microsoft.com/office/drawing/2014/main" id="{D033637F-FC79-468F-BE19-36836CB283D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a:extLst>
              <a:ext uri="{FF2B5EF4-FFF2-40B4-BE49-F238E27FC236}">
                <a16:creationId xmlns:a16="http://schemas.microsoft.com/office/drawing/2014/main" id="{53EC5095-9433-440F-A589-A42967E6F40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0900" name="Slide Number Placeholder 3">
            <a:extLst>
              <a:ext uri="{FF2B5EF4-FFF2-40B4-BE49-F238E27FC236}">
                <a16:creationId xmlns:a16="http://schemas.microsoft.com/office/drawing/2014/main" id="{D5381E71-4B31-464C-B683-C0A082FE371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79AD481C-798B-4E60-9C8F-6AD3172EFAC6}" type="slidenum">
              <a:rPr lang="en-US" altLang="en-US" sz="1200"/>
              <a:pPr eaLnBrk="1" hangingPunct="1"/>
              <a:t>32</a:t>
            </a:fld>
            <a:endParaRPr lang="en-US" altLang="en-US" sz="120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a:extLst>
              <a:ext uri="{FF2B5EF4-FFF2-40B4-BE49-F238E27FC236}">
                <a16:creationId xmlns:a16="http://schemas.microsoft.com/office/drawing/2014/main" id="{42028EA0-F963-486F-8994-A1D54342689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3" name="Notes Placeholder 2">
            <a:extLst>
              <a:ext uri="{FF2B5EF4-FFF2-40B4-BE49-F238E27FC236}">
                <a16:creationId xmlns:a16="http://schemas.microsoft.com/office/drawing/2014/main" id="{B54D88E1-6014-4480-A0FD-824EFFBEF42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1924" name="Slide Number Placeholder 3">
            <a:extLst>
              <a:ext uri="{FF2B5EF4-FFF2-40B4-BE49-F238E27FC236}">
                <a16:creationId xmlns:a16="http://schemas.microsoft.com/office/drawing/2014/main" id="{B83D6207-4EF6-44DA-BBC2-3CA56242520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502820DB-CB2A-4798-A79B-A14E3E795FE3}" type="slidenum">
              <a:rPr lang="en-US" altLang="en-US" sz="1200"/>
              <a:pPr eaLnBrk="1" hangingPunct="1"/>
              <a:t>33</a:t>
            </a:fld>
            <a:endParaRPr lang="en-US" altLang="en-US" sz="120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a:extLst>
              <a:ext uri="{FF2B5EF4-FFF2-40B4-BE49-F238E27FC236}">
                <a16:creationId xmlns:a16="http://schemas.microsoft.com/office/drawing/2014/main" id="{08C18184-1E01-462E-9086-638FEAFF2DF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a:extLst>
              <a:ext uri="{FF2B5EF4-FFF2-40B4-BE49-F238E27FC236}">
                <a16:creationId xmlns:a16="http://schemas.microsoft.com/office/drawing/2014/main" id="{579DEBFA-C356-4CA9-BB8D-743B15E3497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2948" name="Slide Number Placeholder 3">
            <a:extLst>
              <a:ext uri="{FF2B5EF4-FFF2-40B4-BE49-F238E27FC236}">
                <a16:creationId xmlns:a16="http://schemas.microsoft.com/office/drawing/2014/main" id="{C6DFAB9B-A7BA-4FE0-9753-04BCA9A3738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5A9CCBD0-298A-4992-B4C0-29E4AE1AAC7B}" type="slidenum">
              <a:rPr lang="en-US" altLang="en-US" sz="1200"/>
              <a:pPr eaLnBrk="1" hangingPunct="1"/>
              <a:t>34</a:t>
            </a:fld>
            <a:endParaRPr lang="en-US" altLang="en-US" sz="120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a:extLst>
              <a:ext uri="{FF2B5EF4-FFF2-40B4-BE49-F238E27FC236}">
                <a16:creationId xmlns:a16="http://schemas.microsoft.com/office/drawing/2014/main" id="{B68ACB72-4323-4AC5-99E6-C20C91702B0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1" name="Notes Placeholder 2">
            <a:extLst>
              <a:ext uri="{FF2B5EF4-FFF2-40B4-BE49-F238E27FC236}">
                <a16:creationId xmlns:a16="http://schemas.microsoft.com/office/drawing/2014/main" id="{FDE2A254-4E52-42FF-9E71-9F2CCCBD2DC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3972" name="Slide Number Placeholder 3">
            <a:extLst>
              <a:ext uri="{FF2B5EF4-FFF2-40B4-BE49-F238E27FC236}">
                <a16:creationId xmlns:a16="http://schemas.microsoft.com/office/drawing/2014/main" id="{9CF3809A-0750-46D4-A6E4-7C4A1488D2F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BD89D482-8E32-4975-8CBB-BA7147DB8E27}" type="slidenum">
              <a:rPr lang="en-US" altLang="en-US" sz="1200"/>
              <a:pPr eaLnBrk="1" hangingPunct="1"/>
              <a:t>35</a:t>
            </a:fld>
            <a:endParaRPr lang="en-US" altLang="en-US" sz="120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a:extLst>
              <a:ext uri="{FF2B5EF4-FFF2-40B4-BE49-F238E27FC236}">
                <a16:creationId xmlns:a16="http://schemas.microsoft.com/office/drawing/2014/main" id="{87ADF0B1-6CE2-4A83-A98B-FEE88083AFC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a:extLst>
              <a:ext uri="{FF2B5EF4-FFF2-40B4-BE49-F238E27FC236}">
                <a16:creationId xmlns:a16="http://schemas.microsoft.com/office/drawing/2014/main" id="{2D0754D7-737E-489A-8455-495E238C15E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4996" name="Slide Number Placeholder 3">
            <a:extLst>
              <a:ext uri="{FF2B5EF4-FFF2-40B4-BE49-F238E27FC236}">
                <a16:creationId xmlns:a16="http://schemas.microsoft.com/office/drawing/2014/main" id="{8591B1F5-3A00-423B-9426-8A01F22F518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5E991C5F-2012-4B73-AB01-2FF0C10B472B}" type="slidenum">
              <a:rPr lang="en-US" altLang="en-US" sz="1200"/>
              <a:pPr eaLnBrk="1" hangingPunct="1"/>
              <a:t>36</a:t>
            </a:fld>
            <a:endParaRPr lang="en-US" altLang="en-US" sz="120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a:extLst>
              <a:ext uri="{FF2B5EF4-FFF2-40B4-BE49-F238E27FC236}">
                <a16:creationId xmlns:a16="http://schemas.microsoft.com/office/drawing/2014/main" id="{E49218F2-B8A4-4317-A35E-0B5880CA2F8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Notes Placeholder 2">
            <a:extLst>
              <a:ext uri="{FF2B5EF4-FFF2-40B4-BE49-F238E27FC236}">
                <a16:creationId xmlns:a16="http://schemas.microsoft.com/office/drawing/2014/main" id="{5F5B9070-5D71-4383-BEC2-780319267CE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6020" name="Slide Number Placeholder 3">
            <a:extLst>
              <a:ext uri="{FF2B5EF4-FFF2-40B4-BE49-F238E27FC236}">
                <a16:creationId xmlns:a16="http://schemas.microsoft.com/office/drawing/2014/main" id="{806E2ACE-A29C-4DB7-9460-DD8E4B17303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960817E2-39CA-4DD5-8CEF-50DC5464BEBB}" type="slidenum">
              <a:rPr lang="en-US" altLang="en-US" sz="1200"/>
              <a:pPr eaLnBrk="1" hangingPunct="1"/>
              <a:t>37</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FCAF4600-3C17-4986-8126-400CA956632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0C057FFB-9724-43AD-B19A-B1B3DEF8362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2228" name="Slide Number Placeholder 3">
            <a:extLst>
              <a:ext uri="{FF2B5EF4-FFF2-40B4-BE49-F238E27FC236}">
                <a16:creationId xmlns:a16="http://schemas.microsoft.com/office/drawing/2014/main" id="{CC8333D7-0F63-4B49-A764-2E7927FBE5F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534CE31B-5DD9-4C18-9B49-B75B42254DB8}" type="slidenum">
              <a:rPr lang="en-US" altLang="en-US" sz="1200"/>
              <a:pPr eaLnBrk="1" hangingPunct="1"/>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a:extLst>
              <a:ext uri="{FF2B5EF4-FFF2-40B4-BE49-F238E27FC236}">
                <a16:creationId xmlns:a16="http://schemas.microsoft.com/office/drawing/2014/main" id="{3B0D4C03-6AF0-40E9-8EC5-AE7F65F3357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a:extLst>
              <a:ext uri="{FF2B5EF4-FFF2-40B4-BE49-F238E27FC236}">
                <a16:creationId xmlns:a16="http://schemas.microsoft.com/office/drawing/2014/main" id="{A2B907FA-E489-41E5-9E57-7269F213080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3252" name="Slide Number Placeholder 3">
            <a:extLst>
              <a:ext uri="{FF2B5EF4-FFF2-40B4-BE49-F238E27FC236}">
                <a16:creationId xmlns:a16="http://schemas.microsoft.com/office/drawing/2014/main" id="{3EFD44A7-6831-468A-BA62-E18D99C00A7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DDD9BB67-5C78-408E-9124-800BBE174C9C}" type="slidenum">
              <a:rPr lang="en-US" altLang="en-US" sz="1200"/>
              <a:pPr eaLnBrk="1" hangingPunct="1"/>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D7B8499D-C943-46C4-8563-6FDAF32253A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C3389A35-1679-45EF-B344-001187CD39F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429F10E8-D8D6-4DD5-9D66-05CEBB09BC6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F6E2195E-5922-49C3-A802-85A8A57B9F6B}" type="slidenum">
              <a:rPr lang="en-US" altLang="en-US" sz="1200"/>
              <a:pPr eaLnBrk="1" hangingPunct="1"/>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a:extLst>
              <a:ext uri="{FF2B5EF4-FFF2-40B4-BE49-F238E27FC236}">
                <a16:creationId xmlns:a16="http://schemas.microsoft.com/office/drawing/2014/main" id="{2D211D61-8DFC-40F2-8086-F2267037F15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a:extLst>
              <a:ext uri="{FF2B5EF4-FFF2-40B4-BE49-F238E27FC236}">
                <a16:creationId xmlns:a16="http://schemas.microsoft.com/office/drawing/2014/main" id="{CB148E63-C2ED-46F4-AEF3-7B81BA35C03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5300" name="Slide Number Placeholder 3">
            <a:extLst>
              <a:ext uri="{FF2B5EF4-FFF2-40B4-BE49-F238E27FC236}">
                <a16:creationId xmlns:a16="http://schemas.microsoft.com/office/drawing/2014/main" id="{CDD0E054-A31E-4199-BFE7-21713C40E62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A1406870-E7FB-4AF9-8918-D3B68803C32B}" type="slidenum">
              <a:rPr lang="en-US" altLang="en-US" sz="1200"/>
              <a:pPr eaLnBrk="1" hangingPunct="1"/>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DDA936F8-B14F-4BD9-BED7-0B2D545CF21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id="{8392F207-E480-453B-AF2D-2FE93FB3B2E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6324" name="Slide Number Placeholder 3">
            <a:extLst>
              <a:ext uri="{FF2B5EF4-FFF2-40B4-BE49-F238E27FC236}">
                <a16:creationId xmlns:a16="http://schemas.microsoft.com/office/drawing/2014/main" id="{5013F0FF-DE1A-49FE-BA85-785C3705BD8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2DEF2D78-5EE8-44CD-B9F4-D62BBE23F61E}" type="slidenum">
              <a:rPr lang="en-US" altLang="en-US" sz="1200"/>
              <a:pPr eaLnBrk="1" hangingPunct="1"/>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a:extLst>
              <a:ext uri="{FF2B5EF4-FFF2-40B4-BE49-F238E27FC236}">
                <a16:creationId xmlns:a16="http://schemas.microsoft.com/office/drawing/2014/main" id="{DF81603D-6426-4C21-AAD4-2A247FFF40C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a:extLst>
              <a:ext uri="{FF2B5EF4-FFF2-40B4-BE49-F238E27FC236}">
                <a16:creationId xmlns:a16="http://schemas.microsoft.com/office/drawing/2014/main" id="{C163B5FB-9CDF-4B28-A606-D53F7A75E07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7348" name="Slide Number Placeholder 3">
            <a:extLst>
              <a:ext uri="{FF2B5EF4-FFF2-40B4-BE49-F238E27FC236}">
                <a16:creationId xmlns:a16="http://schemas.microsoft.com/office/drawing/2014/main" id="{641AE9F5-3A13-43AD-B81D-99F41B15CEF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54ACEAF1-3FCD-4A62-935E-C294A812A22F}" type="slidenum">
              <a:rPr lang="en-US" altLang="en-US" sz="1200"/>
              <a:pPr eaLnBrk="1" hangingPunct="1"/>
              <a:t>9</a:t>
            </a:fld>
            <a:endParaRPr lang="en-US" alt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250D5118-CFA2-463E-9B9C-82A8ADA1F9C2}"/>
              </a:ext>
            </a:extLst>
          </p:cNvPr>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dirty="0"/>
          </a:p>
        </p:txBody>
      </p:sp>
      <p:sp>
        <p:nvSpPr>
          <p:cNvPr id="29" name="Title 28"/>
          <p:cNvSpPr>
            <a:spLocks noGrp="1"/>
          </p:cNvSpPr>
          <p:nvPr>
            <p:ph type="ctrTitle"/>
          </p:nvPr>
        </p:nvSpPr>
        <p:spPr>
          <a:xfrm>
            <a:off x="381000" y="4853411"/>
            <a:ext cx="8458200" cy="1222375"/>
          </a:xfrm>
        </p:spPr>
        <p:txBody>
          <a:bodyPr anchor="t"/>
          <a:lstStyle/>
          <a:p>
            <a:r>
              <a:rPr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15">
            <a:extLst>
              <a:ext uri="{FF2B5EF4-FFF2-40B4-BE49-F238E27FC236}">
                <a16:creationId xmlns:a16="http://schemas.microsoft.com/office/drawing/2014/main" id="{05FFA84C-522C-4C76-A8C7-95832E438982}"/>
              </a:ext>
            </a:extLst>
          </p:cNvPr>
          <p:cNvSpPr>
            <a:spLocks noGrp="1"/>
          </p:cNvSpPr>
          <p:nvPr>
            <p:ph type="dt" sz="half" idx="10"/>
          </p:nvPr>
        </p:nvSpPr>
        <p:spPr/>
        <p:txBody>
          <a:bodyPr/>
          <a:lstStyle>
            <a:lvl1pPr>
              <a:defRPr/>
            </a:lvl1pPr>
          </a:lstStyle>
          <a:p>
            <a:pPr>
              <a:defRPr/>
            </a:pPr>
            <a:endParaRPr lang="en-US"/>
          </a:p>
        </p:txBody>
      </p:sp>
      <p:sp>
        <p:nvSpPr>
          <p:cNvPr id="6" name="Footer Placeholder 1">
            <a:extLst>
              <a:ext uri="{FF2B5EF4-FFF2-40B4-BE49-F238E27FC236}">
                <a16:creationId xmlns:a16="http://schemas.microsoft.com/office/drawing/2014/main" id="{83A6BABA-61BD-4C55-82DE-6F2DE2DFF534}"/>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4">
            <a:extLst>
              <a:ext uri="{FF2B5EF4-FFF2-40B4-BE49-F238E27FC236}">
                <a16:creationId xmlns:a16="http://schemas.microsoft.com/office/drawing/2014/main" id="{4FEE2CD9-F47E-4860-8589-4EE73568B7DB}"/>
              </a:ext>
            </a:extLst>
          </p:cNvPr>
          <p:cNvSpPr>
            <a:spLocks noGrp="1"/>
          </p:cNvSpPr>
          <p:nvPr>
            <p:ph type="sldNum" sz="quarter" idx="12"/>
          </p:nvPr>
        </p:nvSpPr>
        <p:spPr>
          <a:xfrm>
            <a:off x="8229600" y="6473825"/>
            <a:ext cx="758825" cy="247650"/>
          </a:xfrm>
        </p:spPr>
        <p:txBody>
          <a:bodyPr/>
          <a:lstStyle>
            <a:lvl1pPr>
              <a:defRPr/>
            </a:lvl1pPr>
          </a:lstStyle>
          <a:p>
            <a:fld id="{1FBF5FE7-2E7A-466D-9ED4-F1B3E37D5D8D}" type="slidenum">
              <a:rPr lang="en-US" altLang="en-US"/>
              <a:pPr/>
              <a:t>‹#›</a:t>
            </a:fld>
            <a:endParaRPr lang="en-US" altLang="en-US"/>
          </a:p>
        </p:txBody>
      </p:sp>
    </p:spTree>
    <p:extLst>
      <p:ext uri="{BB962C8B-B14F-4D97-AF65-F5344CB8AC3E}">
        <p14:creationId xmlns:p14="http://schemas.microsoft.com/office/powerpoint/2010/main" val="977241617"/>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0">
            <a:extLst>
              <a:ext uri="{FF2B5EF4-FFF2-40B4-BE49-F238E27FC236}">
                <a16:creationId xmlns:a16="http://schemas.microsoft.com/office/drawing/2014/main" id="{C3DED01D-2D3A-4BB9-9B50-18F75670C52E}"/>
              </a:ext>
            </a:extLst>
          </p:cNvPr>
          <p:cNvSpPr>
            <a:spLocks noGrp="1"/>
          </p:cNvSpPr>
          <p:nvPr>
            <p:ph type="dt" sz="half" idx="10"/>
          </p:nvPr>
        </p:nvSpPr>
        <p:spPr/>
        <p:txBody>
          <a:bodyPr/>
          <a:lstStyle>
            <a:lvl1pPr>
              <a:defRPr/>
            </a:lvl1pPr>
          </a:lstStyle>
          <a:p>
            <a:pPr>
              <a:defRPr/>
            </a:pPr>
            <a:endParaRPr lang="en-US"/>
          </a:p>
        </p:txBody>
      </p:sp>
      <p:sp>
        <p:nvSpPr>
          <p:cNvPr id="5" name="Footer Placeholder 27">
            <a:extLst>
              <a:ext uri="{FF2B5EF4-FFF2-40B4-BE49-F238E27FC236}">
                <a16:creationId xmlns:a16="http://schemas.microsoft.com/office/drawing/2014/main" id="{73B0CACC-E01F-4F4C-A0B9-FF6D0DE1626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14CA8EC5-0291-4252-BBEC-0A1410BD9A2A}"/>
              </a:ext>
            </a:extLst>
          </p:cNvPr>
          <p:cNvSpPr>
            <a:spLocks noGrp="1"/>
          </p:cNvSpPr>
          <p:nvPr>
            <p:ph type="sldNum" sz="quarter" idx="12"/>
          </p:nvPr>
        </p:nvSpPr>
        <p:spPr/>
        <p:txBody>
          <a:bodyPr/>
          <a:lstStyle>
            <a:lvl1pPr>
              <a:defRPr/>
            </a:lvl1pPr>
          </a:lstStyle>
          <a:p>
            <a:fld id="{21585102-B9F7-40DE-BC8F-9CF0340541D9}" type="slidenum">
              <a:rPr lang="en-US" altLang="en-US"/>
              <a:pPr/>
              <a:t>‹#›</a:t>
            </a:fld>
            <a:endParaRPr lang="en-US" altLang="en-US"/>
          </a:p>
        </p:txBody>
      </p:sp>
    </p:spTree>
    <p:extLst>
      <p:ext uri="{BB962C8B-B14F-4D97-AF65-F5344CB8AC3E}">
        <p14:creationId xmlns:p14="http://schemas.microsoft.com/office/powerpoint/2010/main" val="3888076648"/>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9278EC-73C7-4CEE-BC76-0A6C2C9EE5DC}"/>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BF2B0332-FD46-4F9C-8C94-B2AFFDCD515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91D6F5FB-606C-4649-BE27-01E85871B8F2}"/>
              </a:ext>
            </a:extLst>
          </p:cNvPr>
          <p:cNvSpPr>
            <a:spLocks noGrp="1"/>
          </p:cNvSpPr>
          <p:nvPr>
            <p:ph type="sldNum" sz="quarter" idx="12"/>
          </p:nvPr>
        </p:nvSpPr>
        <p:spPr/>
        <p:txBody>
          <a:bodyPr/>
          <a:lstStyle>
            <a:lvl1pPr>
              <a:defRPr/>
            </a:lvl1pPr>
          </a:lstStyle>
          <a:p>
            <a:fld id="{525D806D-F531-41E5-90DA-AC504F23A254}" type="slidenum">
              <a:rPr lang="en-US" altLang="en-US"/>
              <a:pPr/>
              <a:t>‹#›</a:t>
            </a:fld>
            <a:endParaRPr lang="en-US" altLang="en-US"/>
          </a:p>
        </p:txBody>
      </p:sp>
    </p:spTree>
    <p:extLst>
      <p:ext uri="{BB962C8B-B14F-4D97-AF65-F5344CB8AC3E}">
        <p14:creationId xmlns:p14="http://schemas.microsoft.com/office/powerpoint/2010/main" val="2039921049"/>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a:t>Click to edit Master title style</a:t>
            </a:r>
          </a:p>
        </p:txBody>
      </p:sp>
      <p:sp>
        <p:nvSpPr>
          <p:cNvPr id="27" name="Content Placeholder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a:extLst>
              <a:ext uri="{FF2B5EF4-FFF2-40B4-BE49-F238E27FC236}">
                <a16:creationId xmlns:a16="http://schemas.microsoft.com/office/drawing/2014/main" id="{902B3C6C-A123-4744-AB72-660B6BB32EDD}"/>
              </a:ext>
            </a:extLst>
          </p:cNvPr>
          <p:cNvSpPr>
            <a:spLocks noGrp="1"/>
          </p:cNvSpPr>
          <p:nvPr>
            <p:ph type="dt" sz="half" idx="10"/>
          </p:nvPr>
        </p:nvSpPr>
        <p:spPr/>
        <p:txBody>
          <a:bodyPr/>
          <a:lstStyle>
            <a:lvl1pPr>
              <a:defRPr/>
            </a:lvl1pPr>
          </a:lstStyle>
          <a:p>
            <a:pPr>
              <a:defRPr/>
            </a:pPr>
            <a:endParaRPr lang="en-US"/>
          </a:p>
        </p:txBody>
      </p:sp>
      <p:sp>
        <p:nvSpPr>
          <p:cNvPr id="5" name="Footer Placeholder 18">
            <a:extLst>
              <a:ext uri="{FF2B5EF4-FFF2-40B4-BE49-F238E27FC236}">
                <a16:creationId xmlns:a16="http://schemas.microsoft.com/office/drawing/2014/main" id="{7F935CE9-453A-4C9E-8F5F-6EC90D61073A}"/>
              </a:ext>
            </a:extLst>
          </p:cNvPr>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a:extLst>
              <a:ext uri="{FF2B5EF4-FFF2-40B4-BE49-F238E27FC236}">
                <a16:creationId xmlns:a16="http://schemas.microsoft.com/office/drawing/2014/main" id="{984CD6FC-8CFC-4E0E-8FC1-E42DFF37F0F2}"/>
              </a:ext>
            </a:extLst>
          </p:cNvPr>
          <p:cNvSpPr>
            <a:spLocks noGrp="1"/>
          </p:cNvSpPr>
          <p:nvPr>
            <p:ph type="sldNum" sz="quarter" idx="12"/>
          </p:nvPr>
        </p:nvSpPr>
        <p:spPr>
          <a:xfrm>
            <a:off x="8229600" y="6473825"/>
            <a:ext cx="758825" cy="247650"/>
          </a:xfrm>
        </p:spPr>
        <p:txBody>
          <a:bodyPr/>
          <a:lstStyle>
            <a:lvl1pPr>
              <a:defRPr/>
            </a:lvl1pPr>
          </a:lstStyle>
          <a:p>
            <a:fld id="{E8C23AF6-BF42-4845-B05A-045BB1021B10}" type="slidenum">
              <a:rPr lang="en-US" altLang="en-US"/>
              <a:pPr/>
              <a:t>‹#›</a:t>
            </a:fld>
            <a:endParaRPr lang="en-US" altLang="en-US"/>
          </a:p>
        </p:txBody>
      </p:sp>
    </p:spTree>
    <p:extLst>
      <p:ext uri="{BB962C8B-B14F-4D97-AF65-F5344CB8AC3E}">
        <p14:creationId xmlns:p14="http://schemas.microsoft.com/office/powerpoint/2010/main" val="4131320023"/>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4E812B7B-6F72-44EA-AAD1-AC21913C3515}"/>
              </a:ext>
            </a:extLst>
          </p:cNvPr>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a:t>Click to edit Master title style</a:t>
            </a:r>
          </a:p>
        </p:txBody>
      </p:sp>
      <p:sp>
        <p:nvSpPr>
          <p:cNvPr id="5" name="Date Placeholder 18">
            <a:extLst>
              <a:ext uri="{FF2B5EF4-FFF2-40B4-BE49-F238E27FC236}">
                <a16:creationId xmlns:a16="http://schemas.microsoft.com/office/drawing/2014/main" id="{8E63A366-A0A0-46B9-A0AD-8AD97141D6E2}"/>
              </a:ext>
            </a:extLst>
          </p:cNvPr>
          <p:cNvSpPr>
            <a:spLocks noGrp="1"/>
          </p:cNvSpPr>
          <p:nvPr>
            <p:ph type="dt" sz="half" idx="10"/>
          </p:nvPr>
        </p:nvSpPr>
        <p:spPr/>
        <p:txBody>
          <a:bodyPr/>
          <a:lstStyle>
            <a:lvl1pPr>
              <a:defRPr/>
            </a:lvl1pPr>
          </a:lstStyle>
          <a:p>
            <a:pPr>
              <a:defRPr/>
            </a:pPr>
            <a:endParaRPr lang="en-US"/>
          </a:p>
        </p:txBody>
      </p:sp>
      <p:sp>
        <p:nvSpPr>
          <p:cNvPr id="7" name="Footer Placeholder 10">
            <a:extLst>
              <a:ext uri="{FF2B5EF4-FFF2-40B4-BE49-F238E27FC236}">
                <a16:creationId xmlns:a16="http://schemas.microsoft.com/office/drawing/2014/main" id="{3E9615BD-0747-4584-BFC5-134FE820E9DC}"/>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15">
            <a:extLst>
              <a:ext uri="{FF2B5EF4-FFF2-40B4-BE49-F238E27FC236}">
                <a16:creationId xmlns:a16="http://schemas.microsoft.com/office/drawing/2014/main" id="{87AEFD06-B720-4CDD-B637-1180B03E2C1E}"/>
              </a:ext>
            </a:extLst>
          </p:cNvPr>
          <p:cNvSpPr>
            <a:spLocks noGrp="1"/>
          </p:cNvSpPr>
          <p:nvPr>
            <p:ph type="sldNum" sz="quarter" idx="12"/>
          </p:nvPr>
        </p:nvSpPr>
        <p:spPr/>
        <p:txBody>
          <a:bodyPr/>
          <a:lstStyle>
            <a:lvl1pPr>
              <a:defRPr/>
            </a:lvl1pPr>
          </a:lstStyle>
          <a:p>
            <a:fld id="{4E7D11BA-CB86-4911-98B1-B372A862DB31}" type="slidenum">
              <a:rPr lang="en-US" altLang="en-US"/>
              <a:pPr/>
              <a:t>‹#›</a:t>
            </a:fld>
            <a:endParaRPr lang="en-US" altLang="en-US"/>
          </a:p>
        </p:txBody>
      </p:sp>
    </p:spTree>
    <p:extLst>
      <p:ext uri="{BB962C8B-B14F-4D97-AF65-F5344CB8AC3E}">
        <p14:creationId xmlns:p14="http://schemas.microsoft.com/office/powerpoint/2010/main" val="1672475523"/>
      </p:ext>
    </p:extLst>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a:extLst>
              <a:ext uri="{FF2B5EF4-FFF2-40B4-BE49-F238E27FC236}">
                <a16:creationId xmlns:a16="http://schemas.microsoft.com/office/drawing/2014/main" id="{BE7B4C3A-C021-445C-A298-3BF2BD80A25A}"/>
              </a:ext>
            </a:extLst>
          </p:cNvPr>
          <p:cNvSpPr>
            <a:spLocks noGrp="1"/>
          </p:cNvSpPr>
          <p:nvPr>
            <p:ph type="dt" sz="half" idx="10"/>
          </p:nvPr>
        </p:nvSpPr>
        <p:spPr/>
        <p:txBody>
          <a:bodyPr/>
          <a:lstStyle>
            <a:lvl1pPr>
              <a:defRPr/>
            </a:lvl1pPr>
          </a:lstStyle>
          <a:p>
            <a:pPr>
              <a:defRPr/>
            </a:pPr>
            <a:endParaRPr lang="en-US"/>
          </a:p>
        </p:txBody>
      </p:sp>
      <p:sp>
        <p:nvSpPr>
          <p:cNvPr id="6" name="Footer Placeholder 27">
            <a:extLst>
              <a:ext uri="{FF2B5EF4-FFF2-40B4-BE49-F238E27FC236}">
                <a16:creationId xmlns:a16="http://schemas.microsoft.com/office/drawing/2014/main" id="{EFB8729D-7D17-40C8-B95A-0CD4046CD56D}"/>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4">
            <a:extLst>
              <a:ext uri="{FF2B5EF4-FFF2-40B4-BE49-F238E27FC236}">
                <a16:creationId xmlns:a16="http://schemas.microsoft.com/office/drawing/2014/main" id="{263270F9-1290-4F67-9393-B52D2A668071}"/>
              </a:ext>
            </a:extLst>
          </p:cNvPr>
          <p:cNvSpPr>
            <a:spLocks noGrp="1"/>
          </p:cNvSpPr>
          <p:nvPr>
            <p:ph type="sldNum" sz="quarter" idx="12"/>
          </p:nvPr>
        </p:nvSpPr>
        <p:spPr/>
        <p:txBody>
          <a:bodyPr/>
          <a:lstStyle>
            <a:lvl1pPr>
              <a:defRPr/>
            </a:lvl1pPr>
          </a:lstStyle>
          <a:p>
            <a:fld id="{3A060E4B-E60D-4A6F-9F59-73D7D8C48A55}" type="slidenum">
              <a:rPr lang="en-US" altLang="en-US"/>
              <a:pPr/>
              <a:t>‹#›</a:t>
            </a:fld>
            <a:endParaRPr lang="en-US" altLang="en-US"/>
          </a:p>
        </p:txBody>
      </p:sp>
    </p:spTree>
    <p:extLst>
      <p:ext uri="{BB962C8B-B14F-4D97-AF65-F5344CB8AC3E}">
        <p14:creationId xmlns:p14="http://schemas.microsoft.com/office/powerpoint/2010/main" val="1957900249"/>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A3CF98C9-51D3-4E68-930C-6931949AA7CB}"/>
              </a:ext>
            </a:extLst>
          </p:cNvPr>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dirty="0"/>
          </a:p>
        </p:txBody>
      </p:sp>
      <p:sp>
        <p:nvSpPr>
          <p:cNvPr id="29" name="Title 28"/>
          <p:cNvSpPr>
            <a:spLocks noGrp="1"/>
          </p:cNvSpPr>
          <p:nvPr>
            <p:ph type="title"/>
          </p:nvPr>
        </p:nvSpPr>
        <p:spPr>
          <a:xfrm>
            <a:off x="304800" y="5410200"/>
            <a:ext cx="8610600" cy="882650"/>
          </a:xfrm>
        </p:spPr>
        <p:txBody>
          <a:bodyPr/>
          <a:lstStyle>
            <a:lvl1pPr>
              <a:defRPr/>
            </a:lvl1pPr>
          </a:lstStyle>
          <a:p>
            <a:r>
              <a:rPr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9">
            <a:extLst>
              <a:ext uri="{FF2B5EF4-FFF2-40B4-BE49-F238E27FC236}">
                <a16:creationId xmlns:a16="http://schemas.microsoft.com/office/drawing/2014/main" id="{25B2FEB8-3A8C-4734-A780-7B28E963BDC5}"/>
              </a:ext>
            </a:extLst>
          </p:cNvPr>
          <p:cNvSpPr>
            <a:spLocks noGrp="1"/>
          </p:cNvSpPr>
          <p:nvPr>
            <p:ph type="dt" sz="half" idx="10"/>
          </p:nvPr>
        </p:nvSpPr>
        <p:spPr/>
        <p:txBody>
          <a:bodyPr/>
          <a:lstStyle>
            <a:lvl1pPr>
              <a:defRPr/>
            </a:lvl1pPr>
          </a:lstStyle>
          <a:p>
            <a:pPr>
              <a:defRPr/>
            </a:pPr>
            <a:endParaRPr lang="en-US"/>
          </a:p>
        </p:txBody>
      </p:sp>
      <p:sp>
        <p:nvSpPr>
          <p:cNvPr id="9" name="Footer Placeholder 5">
            <a:extLst>
              <a:ext uri="{FF2B5EF4-FFF2-40B4-BE49-F238E27FC236}">
                <a16:creationId xmlns:a16="http://schemas.microsoft.com/office/drawing/2014/main" id="{5FA9F588-EF31-41B4-8842-61F833CEF706}"/>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A37A3EBC-9690-4886-8D96-869F996122A9}"/>
              </a:ext>
            </a:extLst>
          </p:cNvPr>
          <p:cNvSpPr>
            <a:spLocks noGrp="1"/>
          </p:cNvSpPr>
          <p:nvPr>
            <p:ph type="sldNum" sz="quarter" idx="12"/>
          </p:nvPr>
        </p:nvSpPr>
        <p:spPr>
          <a:xfrm>
            <a:off x="8229600" y="6477000"/>
            <a:ext cx="762000" cy="247650"/>
          </a:xfrm>
        </p:spPr>
        <p:txBody>
          <a:bodyPr/>
          <a:lstStyle>
            <a:lvl1pPr>
              <a:defRPr/>
            </a:lvl1pPr>
          </a:lstStyle>
          <a:p>
            <a:fld id="{6B0EDB65-4A0E-483D-93C0-A3A85B85C13C}" type="slidenum">
              <a:rPr lang="en-US" altLang="en-US"/>
              <a:pPr/>
              <a:t>‹#›</a:t>
            </a:fld>
            <a:endParaRPr lang="en-US" altLang="en-US"/>
          </a:p>
        </p:txBody>
      </p:sp>
    </p:spTree>
    <p:extLst>
      <p:ext uri="{BB962C8B-B14F-4D97-AF65-F5344CB8AC3E}">
        <p14:creationId xmlns:p14="http://schemas.microsoft.com/office/powerpoint/2010/main" val="3438706755"/>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a:t>Click to edit Master title style</a:t>
            </a:r>
          </a:p>
        </p:txBody>
      </p:sp>
      <p:sp>
        <p:nvSpPr>
          <p:cNvPr id="3" name="Date Placeholder 10">
            <a:extLst>
              <a:ext uri="{FF2B5EF4-FFF2-40B4-BE49-F238E27FC236}">
                <a16:creationId xmlns:a16="http://schemas.microsoft.com/office/drawing/2014/main" id="{994DB557-8212-4032-A41A-F8982CADE6B6}"/>
              </a:ext>
            </a:extLst>
          </p:cNvPr>
          <p:cNvSpPr>
            <a:spLocks noGrp="1"/>
          </p:cNvSpPr>
          <p:nvPr>
            <p:ph type="dt" sz="half" idx="10"/>
          </p:nvPr>
        </p:nvSpPr>
        <p:spPr/>
        <p:txBody>
          <a:bodyPr/>
          <a:lstStyle>
            <a:lvl1pPr>
              <a:defRPr/>
            </a:lvl1pPr>
          </a:lstStyle>
          <a:p>
            <a:pPr>
              <a:defRPr/>
            </a:pPr>
            <a:endParaRPr lang="en-US"/>
          </a:p>
        </p:txBody>
      </p:sp>
      <p:sp>
        <p:nvSpPr>
          <p:cNvPr id="4" name="Footer Placeholder 27">
            <a:extLst>
              <a:ext uri="{FF2B5EF4-FFF2-40B4-BE49-F238E27FC236}">
                <a16:creationId xmlns:a16="http://schemas.microsoft.com/office/drawing/2014/main" id="{0CA36DCC-8FA9-4850-90A1-C2EA21F573B5}"/>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55B0CC8E-7D0D-4C68-9D6B-9724B17F0DCB}"/>
              </a:ext>
            </a:extLst>
          </p:cNvPr>
          <p:cNvSpPr>
            <a:spLocks noGrp="1"/>
          </p:cNvSpPr>
          <p:nvPr>
            <p:ph type="sldNum" sz="quarter" idx="12"/>
          </p:nvPr>
        </p:nvSpPr>
        <p:spPr/>
        <p:txBody>
          <a:bodyPr/>
          <a:lstStyle>
            <a:lvl1pPr>
              <a:defRPr/>
            </a:lvl1pPr>
          </a:lstStyle>
          <a:p>
            <a:fld id="{AD13F38E-84B6-42BC-9D65-9A1802F993E1}" type="slidenum">
              <a:rPr lang="en-US" altLang="en-US"/>
              <a:pPr/>
              <a:t>‹#›</a:t>
            </a:fld>
            <a:endParaRPr lang="en-US" altLang="en-US"/>
          </a:p>
        </p:txBody>
      </p:sp>
    </p:spTree>
    <p:extLst>
      <p:ext uri="{BB962C8B-B14F-4D97-AF65-F5344CB8AC3E}">
        <p14:creationId xmlns:p14="http://schemas.microsoft.com/office/powerpoint/2010/main" val="3937842948"/>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a:extLst>
              <a:ext uri="{FF2B5EF4-FFF2-40B4-BE49-F238E27FC236}">
                <a16:creationId xmlns:a16="http://schemas.microsoft.com/office/drawing/2014/main" id="{4AFAA877-3BCF-496A-989B-CC77F68C64D1}"/>
              </a:ext>
            </a:extLst>
          </p:cNvPr>
          <p:cNvSpPr>
            <a:spLocks noGrp="1"/>
          </p:cNvSpPr>
          <p:nvPr>
            <p:ph type="dt" sz="half" idx="10"/>
          </p:nvPr>
        </p:nvSpPr>
        <p:spPr/>
        <p:txBody>
          <a:bodyPr/>
          <a:lstStyle>
            <a:lvl1pPr>
              <a:defRPr/>
            </a:lvl1pPr>
          </a:lstStyle>
          <a:p>
            <a:pPr>
              <a:defRPr/>
            </a:pPr>
            <a:endParaRPr lang="en-US"/>
          </a:p>
        </p:txBody>
      </p:sp>
      <p:sp>
        <p:nvSpPr>
          <p:cNvPr id="3" name="Footer Placeholder 23">
            <a:extLst>
              <a:ext uri="{FF2B5EF4-FFF2-40B4-BE49-F238E27FC236}">
                <a16:creationId xmlns:a16="http://schemas.microsoft.com/office/drawing/2014/main" id="{C36C9490-7055-4570-B3E6-F5220017058F}"/>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6">
            <a:extLst>
              <a:ext uri="{FF2B5EF4-FFF2-40B4-BE49-F238E27FC236}">
                <a16:creationId xmlns:a16="http://schemas.microsoft.com/office/drawing/2014/main" id="{D41B0439-2D51-43F6-B58F-6296BFE54748}"/>
              </a:ext>
            </a:extLst>
          </p:cNvPr>
          <p:cNvSpPr>
            <a:spLocks noGrp="1"/>
          </p:cNvSpPr>
          <p:nvPr>
            <p:ph type="sldNum" sz="quarter" idx="12"/>
          </p:nvPr>
        </p:nvSpPr>
        <p:spPr/>
        <p:txBody>
          <a:bodyPr/>
          <a:lstStyle>
            <a:lvl1pPr>
              <a:defRPr/>
            </a:lvl1pPr>
          </a:lstStyle>
          <a:p>
            <a:fld id="{BD52747F-EB18-4050-B66E-591EAAB02A6C}" type="slidenum">
              <a:rPr lang="en-US" altLang="en-US"/>
              <a:pPr/>
              <a:t>‹#›</a:t>
            </a:fld>
            <a:endParaRPr lang="en-US" altLang="en-US"/>
          </a:p>
        </p:txBody>
      </p:sp>
    </p:spTree>
    <p:extLst>
      <p:ext uri="{BB962C8B-B14F-4D97-AF65-F5344CB8AC3E}">
        <p14:creationId xmlns:p14="http://schemas.microsoft.com/office/powerpoint/2010/main" val="108218705"/>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61C706AD-7F80-42AC-A1BF-7DC0816FA2B6}"/>
              </a:ext>
            </a:extLst>
          </p:cNvPr>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dirty="0"/>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24">
            <a:extLst>
              <a:ext uri="{FF2B5EF4-FFF2-40B4-BE49-F238E27FC236}">
                <a16:creationId xmlns:a16="http://schemas.microsoft.com/office/drawing/2014/main" id="{78EAD47C-EAC3-4C41-BBDD-B71D56917440}"/>
              </a:ext>
            </a:extLst>
          </p:cNvPr>
          <p:cNvSpPr>
            <a:spLocks noGrp="1"/>
          </p:cNvSpPr>
          <p:nvPr>
            <p:ph type="dt" sz="half" idx="10"/>
          </p:nvPr>
        </p:nvSpPr>
        <p:spPr/>
        <p:txBody>
          <a:bodyPr/>
          <a:lstStyle>
            <a:lvl1pPr>
              <a:defRPr/>
            </a:lvl1pPr>
          </a:lstStyle>
          <a:p>
            <a:pPr>
              <a:defRPr/>
            </a:pPr>
            <a:endParaRPr lang="en-US"/>
          </a:p>
        </p:txBody>
      </p:sp>
      <p:sp>
        <p:nvSpPr>
          <p:cNvPr id="7" name="Footer Placeholder 28">
            <a:extLst>
              <a:ext uri="{FF2B5EF4-FFF2-40B4-BE49-F238E27FC236}">
                <a16:creationId xmlns:a16="http://schemas.microsoft.com/office/drawing/2014/main" id="{52F3F137-5BC1-4BA8-A364-A8B5F183C605}"/>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2F20AEF8-FD54-45DF-95F3-7B715D7F55C8}"/>
              </a:ext>
            </a:extLst>
          </p:cNvPr>
          <p:cNvSpPr>
            <a:spLocks noGrp="1"/>
          </p:cNvSpPr>
          <p:nvPr>
            <p:ph type="sldNum" sz="quarter" idx="12"/>
          </p:nvPr>
        </p:nvSpPr>
        <p:spPr/>
        <p:txBody>
          <a:bodyPr/>
          <a:lstStyle>
            <a:lvl1pPr>
              <a:defRPr/>
            </a:lvl1pPr>
          </a:lstStyle>
          <a:p>
            <a:fld id="{083ACFF5-0DC7-4C34-A1C5-DD77F96B27E7}" type="slidenum">
              <a:rPr lang="en-US" altLang="en-US"/>
              <a:pPr/>
              <a:t>‹#›</a:t>
            </a:fld>
            <a:endParaRPr lang="en-US" altLang="en-US"/>
          </a:p>
        </p:txBody>
      </p:sp>
    </p:spTree>
    <p:extLst>
      <p:ext uri="{BB962C8B-B14F-4D97-AF65-F5344CB8AC3E}">
        <p14:creationId xmlns:p14="http://schemas.microsoft.com/office/powerpoint/2010/main" val="1522233587"/>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dirty="0"/>
              <a:t>Click icon to add picture</a:t>
            </a:r>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6">
            <a:extLst>
              <a:ext uri="{FF2B5EF4-FFF2-40B4-BE49-F238E27FC236}">
                <a16:creationId xmlns:a16="http://schemas.microsoft.com/office/drawing/2014/main" id="{354FC0D4-340D-4E6F-A2CF-637F87D92FFF}"/>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CD3D7C74-5ABA-4600-833E-5308A1492529}"/>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30">
            <a:extLst>
              <a:ext uri="{FF2B5EF4-FFF2-40B4-BE49-F238E27FC236}">
                <a16:creationId xmlns:a16="http://schemas.microsoft.com/office/drawing/2014/main" id="{6E7E725E-444F-45C6-8991-72CFD54B51AB}"/>
              </a:ext>
            </a:extLst>
          </p:cNvPr>
          <p:cNvSpPr>
            <a:spLocks noGrp="1"/>
          </p:cNvSpPr>
          <p:nvPr>
            <p:ph type="sldNum" sz="quarter" idx="12"/>
          </p:nvPr>
        </p:nvSpPr>
        <p:spPr/>
        <p:txBody>
          <a:bodyPr/>
          <a:lstStyle>
            <a:lvl1pPr>
              <a:defRPr/>
            </a:lvl1pPr>
          </a:lstStyle>
          <a:p>
            <a:fld id="{93DE188D-7785-4AD0-9AD8-00AF2F0A0285}" type="slidenum">
              <a:rPr lang="en-US" altLang="en-US"/>
              <a:pPr/>
              <a:t>‹#›</a:t>
            </a:fld>
            <a:endParaRPr lang="en-US" altLang="en-US"/>
          </a:p>
        </p:txBody>
      </p:sp>
    </p:spTree>
    <p:extLst>
      <p:ext uri="{BB962C8B-B14F-4D97-AF65-F5344CB8AC3E}">
        <p14:creationId xmlns:p14="http://schemas.microsoft.com/office/powerpoint/2010/main" val="1615228702"/>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70E93F38-BEA9-40E7-97F8-1FAD1AAE0EC2}"/>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dirty="0"/>
          </a:p>
        </p:txBody>
      </p:sp>
      <p:sp>
        <p:nvSpPr>
          <p:cNvPr id="1029" name="Text Placeholder 7">
            <a:extLst>
              <a:ext uri="{FF2B5EF4-FFF2-40B4-BE49-F238E27FC236}">
                <a16:creationId xmlns:a16="http://schemas.microsoft.com/office/drawing/2014/main" id="{7B12D74D-5FBF-405D-97E9-4C0282895FA0}"/>
              </a:ext>
            </a:extLst>
          </p:cNvPr>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Date Placeholder 10">
            <a:extLst>
              <a:ext uri="{FF2B5EF4-FFF2-40B4-BE49-F238E27FC236}">
                <a16:creationId xmlns:a16="http://schemas.microsoft.com/office/drawing/2014/main" id="{76E67E73-5FCD-4B44-9D72-02A76644D6A2}"/>
              </a:ext>
            </a:extLst>
          </p:cNvPr>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a:p>
        </p:txBody>
      </p:sp>
      <p:sp>
        <p:nvSpPr>
          <p:cNvPr id="28" name="Footer Placeholder 27">
            <a:extLst>
              <a:ext uri="{FF2B5EF4-FFF2-40B4-BE49-F238E27FC236}">
                <a16:creationId xmlns:a16="http://schemas.microsoft.com/office/drawing/2014/main" id="{05427514-3A75-4DBF-843E-966FAB06B4AB}"/>
              </a:ext>
            </a:extLst>
          </p:cNvPr>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a:p>
        </p:txBody>
      </p:sp>
      <p:sp>
        <p:nvSpPr>
          <p:cNvPr id="5" name="Slide Number Placeholder 4">
            <a:extLst>
              <a:ext uri="{FF2B5EF4-FFF2-40B4-BE49-F238E27FC236}">
                <a16:creationId xmlns:a16="http://schemas.microsoft.com/office/drawing/2014/main" id="{CF76BAFB-3F40-442D-B24A-7992C94DD2AE}"/>
              </a:ext>
            </a:extLst>
          </p:cNvPr>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a:defRPr sz="1200">
                <a:solidFill>
                  <a:srgbClr val="D38E27"/>
                </a:solidFill>
              </a:defRPr>
            </a:lvl1pPr>
          </a:lstStyle>
          <a:p>
            <a:fld id="{15B7A4D7-DA85-4A72-8814-38938C9AF2F5}" type="slidenum">
              <a:rPr lang="en-US" altLang="en-US"/>
              <a:pPr/>
              <a:t>‹#›</a:t>
            </a:fld>
            <a:endParaRPr lang="en-US" altLang="en-US"/>
          </a:p>
        </p:txBody>
      </p:sp>
      <p:sp>
        <p:nvSpPr>
          <p:cNvPr id="10" name="Title Placeholder 9">
            <a:extLst>
              <a:ext uri="{FF2B5EF4-FFF2-40B4-BE49-F238E27FC236}">
                <a16:creationId xmlns:a16="http://schemas.microsoft.com/office/drawing/2014/main" id="{B0750E7C-E522-40F6-869F-2081212F7875}"/>
              </a:ext>
            </a:extLst>
          </p:cNvPr>
          <p:cNvSpPr>
            <a:spLocks noGrp="1"/>
          </p:cNvSpPr>
          <p:nvPr>
            <p:ph type="title"/>
          </p:nvPr>
        </p:nvSpPr>
        <p:spPr>
          <a:xfrm>
            <a:off x="304800" y="457200"/>
            <a:ext cx="8686800" cy="838200"/>
          </a:xfrm>
          <a:prstGeom prst="rect">
            <a:avLst/>
          </a:prstGeom>
        </p:spPr>
        <p:txBody>
          <a:bodyPr vert="horz" anchor="ctr">
            <a:normAutofit/>
          </a:bodyPr>
          <a:lstStyle/>
          <a:p>
            <a:r>
              <a:rPr lang="en-US"/>
              <a:t>Click to edit Master title style</a:t>
            </a:r>
          </a:p>
        </p:txBody>
      </p:sp>
      <p:sp>
        <p:nvSpPr>
          <p:cNvPr id="9" name="Straight Connector 8">
            <a:extLst>
              <a:ext uri="{FF2B5EF4-FFF2-40B4-BE49-F238E27FC236}">
                <a16:creationId xmlns:a16="http://schemas.microsoft.com/office/drawing/2014/main" id="{0CCB8A94-16AF-4704-9357-B0D266552F00}"/>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dirty="0"/>
          </a:p>
        </p:txBody>
      </p:sp>
      <p:sp>
        <p:nvSpPr>
          <p:cNvPr id="12" name="Straight Connector 11">
            <a:extLst>
              <a:ext uri="{FF2B5EF4-FFF2-40B4-BE49-F238E27FC236}">
                <a16:creationId xmlns:a16="http://schemas.microsoft.com/office/drawing/2014/main" id="{DEF32945-08EC-4C1A-A500-6718E4DA7F03}"/>
              </a:ext>
            </a:extLst>
          </p:cNvPr>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5500" r:id="rId1"/>
    <p:sldLayoutId id="2147485501" r:id="rId2"/>
    <p:sldLayoutId id="2147485502" r:id="rId3"/>
    <p:sldLayoutId id="2147485497" r:id="rId4"/>
    <p:sldLayoutId id="2147485503" r:id="rId5"/>
    <p:sldLayoutId id="2147485498" r:id="rId6"/>
    <p:sldLayoutId id="2147485504" r:id="rId7"/>
    <p:sldLayoutId id="2147485505" r:id="rId8"/>
    <p:sldLayoutId id="2147485506" r:id="rId9"/>
    <p:sldLayoutId id="2147485499" r:id="rId10"/>
    <p:sldLayoutId id="2147485507" r:id="rId11"/>
  </p:sldLayoutIdLst>
  <p:transition>
    <p:dissolve/>
  </p:transition>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1026">
            <a:extLst>
              <a:ext uri="{FF2B5EF4-FFF2-40B4-BE49-F238E27FC236}">
                <a16:creationId xmlns:a16="http://schemas.microsoft.com/office/drawing/2014/main" id="{92D7C498-D205-41E5-B83D-92746F487BF3}"/>
              </a:ext>
            </a:extLst>
          </p:cNvPr>
          <p:cNvSpPr>
            <a:spLocks noGrp="1" noChangeArrowheads="1"/>
          </p:cNvSpPr>
          <p:nvPr>
            <p:ph type="title"/>
          </p:nvPr>
        </p:nvSpPr>
        <p:spPr>
          <a:xfrm>
            <a:off x="533400" y="1143000"/>
            <a:ext cx="7772400" cy="4800600"/>
          </a:xfrm>
        </p:spPr>
        <p:txBody>
          <a:bodyPr/>
          <a:lstStyle/>
          <a:p>
            <a:pPr algn="ctr" eaLnBrk="1" fontAlgn="auto" hangingPunct="1">
              <a:spcAft>
                <a:spcPts val="0"/>
              </a:spcAft>
              <a:defRPr/>
            </a:pPr>
            <a:r>
              <a:rPr lang="en-US" sz="6600" b="1" dirty="0">
                <a:solidFill>
                  <a:srgbClr val="002060"/>
                </a:solidFill>
                <a:effectLst>
                  <a:outerShdw blurRad="38100" dist="38100" dir="2700000" algn="tl">
                    <a:srgbClr val="000000">
                      <a:alpha val="43137"/>
                    </a:srgbClr>
                  </a:outerShdw>
                </a:effectLst>
              </a:rPr>
              <a:t>Why  is  the resurrection important?</a:t>
            </a: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FC5609F-0FE7-48A3-9E81-88CB5435D5D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4A3F0F0-892B-487D-988B-1E81D9A1A985}"/>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But there were other </a:t>
            </a:r>
            <a:r>
              <a:rPr lang="en-US" sz="4400" b="1" dirty="0" err="1">
                <a:solidFill>
                  <a:srgbClr val="990033"/>
                </a:solidFill>
                <a:effectLst>
                  <a:outerShdw blurRad="38100" dist="38100" dir="2700000" algn="tl">
                    <a:srgbClr val="000000">
                      <a:alpha val="43137"/>
                    </a:srgbClr>
                  </a:outerShdw>
                </a:effectLst>
                <a:latin typeface="Arial Narrow" pitchFamily="34" charset="0"/>
              </a:rPr>
              <a:t>resur-rections</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algn="just">
              <a:buFont typeface="Wingdings 2" panose="05020102010507070707" pitchFamily="18" charset="2"/>
              <a:buNone/>
              <a:defRPr/>
            </a:pP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I Kings 17:21-22 - Then he stretched himself out on the boy three times and cried to the LORD, “O LORD my God, let this boy’s life return to him!” </a:t>
            </a:r>
            <a:r>
              <a:rPr lang="en-US" sz="24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LORD heard Elijah’s cry, and the boy’s life returned to him</a:t>
            </a: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 and he lived.</a:t>
            </a:r>
          </a:p>
        </p:txBody>
      </p:sp>
      <p:sp>
        <p:nvSpPr>
          <p:cNvPr id="4" name="Rectangle 3">
            <a:extLst>
              <a:ext uri="{FF2B5EF4-FFF2-40B4-BE49-F238E27FC236}">
                <a16:creationId xmlns:a16="http://schemas.microsoft.com/office/drawing/2014/main" id="{E2014303-B8AC-412D-94BF-23ABDDDB2902}"/>
              </a:ext>
            </a:extLst>
          </p:cNvPr>
          <p:cNvSpPr/>
          <p:nvPr/>
        </p:nvSpPr>
        <p:spPr>
          <a:xfrm>
            <a:off x="762000" y="152400"/>
            <a:ext cx="7848600" cy="954088"/>
          </a:xfrm>
          <a:prstGeom prst="rect">
            <a:avLst/>
          </a:prstGeom>
        </p:spPr>
        <p:txBody>
          <a:bodyPr>
            <a:spAutoFit/>
          </a:bodyPr>
          <a:lstStyle/>
          <a:p>
            <a:pPr marL="571500" indent="-571500" algn="ctr">
              <a:defRPr/>
            </a:pPr>
            <a:r>
              <a:rPr lang="en-US" dirty="0">
                <a:solidFill>
                  <a:srgbClr val="002060"/>
                </a:solidFill>
                <a:effectLst>
                  <a:outerShdw blurRad="38100" dist="38100" dir="2700000" algn="tl">
                    <a:srgbClr val="000000">
                      <a:alpha val="43137"/>
                    </a:srgbClr>
                  </a:outerShdw>
                </a:effectLst>
              </a:rPr>
              <a:t>I.  Because It Confirms that Jesus is</a:t>
            </a:r>
          </a:p>
          <a:p>
            <a:pPr marL="571500" indent="-571500" algn="ctr">
              <a:defRPr/>
            </a:pPr>
            <a:r>
              <a:rPr lang="en-US" dirty="0">
                <a:solidFill>
                  <a:srgbClr val="002060"/>
                </a:solidFill>
                <a:effectLst>
                  <a:outerShdw blurRad="38100" dist="38100" dir="2700000" algn="tl">
                    <a:srgbClr val="000000">
                      <a:alpha val="43137"/>
                    </a:srgbClr>
                  </a:outerShdw>
                </a:effectLst>
              </a:rPr>
              <a:t>Who He Claimed to Be.</a:t>
            </a:r>
            <a:endParaRPr lang="en-US" dirty="0">
              <a:solidFill>
                <a:srgbClr val="002060"/>
              </a:solidFill>
            </a:endParaRPr>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DEF930A-5684-4C7E-B6E5-9E19B21D2F4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AE3B5A7-57FA-4B07-8373-3027B406224B}"/>
              </a:ext>
            </a:extLst>
          </p:cNvPr>
          <p:cNvSpPr>
            <a:spLocks noGrp="1" noChangeArrowheads="1"/>
          </p:cNvSpPr>
          <p:nvPr>
            <p:ph idx="1"/>
          </p:nvPr>
        </p:nvSpPr>
        <p:spPr>
          <a:xfrm>
            <a:off x="457200" y="1066800"/>
            <a:ext cx="8229600" cy="5791200"/>
          </a:xfrm>
        </p:spPr>
        <p:txBody>
          <a:bodyPr>
            <a:normAutofit fontScale="92500"/>
          </a:bodyPr>
          <a:lstStyle/>
          <a:p>
            <a:pPr marL="609600" indent="-609600" algn="just" eaLnBrk="1" fontAlgn="auto" hangingPunct="1">
              <a:spcAft>
                <a:spcPts val="0"/>
              </a:spcAft>
              <a:buFont typeface="Wingdings 2" panose="05020102010507070707" pitchFamily="18" charset="2"/>
              <a:buNone/>
              <a:defRPr/>
            </a:pPr>
            <a:r>
              <a:rPr lang="en-US" sz="4800" b="1" dirty="0">
                <a:solidFill>
                  <a:srgbClr val="990033"/>
                </a:solidFill>
                <a:effectLst>
                  <a:outerShdw blurRad="38100" dist="38100" dir="2700000" algn="tl">
                    <a:srgbClr val="000000">
                      <a:alpha val="43137"/>
                    </a:srgbClr>
                  </a:outerShdw>
                </a:effectLst>
                <a:latin typeface="Arial Narrow" pitchFamily="34" charset="0"/>
              </a:rPr>
              <a:t>A. But there were other </a:t>
            </a:r>
            <a:r>
              <a:rPr lang="en-US" sz="4800" b="1" dirty="0" err="1">
                <a:solidFill>
                  <a:srgbClr val="990033"/>
                </a:solidFill>
                <a:effectLst>
                  <a:outerShdw blurRad="38100" dist="38100" dir="2700000" algn="tl">
                    <a:srgbClr val="000000">
                      <a:alpha val="43137"/>
                    </a:srgbClr>
                  </a:outerShdw>
                </a:effectLst>
                <a:latin typeface="Arial Narrow" pitchFamily="34" charset="0"/>
              </a:rPr>
              <a:t>resur-rections</a:t>
            </a:r>
            <a:r>
              <a:rPr lang="en-US" sz="4800" b="1" dirty="0">
                <a:solidFill>
                  <a:srgbClr val="990033"/>
                </a:solidFill>
                <a:effectLst>
                  <a:outerShdw blurRad="38100" dist="38100" dir="2700000" algn="tl">
                    <a:srgbClr val="000000">
                      <a:alpha val="43137"/>
                    </a:srgbClr>
                  </a:outerShdw>
                </a:effectLst>
                <a:latin typeface="Arial Narrow" pitchFamily="34" charset="0"/>
              </a:rPr>
              <a:t>.</a:t>
            </a:r>
          </a:p>
          <a:p>
            <a:pPr algn="just">
              <a:lnSpc>
                <a:spcPct val="110000"/>
              </a:lnSpc>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II Kings 4:32-35 - When Elisha reached the house, </a:t>
            </a:r>
            <a:r>
              <a:rPr lang="en-US" sz="26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there was the boy lying dead on his couch</a:t>
            </a: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 He went in, shut the door on the two of them and prayed to the LORD. Then he got on the bed and lay upon the boy, mouth to mouth, eyes to eyes, hands to hands. As he stretched himself out upon him, </a:t>
            </a:r>
            <a:r>
              <a:rPr lang="en-US" sz="26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boy’s body grew warm</a:t>
            </a: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 Elisha turned away and walked back and forth in the room and then got on the bed and stretched out upon him once more. </a:t>
            </a:r>
            <a:r>
              <a:rPr lang="en-US" sz="26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boy sneezed seven times and opened his eyes</a:t>
            </a: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D241666F-8193-4B44-8A6F-0C0497E85A45}"/>
              </a:ext>
            </a:extLst>
          </p:cNvPr>
          <p:cNvSpPr/>
          <p:nvPr/>
        </p:nvSpPr>
        <p:spPr>
          <a:xfrm>
            <a:off x="762000" y="152400"/>
            <a:ext cx="7848600" cy="954088"/>
          </a:xfrm>
          <a:prstGeom prst="rect">
            <a:avLst/>
          </a:prstGeom>
        </p:spPr>
        <p:txBody>
          <a:bodyPr>
            <a:spAutoFit/>
          </a:bodyPr>
          <a:lstStyle/>
          <a:p>
            <a:pPr marL="571500" indent="-571500" algn="ctr">
              <a:defRPr/>
            </a:pPr>
            <a:r>
              <a:rPr lang="en-US" dirty="0">
                <a:solidFill>
                  <a:srgbClr val="002060"/>
                </a:solidFill>
                <a:effectLst>
                  <a:outerShdw blurRad="38100" dist="38100" dir="2700000" algn="tl">
                    <a:srgbClr val="000000">
                      <a:alpha val="43137"/>
                    </a:srgbClr>
                  </a:outerShdw>
                </a:effectLst>
              </a:rPr>
              <a:t>I.  Because It Confirms that Jesus is</a:t>
            </a:r>
          </a:p>
          <a:p>
            <a:pPr marL="571500" indent="-571500" algn="ctr">
              <a:defRPr/>
            </a:pPr>
            <a:r>
              <a:rPr lang="en-US" dirty="0">
                <a:solidFill>
                  <a:srgbClr val="002060"/>
                </a:solidFill>
                <a:effectLst>
                  <a:outerShdw blurRad="38100" dist="38100" dir="2700000" algn="tl">
                    <a:srgbClr val="000000">
                      <a:alpha val="43137"/>
                    </a:srgbClr>
                  </a:outerShdw>
                </a:effectLst>
              </a:rPr>
              <a:t>Who He Claimed to Be.</a:t>
            </a:r>
            <a:endParaRPr lang="en-US" dirty="0">
              <a:solidFill>
                <a:srgbClr val="002060"/>
              </a:solidFill>
            </a:endParaRPr>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35D11F7-D24F-48EC-AF3C-5B516201773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027BAA1-4AA5-4746-9678-B16059199A6F}"/>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But there were other </a:t>
            </a:r>
            <a:r>
              <a:rPr lang="en-US" sz="4400" b="1" dirty="0" err="1">
                <a:solidFill>
                  <a:srgbClr val="990033"/>
                </a:solidFill>
                <a:effectLst>
                  <a:outerShdw blurRad="38100" dist="38100" dir="2700000" algn="tl">
                    <a:srgbClr val="000000">
                      <a:alpha val="43137"/>
                    </a:srgbClr>
                  </a:outerShdw>
                </a:effectLst>
                <a:latin typeface="Arial Narrow" pitchFamily="34" charset="0"/>
              </a:rPr>
              <a:t>resur-rections</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algn="just">
              <a:buFont typeface="Wingdings 2" panose="05020102010507070707" pitchFamily="18" charset="2"/>
              <a:buNone/>
              <a:defRPr/>
            </a:pP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II Kings 13:20-21 - Now Moabite raiders used to enter the country every spring. Once while some </a:t>
            </a:r>
            <a:r>
              <a:rPr lang="en-US" sz="24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Israelites were burying a man</a:t>
            </a: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 suddenly they saw a band of raiders; so they threw the man’s body into Elisha’s tomb. </a:t>
            </a:r>
            <a:r>
              <a:rPr lang="en-US" sz="24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When the body touched Elisha’s bones, the man came to life and stood up on his feet</a:t>
            </a: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7F5ED031-148E-478B-93B4-34AD1D2242EA}"/>
              </a:ext>
            </a:extLst>
          </p:cNvPr>
          <p:cNvSpPr/>
          <p:nvPr/>
        </p:nvSpPr>
        <p:spPr>
          <a:xfrm>
            <a:off x="762000" y="152400"/>
            <a:ext cx="7848600" cy="954088"/>
          </a:xfrm>
          <a:prstGeom prst="rect">
            <a:avLst/>
          </a:prstGeom>
        </p:spPr>
        <p:txBody>
          <a:bodyPr>
            <a:spAutoFit/>
          </a:bodyPr>
          <a:lstStyle/>
          <a:p>
            <a:pPr marL="571500" indent="-571500" algn="ctr">
              <a:defRPr/>
            </a:pPr>
            <a:r>
              <a:rPr lang="en-US" dirty="0">
                <a:solidFill>
                  <a:srgbClr val="002060"/>
                </a:solidFill>
                <a:effectLst>
                  <a:outerShdw blurRad="38100" dist="38100" dir="2700000" algn="tl">
                    <a:srgbClr val="000000">
                      <a:alpha val="43137"/>
                    </a:srgbClr>
                  </a:outerShdw>
                </a:effectLst>
              </a:rPr>
              <a:t>I.  Because It Confirms that Jesus is</a:t>
            </a:r>
          </a:p>
          <a:p>
            <a:pPr marL="571500" indent="-571500" algn="ctr">
              <a:defRPr/>
            </a:pPr>
            <a:r>
              <a:rPr lang="en-US" dirty="0">
                <a:solidFill>
                  <a:srgbClr val="002060"/>
                </a:solidFill>
                <a:effectLst>
                  <a:outerShdw blurRad="38100" dist="38100" dir="2700000" algn="tl">
                    <a:srgbClr val="000000">
                      <a:alpha val="43137"/>
                    </a:srgbClr>
                  </a:outerShdw>
                </a:effectLst>
              </a:rPr>
              <a:t>Who He Claimed to Be.</a:t>
            </a:r>
            <a:endParaRPr lang="en-US" dirty="0">
              <a:solidFill>
                <a:srgbClr val="002060"/>
              </a:solidFill>
            </a:endParaRPr>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4515791-043C-4167-ADC5-56C25EA5B00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5B64F43-75B9-4927-922A-43F4FCE55D00}"/>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But there were other </a:t>
            </a:r>
            <a:r>
              <a:rPr lang="en-US" sz="4400" b="1" dirty="0" err="1">
                <a:solidFill>
                  <a:srgbClr val="990033"/>
                </a:solidFill>
                <a:effectLst>
                  <a:outerShdw blurRad="38100" dist="38100" dir="2700000" algn="tl">
                    <a:srgbClr val="000000">
                      <a:alpha val="43137"/>
                    </a:srgbClr>
                  </a:outerShdw>
                </a:effectLst>
                <a:latin typeface="Arial Narrow" pitchFamily="34" charset="0"/>
              </a:rPr>
              <a:t>resur-rections</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algn="just">
              <a:buFont typeface="Wingdings 2" panose="05020102010507070707" pitchFamily="18" charset="2"/>
              <a:buNone/>
              <a:defRPr/>
            </a:pP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Acts 9:40 - Peter sent them all out of the room; then he got down on his knees and prayed. </a:t>
            </a:r>
            <a:r>
              <a:rPr lang="en-US" sz="24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Turning toward the dead woman, he said, “Tabitha, get up.” She opened her eyes, and seeing Peter she sat up</a:t>
            </a: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D5DC7784-DDD1-47DE-AF44-00603243CD63}"/>
              </a:ext>
            </a:extLst>
          </p:cNvPr>
          <p:cNvSpPr/>
          <p:nvPr/>
        </p:nvSpPr>
        <p:spPr>
          <a:xfrm>
            <a:off x="762000" y="152400"/>
            <a:ext cx="7848600" cy="954088"/>
          </a:xfrm>
          <a:prstGeom prst="rect">
            <a:avLst/>
          </a:prstGeom>
        </p:spPr>
        <p:txBody>
          <a:bodyPr>
            <a:spAutoFit/>
          </a:bodyPr>
          <a:lstStyle/>
          <a:p>
            <a:pPr marL="571500" indent="-571500" algn="ctr">
              <a:defRPr/>
            </a:pPr>
            <a:r>
              <a:rPr lang="en-US" dirty="0">
                <a:solidFill>
                  <a:srgbClr val="002060"/>
                </a:solidFill>
                <a:effectLst>
                  <a:outerShdw blurRad="38100" dist="38100" dir="2700000" algn="tl">
                    <a:srgbClr val="000000">
                      <a:alpha val="43137"/>
                    </a:srgbClr>
                  </a:outerShdw>
                </a:effectLst>
              </a:rPr>
              <a:t>I.  Because It Confirms that Jesus is</a:t>
            </a:r>
          </a:p>
          <a:p>
            <a:pPr marL="571500" indent="-571500" algn="ctr">
              <a:defRPr/>
            </a:pPr>
            <a:r>
              <a:rPr lang="en-US" dirty="0">
                <a:solidFill>
                  <a:srgbClr val="002060"/>
                </a:solidFill>
                <a:effectLst>
                  <a:outerShdw blurRad="38100" dist="38100" dir="2700000" algn="tl">
                    <a:srgbClr val="000000">
                      <a:alpha val="43137"/>
                    </a:srgbClr>
                  </a:outerShdw>
                </a:effectLst>
              </a:rPr>
              <a:t>Who He Claimed to Be.</a:t>
            </a:r>
            <a:endParaRPr lang="en-US" dirty="0">
              <a:solidFill>
                <a:srgbClr val="002060"/>
              </a:solidFill>
            </a:endParaRPr>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3E69808-3CC5-459B-A636-00767490557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7A655BC-50AC-4DC3-9625-FFA03FCD4058}"/>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But there were other </a:t>
            </a:r>
            <a:r>
              <a:rPr lang="en-US" sz="4400" b="1" dirty="0" err="1">
                <a:solidFill>
                  <a:srgbClr val="990033"/>
                </a:solidFill>
                <a:effectLst>
                  <a:outerShdw blurRad="38100" dist="38100" dir="2700000" algn="tl">
                    <a:srgbClr val="000000">
                      <a:alpha val="43137"/>
                    </a:srgbClr>
                  </a:outerShdw>
                </a:effectLst>
                <a:latin typeface="Arial Narrow" pitchFamily="34" charset="0"/>
              </a:rPr>
              <a:t>resur-rections</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algn="just">
              <a:buFont typeface="Wingdings 2" panose="05020102010507070707" pitchFamily="18" charset="2"/>
              <a:buNone/>
              <a:defRPr/>
            </a:pP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Acts 20:9-10 - Seated in a window was a young man named </a:t>
            </a:r>
            <a:r>
              <a:rPr lang="en-US" sz="2400" b="1" dirty="0" err="1">
                <a:solidFill>
                  <a:schemeClr val="tx1"/>
                </a:solidFill>
                <a:effectLst>
                  <a:outerShdw blurRad="38100" dist="38100" dir="2700000" algn="tl">
                    <a:srgbClr val="000000">
                      <a:alpha val="43137"/>
                    </a:srgbClr>
                  </a:outerShdw>
                </a:effectLst>
                <a:latin typeface="Arial" pitchFamily="34" charset="0"/>
                <a:cs typeface="Arial" pitchFamily="34" charset="0"/>
              </a:rPr>
              <a:t>Eutychus</a:t>
            </a: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 who was sinking into a deep sleep as Paul talked on and on. When he was sound asleep, </a:t>
            </a:r>
            <a:r>
              <a:rPr lang="en-US" sz="24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he fell to the ground from the third story and was picked up dead</a:t>
            </a: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 Paul went down, threw himself on the young man and put his arms around him. “</a:t>
            </a:r>
            <a:r>
              <a:rPr lang="en-US" sz="2400" b="1" u="sng" dirty="0">
                <a:solidFill>
                  <a:schemeClr val="tx1"/>
                </a:solidFill>
                <a:effectLst>
                  <a:outerShdw blurRad="38100" dist="38100" dir="2700000" algn="tl">
                    <a:srgbClr val="000000">
                      <a:alpha val="43137"/>
                    </a:srgbClr>
                  </a:outerShdw>
                </a:effectLst>
                <a:latin typeface="Arial" pitchFamily="34" charset="0"/>
                <a:cs typeface="Arial" pitchFamily="34" charset="0"/>
              </a:rPr>
              <a:t>Don’t be alarmed,” he said. “He’s alive</a:t>
            </a: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C0BBBBE8-4BA3-4257-9EC4-46F33872CDAA}"/>
              </a:ext>
            </a:extLst>
          </p:cNvPr>
          <p:cNvSpPr/>
          <p:nvPr/>
        </p:nvSpPr>
        <p:spPr>
          <a:xfrm>
            <a:off x="762000" y="152400"/>
            <a:ext cx="7848600" cy="954088"/>
          </a:xfrm>
          <a:prstGeom prst="rect">
            <a:avLst/>
          </a:prstGeom>
        </p:spPr>
        <p:txBody>
          <a:bodyPr>
            <a:spAutoFit/>
          </a:bodyPr>
          <a:lstStyle/>
          <a:p>
            <a:pPr marL="571500" indent="-571500" algn="ctr">
              <a:defRPr/>
            </a:pPr>
            <a:r>
              <a:rPr lang="en-US" dirty="0">
                <a:solidFill>
                  <a:srgbClr val="002060"/>
                </a:solidFill>
                <a:effectLst>
                  <a:outerShdw blurRad="38100" dist="38100" dir="2700000" algn="tl">
                    <a:srgbClr val="000000">
                      <a:alpha val="43137"/>
                    </a:srgbClr>
                  </a:outerShdw>
                </a:effectLst>
              </a:rPr>
              <a:t>I.  Because It Confirms that Jesus is</a:t>
            </a:r>
          </a:p>
          <a:p>
            <a:pPr marL="571500" indent="-571500" algn="ctr">
              <a:defRPr/>
            </a:pPr>
            <a:r>
              <a:rPr lang="en-US" dirty="0">
                <a:solidFill>
                  <a:srgbClr val="002060"/>
                </a:solidFill>
                <a:effectLst>
                  <a:outerShdw blurRad="38100" dist="38100" dir="2700000" algn="tl">
                    <a:srgbClr val="000000">
                      <a:alpha val="43137"/>
                    </a:srgbClr>
                  </a:outerShdw>
                </a:effectLst>
              </a:rPr>
              <a:t>Who He Claimed to Be.</a:t>
            </a:r>
            <a:endParaRPr lang="en-US" dirty="0">
              <a:solidFill>
                <a:srgbClr val="002060"/>
              </a:solidFill>
            </a:endParaRPr>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D788F53-A006-4F7C-A0F6-57903B88A79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E1A3C4D-A98A-4F7E-BC2E-D90D7311B2DE}"/>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But there were other </a:t>
            </a:r>
            <a:r>
              <a:rPr lang="en-US" sz="4400" b="1" dirty="0" err="1">
                <a:solidFill>
                  <a:srgbClr val="990033"/>
                </a:solidFill>
                <a:effectLst>
                  <a:outerShdw blurRad="38100" dist="38100" dir="2700000" algn="tl">
                    <a:srgbClr val="000000">
                      <a:alpha val="43137"/>
                    </a:srgbClr>
                  </a:outerShdw>
                </a:effectLst>
                <a:latin typeface="Arial Narrow" pitchFamily="34" charset="0"/>
              </a:rPr>
              <a:t>resur-rections</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algn="just">
              <a:buFont typeface="Wingdings 2" panose="05020102010507070707" pitchFamily="18" charset="2"/>
              <a:buNone/>
              <a:defRPr/>
            </a:pP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Mark 5:41-42 - After he put them all out, he took the child’s father and mother and the disciples who were with him, and went in where the child was. </a:t>
            </a:r>
            <a:r>
              <a:rPr lang="en-US" sz="24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He took her by the hand and said to her</a:t>
            </a: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400" b="1" i="1" dirty="0">
                <a:solidFill>
                  <a:schemeClr val="tx1"/>
                </a:solidFill>
                <a:effectLst>
                  <a:outerShdw blurRad="38100" dist="38100" dir="2700000" algn="tl">
                    <a:srgbClr val="000000">
                      <a:alpha val="43137"/>
                    </a:srgbClr>
                  </a:outerShdw>
                </a:effectLst>
                <a:latin typeface="Arial" pitchFamily="34" charset="0"/>
                <a:cs typeface="Arial" pitchFamily="34" charset="0"/>
              </a:rPr>
              <a:t>“</a:t>
            </a:r>
            <a:r>
              <a:rPr lang="en-US" sz="2400" b="1" i="1" dirty="0" err="1">
                <a:solidFill>
                  <a:schemeClr val="tx1"/>
                </a:solidFill>
                <a:effectLst>
                  <a:outerShdw blurRad="38100" dist="38100" dir="2700000" algn="tl">
                    <a:srgbClr val="000000">
                      <a:alpha val="43137"/>
                    </a:srgbClr>
                  </a:outerShdw>
                </a:effectLst>
                <a:latin typeface="Arial" pitchFamily="34" charset="0"/>
                <a:cs typeface="Arial" pitchFamily="34" charset="0"/>
              </a:rPr>
              <a:t>Talitha</a:t>
            </a:r>
            <a:r>
              <a:rPr lang="en-US" sz="2400" b="1" i="1"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400" b="1" i="1" dirty="0" err="1">
                <a:solidFill>
                  <a:schemeClr val="tx1"/>
                </a:solidFill>
                <a:effectLst>
                  <a:outerShdw blurRad="38100" dist="38100" dir="2700000" algn="tl">
                    <a:srgbClr val="000000">
                      <a:alpha val="43137"/>
                    </a:srgbClr>
                  </a:outerShdw>
                </a:effectLst>
                <a:latin typeface="Arial" pitchFamily="34" charset="0"/>
                <a:cs typeface="Arial" pitchFamily="34" charset="0"/>
              </a:rPr>
              <a:t>koum</a:t>
            </a:r>
            <a:r>
              <a:rPr lang="en-US" sz="2400" b="1" i="1" dirty="0">
                <a:solidFill>
                  <a:schemeClr val="tx1"/>
                </a:solidFill>
                <a:effectLst>
                  <a:outerShdw blurRad="38100" dist="38100" dir="2700000" algn="tl">
                    <a:srgbClr val="000000">
                      <a:alpha val="43137"/>
                    </a:srgbClr>
                  </a:outerShdw>
                </a:effectLst>
                <a:latin typeface="Arial" pitchFamily="34" charset="0"/>
                <a:cs typeface="Arial" pitchFamily="34" charset="0"/>
              </a:rPr>
              <a:t>!”</a:t>
            </a: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 (which means, “</a:t>
            </a:r>
            <a:r>
              <a:rPr lang="en-US" sz="2400" b="1" u="sng" dirty="0">
                <a:solidFill>
                  <a:schemeClr val="tx1"/>
                </a:solidFill>
                <a:effectLst>
                  <a:outerShdw blurRad="38100" dist="38100" dir="2700000" algn="tl">
                    <a:srgbClr val="000000">
                      <a:alpha val="43137"/>
                    </a:srgbClr>
                  </a:outerShdw>
                </a:effectLst>
                <a:latin typeface="Arial" pitchFamily="34" charset="0"/>
                <a:cs typeface="Arial" pitchFamily="34" charset="0"/>
              </a:rPr>
              <a:t>Little girl, I say to you, get up</a:t>
            </a: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4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4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Immediately the girl stood up and walked around</a:t>
            </a: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29FE6D54-81D4-4B4F-9112-93B6E2A79329}"/>
              </a:ext>
            </a:extLst>
          </p:cNvPr>
          <p:cNvSpPr/>
          <p:nvPr/>
        </p:nvSpPr>
        <p:spPr>
          <a:xfrm>
            <a:off x="762000" y="152400"/>
            <a:ext cx="7848600" cy="954088"/>
          </a:xfrm>
          <a:prstGeom prst="rect">
            <a:avLst/>
          </a:prstGeom>
        </p:spPr>
        <p:txBody>
          <a:bodyPr>
            <a:spAutoFit/>
          </a:bodyPr>
          <a:lstStyle/>
          <a:p>
            <a:pPr marL="571500" indent="-571500" algn="ctr">
              <a:defRPr/>
            </a:pPr>
            <a:r>
              <a:rPr lang="en-US" dirty="0">
                <a:solidFill>
                  <a:srgbClr val="002060"/>
                </a:solidFill>
                <a:effectLst>
                  <a:outerShdw blurRad="38100" dist="38100" dir="2700000" algn="tl">
                    <a:srgbClr val="000000">
                      <a:alpha val="43137"/>
                    </a:srgbClr>
                  </a:outerShdw>
                </a:effectLst>
              </a:rPr>
              <a:t>I.  Because It Confirms that Jesus is</a:t>
            </a:r>
          </a:p>
          <a:p>
            <a:pPr marL="571500" indent="-571500" algn="ctr">
              <a:defRPr/>
            </a:pPr>
            <a:r>
              <a:rPr lang="en-US" dirty="0">
                <a:solidFill>
                  <a:srgbClr val="002060"/>
                </a:solidFill>
                <a:effectLst>
                  <a:outerShdw blurRad="38100" dist="38100" dir="2700000" algn="tl">
                    <a:srgbClr val="000000">
                      <a:alpha val="43137"/>
                    </a:srgbClr>
                  </a:outerShdw>
                </a:effectLst>
              </a:rPr>
              <a:t>Who He Claimed to Be.</a:t>
            </a:r>
            <a:endParaRPr lang="en-US" dirty="0">
              <a:solidFill>
                <a:srgbClr val="002060"/>
              </a:solidFill>
            </a:endParaRPr>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5706AE8-4F16-417A-BBB7-E7C1AC5DDD3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EB729A4-8BDE-4AA8-9E30-FDC600D14A83}"/>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But there were other </a:t>
            </a:r>
            <a:r>
              <a:rPr lang="en-US" sz="4400" b="1" dirty="0" err="1">
                <a:solidFill>
                  <a:srgbClr val="990033"/>
                </a:solidFill>
                <a:effectLst>
                  <a:outerShdw blurRad="38100" dist="38100" dir="2700000" algn="tl">
                    <a:srgbClr val="000000">
                      <a:alpha val="43137"/>
                    </a:srgbClr>
                  </a:outerShdw>
                </a:effectLst>
                <a:latin typeface="Arial Narrow" pitchFamily="34" charset="0"/>
              </a:rPr>
              <a:t>resur-rections</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algn="just">
              <a:buFont typeface="Wingdings 2" panose="05020102010507070707" pitchFamily="18" charset="2"/>
              <a:buNone/>
              <a:defRPr/>
            </a:pP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Luke 7:12-15 - As he approached the town gate, </a:t>
            </a:r>
            <a:r>
              <a:rPr lang="en-US" sz="2400" b="1" u="sng" dirty="0">
                <a:solidFill>
                  <a:schemeClr val="tx1"/>
                </a:solidFill>
                <a:effectLst>
                  <a:outerShdw blurRad="38100" dist="38100" dir="2700000" algn="tl">
                    <a:srgbClr val="000000">
                      <a:alpha val="43137"/>
                    </a:srgbClr>
                  </a:outerShdw>
                </a:effectLst>
                <a:latin typeface="Arial" pitchFamily="34" charset="0"/>
                <a:cs typeface="Arial" pitchFamily="34" charset="0"/>
              </a:rPr>
              <a:t>a dead person was being carried out</a:t>
            </a: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 — the only son of his mother, and she was a widow. And a large crowd from the town was with her. When the Lord saw her, his heart went out to her and he said, “Don’t cry.” Then he went up and touched the coffin, and those carrying it stood still. </a:t>
            </a:r>
            <a:r>
              <a:rPr lang="en-US" sz="24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He said, “Young man, I say to you, get up!” The dead man sat up and began to talk</a:t>
            </a: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 and Jesus gave him back to his mother. </a:t>
            </a:r>
          </a:p>
        </p:txBody>
      </p:sp>
      <p:sp>
        <p:nvSpPr>
          <p:cNvPr id="4" name="Rectangle 3">
            <a:extLst>
              <a:ext uri="{FF2B5EF4-FFF2-40B4-BE49-F238E27FC236}">
                <a16:creationId xmlns:a16="http://schemas.microsoft.com/office/drawing/2014/main" id="{9E3BDB04-7DF8-4317-AE47-844B88C38E55}"/>
              </a:ext>
            </a:extLst>
          </p:cNvPr>
          <p:cNvSpPr/>
          <p:nvPr/>
        </p:nvSpPr>
        <p:spPr>
          <a:xfrm>
            <a:off x="762000" y="152400"/>
            <a:ext cx="7848600" cy="954088"/>
          </a:xfrm>
          <a:prstGeom prst="rect">
            <a:avLst/>
          </a:prstGeom>
        </p:spPr>
        <p:txBody>
          <a:bodyPr>
            <a:spAutoFit/>
          </a:bodyPr>
          <a:lstStyle/>
          <a:p>
            <a:pPr marL="571500" indent="-571500" algn="ctr">
              <a:defRPr/>
            </a:pPr>
            <a:r>
              <a:rPr lang="en-US" dirty="0">
                <a:solidFill>
                  <a:srgbClr val="002060"/>
                </a:solidFill>
                <a:effectLst>
                  <a:outerShdw blurRad="38100" dist="38100" dir="2700000" algn="tl">
                    <a:srgbClr val="000000">
                      <a:alpha val="43137"/>
                    </a:srgbClr>
                  </a:outerShdw>
                </a:effectLst>
              </a:rPr>
              <a:t>I.  Because It Confirms that Jesus is</a:t>
            </a:r>
          </a:p>
          <a:p>
            <a:pPr marL="571500" indent="-571500" algn="ctr">
              <a:defRPr/>
            </a:pPr>
            <a:r>
              <a:rPr lang="en-US" dirty="0">
                <a:solidFill>
                  <a:srgbClr val="002060"/>
                </a:solidFill>
                <a:effectLst>
                  <a:outerShdw blurRad="38100" dist="38100" dir="2700000" algn="tl">
                    <a:srgbClr val="000000">
                      <a:alpha val="43137"/>
                    </a:srgbClr>
                  </a:outerShdw>
                </a:effectLst>
              </a:rPr>
              <a:t>Who He Claimed to Be.</a:t>
            </a:r>
            <a:endParaRPr lang="en-US" dirty="0">
              <a:solidFill>
                <a:srgbClr val="002060"/>
              </a:solidFill>
            </a:endParaRPr>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EFFFFA5-576D-4C2D-8772-DE1F8EFA91C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E538F8C-AEA0-4948-8CD9-4ED9197A836A}"/>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So – what makes this resurrection different?</a:t>
            </a:r>
            <a:endParaRPr lang="en-US" sz="44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C2AF6D0C-555B-433F-963C-DFA065FA7CE2}"/>
              </a:ext>
            </a:extLst>
          </p:cNvPr>
          <p:cNvSpPr/>
          <p:nvPr/>
        </p:nvSpPr>
        <p:spPr>
          <a:xfrm>
            <a:off x="762000" y="152400"/>
            <a:ext cx="7848600" cy="954088"/>
          </a:xfrm>
          <a:prstGeom prst="rect">
            <a:avLst/>
          </a:prstGeom>
        </p:spPr>
        <p:txBody>
          <a:bodyPr>
            <a:spAutoFit/>
          </a:bodyPr>
          <a:lstStyle/>
          <a:p>
            <a:pPr marL="571500" indent="-571500" algn="ctr">
              <a:defRPr/>
            </a:pPr>
            <a:r>
              <a:rPr lang="en-US" dirty="0">
                <a:solidFill>
                  <a:srgbClr val="002060"/>
                </a:solidFill>
                <a:effectLst>
                  <a:outerShdw blurRad="38100" dist="38100" dir="2700000" algn="tl">
                    <a:srgbClr val="000000">
                      <a:alpha val="43137"/>
                    </a:srgbClr>
                  </a:outerShdw>
                </a:effectLst>
              </a:rPr>
              <a:t>I.  Because It Confirms that Jesus is</a:t>
            </a:r>
          </a:p>
          <a:p>
            <a:pPr marL="571500" indent="-571500" algn="ctr">
              <a:defRPr/>
            </a:pPr>
            <a:r>
              <a:rPr lang="en-US" dirty="0">
                <a:solidFill>
                  <a:srgbClr val="002060"/>
                </a:solidFill>
                <a:effectLst>
                  <a:outerShdw blurRad="38100" dist="38100" dir="2700000" algn="tl">
                    <a:srgbClr val="000000">
                      <a:alpha val="43137"/>
                    </a:srgbClr>
                  </a:outerShdw>
                </a:effectLst>
              </a:rPr>
              <a:t>Who He Claimed to Be.</a:t>
            </a:r>
            <a:endParaRPr lang="en-US" dirty="0">
              <a:solidFill>
                <a:srgbClr val="002060"/>
              </a:solidFill>
            </a:endParaRPr>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7350782-AA6F-4E7C-A72A-DC61A905CBC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2310519-3301-4E21-9A4D-39DAD15A81FC}"/>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So – what makes this resurrection different?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All these people died again.</a:t>
            </a:r>
            <a:endParaRPr lang="en-US" sz="44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FA15A0BE-7366-4690-BD75-9AB1AA10C057}"/>
              </a:ext>
            </a:extLst>
          </p:cNvPr>
          <p:cNvSpPr/>
          <p:nvPr/>
        </p:nvSpPr>
        <p:spPr>
          <a:xfrm>
            <a:off x="762000" y="152400"/>
            <a:ext cx="7848600" cy="954088"/>
          </a:xfrm>
          <a:prstGeom prst="rect">
            <a:avLst/>
          </a:prstGeom>
        </p:spPr>
        <p:txBody>
          <a:bodyPr>
            <a:spAutoFit/>
          </a:bodyPr>
          <a:lstStyle/>
          <a:p>
            <a:pPr marL="571500" indent="-571500" algn="ctr">
              <a:defRPr/>
            </a:pPr>
            <a:r>
              <a:rPr lang="en-US" dirty="0">
                <a:solidFill>
                  <a:srgbClr val="002060"/>
                </a:solidFill>
                <a:effectLst>
                  <a:outerShdw blurRad="38100" dist="38100" dir="2700000" algn="tl">
                    <a:srgbClr val="000000">
                      <a:alpha val="43137"/>
                    </a:srgbClr>
                  </a:outerShdw>
                </a:effectLst>
              </a:rPr>
              <a:t>I.  Because It Confirms that Jesus is</a:t>
            </a:r>
          </a:p>
          <a:p>
            <a:pPr marL="571500" indent="-571500" algn="ctr">
              <a:defRPr/>
            </a:pPr>
            <a:r>
              <a:rPr lang="en-US" dirty="0">
                <a:solidFill>
                  <a:srgbClr val="002060"/>
                </a:solidFill>
                <a:effectLst>
                  <a:outerShdw blurRad="38100" dist="38100" dir="2700000" algn="tl">
                    <a:srgbClr val="000000">
                      <a:alpha val="43137"/>
                    </a:srgbClr>
                  </a:outerShdw>
                </a:effectLst>
              </a:rPr>
              <a:t>Who He Claimed to Be.</a:t>
            </a:r>
            <a:endParaRPr lang="en-US" dirty="0">
              <a:solidFill>
                <a:srgbClr val="002060"/>
              </a:solidFill>
            </a:endParaRPr>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0DEF49C-1DD3-4B46-AD73-8FF5FB63682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04E1C10-2588-4C18-A9B6-793C25C0910E}"/>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So – what makes this resurrection different?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All these people died again.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He had the power to raise 	Himself.</a:t>
            </a:r>
            <a:endParaRPr lang="en-US" sz="44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DE8006BE-0C84-4892-B8C1-1FD873EB9EB9}"/>
              </a:ext>
            </a:extLst>
          </p:cNvPr>
          <p:cNvSpPr/>
          <p:nvPr/>
        </p:nvSpPr>
        <p:spPr>
          <a:xfrm>
            <a:off x="762000" y="152400"/>
            <a:ext cx="7848600" cy="954088"/>
          </a:xfrm>
          <a:prstGeom prst="rect">
            <a:avLst/>
          </a:prstGeom>
        </p:spPr>
        <p:txBody>
          <a:bodyPr>
            <a:spAutoFit/>
          </a:bodyPr>
          <a:lstStyle/>
          <a:p>
            <a:pPr marL="571500" indent="-571500" algn="ctr">
              <a:defRPr/>
            </a:pPr>
            <a:r>
              <a:rPr lang="en-US" dirty="0">
                <a:solidFill>
                  <a:srgbClr val="002060"/>
                </a:solidFill>
                <a:effectLst>
                  <a:outerShdw blurRad="38100" dist="38100" dir="2700000" algn="tl">
                    <a:srgbClr val="000000">
                      <a:alpha val="43137"/>
                    </a:srgbClr>
                  </a:outerShdw>
                </a:effectLst>
              </a:rPr>
              <a:t>I.  Because It Confirms that Jesus is</a:t>
            </a:r>
          </a:p>
          <a:p>
            <a:pPr marL="571500" indent="-571500" algn="ctr">
              <a:defRPr/>
            </a:pPr>
            <a:r>
              <a:rPr lang="en-US" dirty="0">
                <a:solidFill>
                  <a:srgbClr val="002060"/>
                </a:solidFill>
                <a:effectLst>
                  <a:outerShdw blurRad="38100" dist="38100" dir="2700000" algn="tl">
                    <a:srgbClr val="000000">
                      <a:alpha val="43137"/>
                    </a:srgbClr>
                  </a:outerShdw>
                </a:effectLst>
              </a:rPr>
              <a:t>Who He Claimed to Be.</a:t>
            </a:r>
            <a:endParaRPr lang="en-US" dirty="0">
              <a:solidFill>
                <a:srgbClr val="002060"/>
              </a:solidFill>
            </a:endParaRPr>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9BDD857-899A-4D48-9803-5D1412DEEAE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1461628-957A-41BE-9C10-8AE7C5832737}"/>
              </a:ext>
            </a:extLst>
          </p:cNvPr>
          <p:cNvSpPr>
            <a:spLocks noGrp="1" noChangeArrowheads="1"/>
          </p:cNvSpPr>
          <p:nvPr>
            <p:ph idx="1"/>
          </p:nvPr>
        </p:nvSpPr>
        <p:spPr>
          <a:xfrm>
            <a:off x="381000" y="1066800"/>
            <a:ext cx="8382000" cy="5638800"/>
          </a:xfrm>
        </p:spPr>
        <p:txBody>
          <a:bodyPr>
            <a:no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Corinthians 15:35-39</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But someone may ask, “How are the dead raised? With what kind of body will they come?” How foolish! What you sow does not come to life unless it dies. When you sow, you do not plant the body that will be, but just a seed, perhaps of wheat or of something else. But God gives it a body as he has determined, and to each kind of seed he gives its own body. All flesh is not the same: Men have one kind of flesh, animals have another, birds another and fish another. </a:t>
            </a:r>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A06635B-1728-4FC3-83A9-84F2F355480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5C08511-BECD-4DF4-9F19-877E08AB7661}"/>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So – what makes this resurrection different?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All these people died again.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He had the power to raise 	Himself.</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3.  Only God could do this!</a:t>
            </a:r>
            <a:endParaRPr lang="en-US" sz="44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C5DF841A-80AE-4330-A89B-2D0DD631FDDD}"/>
              </a:ext>
            </a:extLst>
          </p:cNvPr>
          <p:cNvSpPr/>
          <p:nvPr/>
        </p:nvSpPr>
        <p:spPr>
          <a:xfrm>
            <a:off x="762000" y="152400"/>
            <a:ext cx="7848600" cy="954088"/>
          </a:xfrm>
          <a:prstGeom prst="rect">
            <a:avLst/>
          </a:prstGeom>
        </p:spPr>
        <p:txBody>
          <a:bodyPr>
            <a:spAutoFit/>
          </a:bodyPr>
          <a:lstStyle/>
          <a:p>
            <a:pPr marL="571500" indent="-571500" algn="ctr">
              <a:defRPr/>
            </a:pPr>
            <a:r>
              <a:rPr lang="en-US" dirty="0">
                <a:solidFill>
                  <a:srgbClr val="002060"/>
                </a:solidFill>
                <a:effectLst>
                  <a:outerShdw blurRad="38100" dist="38100" dir="2700000" algn="tl">
                    <a:srgbClr val="000000">
                      <a:alpha val="43137"/>
                    </a:srgbClr>
                  </a:outerShdw>
                </a:effectLst>
              </a:rPr>
              <a:t>I.  Because It Confirms that Jesus is</a:t>
            </a:r>
          </a:p>
          <a:p>
            <a:pPr marL="571500" indent="-571500" algn="ctr">
              <a:defRPr/>
            </a:pPr>
            <a:r>
              <a:rPr lang="en-US" dirty="0">
                <a:solidFill>
                  <a:srgbClr val="002060"/>
                </a:solidFill>
                <a:effectLst>
                  <a:outerShdw blurRad="38100" dist="38100" dir="2700000" algn="tl">
                    <a:srgbClr val="000000">
                      <a:alpha val="43137"/>
                    </a:srgbClr>
                  </a:outerShdw>
                </a:effectLst>
              </a:rPr>
              <a:t>Who He Claimed to Be.</a:t>
            </a:r>
            <a:endParaRPr lang="en-US" dirty="0">
              <a:solidFill>
                <a:srgbClr val="002060"/>
              </a:solidFill>
            </a:endParaRPr>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BC54A77-BBDB-4F12-AD23-256EDEA518C7}"/>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BBF3F97-659D-44A7-8FAA-7BF7C029E349}"/>
              </a:ext>
            </a:extLst>
          </p:cNvPr>
          <p:cNvSpPr>
            <a:spLocks noGrp="1" noChangeArrowheads="1"/>
          </p:cNvSpPr>
          <p:nvPr>
            <p:ph idx="1"/>
          </p:nvPr>
        </p:nvSpPr>
        <p:spPr>
          <a:xfrm>
            <a:off x="457200" y="11430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Because It Confirms that Jesus is Who He Claimed to Be.</a:t>
            </a:r>
          </a:p>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cs typeface="Arial" pitchFamily="34" charset="0"/>
              </a:rPr>
              <a:t>II.  Because It Enables You to Have a New Spiritual Body.</a:t>
            </a:r>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F443E43-762D-4B07-BCAA-06493B98F2E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4F58E53-6562-473A-BEA4-F221D2CF5C0B}"/>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Your new body will be </a:t>
            </a:r>
            <a:r>
              <a:rPr lang="en-US" sz="4400" b="1" u="sng" dirty="0">
                <a:solidFill>
                  <a:srgbClr val="990033"/>
                </a:solidFill>
                <a:effectLst>
                  <a:outerShdw blurRad="38100" dist="38100" dir="2700000" algn="tl">
                    <a:srgbClr val="000000">
                      <a:alpha val="43137"/>
                    </a:srgbClr>
                  </a:outerShdw>
                </a:effectLst>
                <a:latin typeface="Arial Narrow" pitchFamily="34" charset="0"/>
              </a:rPr>
              <a:t>superior</a:t>
            </a:r>
            <a:r>
              <a:rPr lang="en-US" sz="4400" b="1" dirty="0">
                <a:solidFill>
                  <a:srgbClr val="990033"/>
                </a:solidFill>
                <a:effectLst>
                  <a:outerShdw blurRad="38100" dist="38100" dir="2700000" algn="tl">
                    <a:srgbClr val="000000">
                      <a:alpha val="43137"/>
                    </a:srgbClr>
                  </a:outerShdw>
                </a:effectLst>
                <a:latin typeface="Arial Narrow" pitchFamily="34" charset="0"/>
              </a:rPr>
              <a:t> to the one you have now.</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D83D85B1-3FF8-41F2-AB36-C4EEB5F12833}"/>
              </a:ext>
            </a:extLst>
          </p:cNvPr>
          <p:cNvSpPr/>
          <p:nvPr/>
        </p:nvSpPr>
        <p:spPr>
          <a:xfrm>
            <a:off x="762000" y="152400"/>
            <a:ext cx="7848600" cy="1384300"/>
          </a:xfrm>
          <a:prstGeom prst="rect">
            <a:avLst/>
          </a:prstGeom>
        </p:spPr>
        <p:txBody>
          <a:bodyPr>
            <a:spAutoFit/>
          </a:bodyPr>
          <a:lstStyle/>
          <a:p>
            <a:pPr marL="571500" indent="-571500" algn="ctr">
              <a:buFontTx/>
              <a:buAutoNum type="romanUcPeriod" startAt="2"/>
              <a:defRPr/>
            </a:pPr>
            <a:r>
              <a:rPr lang="en-US" dirty="0">
                <a:solidFill>
                  <a:srgbClr val="002060"/>
                </a:solidFill>
                <a:effectLst>
                  <a:outerShdw blurRad="38100" dist="38100" dir="2700000" algn="tl">
                    <a:srgbClr val="000000">
                      <a:alpha val="43137"/>
                    </a:srgbClr>
                  </a:outerShdw>
                </a:effectLst>
                <a:cs typeface="Arial" pitchFamily="34" charset="0"/>
              </a:rPr>
              <a:t>Because It Enables You to Have a</a:t>
            </a:r>
          </a:p>
          <a:p>
            <a:pPr marL="571500" indent="-571500" algn="ctr">
              <a:defRPr/>
            </a:pPr>
            <a:r>
              <a:rPr lang="en-US" dirty="0">
                <a:solidFill>
                  <a:srgbClr val="002060"/>
                </a:solidFill>
                <a:effectLst>
                  <a:outerShdw blurRad="38100" dist="38100" dir="2700000" algn="tl">
                    <a:srgbClr val="000000">
                      <a:alpha val="43137"/>
                    </a:srgbClr>
                  </a:outerShdw>
                </a:effectLst>
                <a:cs typeface="Arial" pitchFamily="34" charset="0"/>
              </a:rPr>
              <a:t>New Spiritual Body.</a:t>
            </a:r>
          </a:p>
          <a:p>
            <a:pPr algn="ctr">
              <a:defRPr/>
            </a:pP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075F264-B23D-487C-B850-516F642F8F4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graphicFrame>
        <p:nvGraphicFramePr>
          <p:cNvPr id="5" name="Content Placeholder 4">
            <a:extLst>
              <a:ext uri="{FF2B5EF4-FFF2-40B4-BE49-F238E27FC236}">
                <a16:creationId xmlns:a16="http://schemas.microsoft.com/office/drawing/2014/main" id="{2EA545D2-ECA0-4685-844B-A059BC050DDD}"/>
              </a:ext>
            </a:extLst>
          </p:cNvPr>
          <p:cNvGraphicFramePr>
            <a:graphicFrameLocks noGrp="1"/>
          </p:cNvGraphicFramePr>
          <p:nvPr>
            <p:ph idx="1"/>
          </p:nvPr>
        </p:nvGraphicFramePr>
        <p:xfrm>
          <a:off x="152400" y="1981200"/>
          <a:ext cx="8839200" cy="762000"/>
        </p:xfrm>
        <a:graphic>
          <a:graphicData uri="http://schemas.openxmlformats.org/drawingml/2006/table">
            <a:tbl>
              <a:tblPr firstRow="1" bandRow="1">
                <a:tableStyleId>{2D5ABB26-0587-4C30-8999-92F81FD0307C}</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370840">
                <a:tc>
                  <a:txBody>
                    <a:bodyPr/>
                    <a:lstStyle/>
                    <a:p>
                      <a:pPr algn="ctr"/>
                      <a:r>
                        <a:rPr lang="en-US" sz="4400" b="1" dirty="0">
                          <a:solidFill>
                            <a:srgbClr val="339966"/>
                          </a:solidFill>
                          <a:effectLst>
                            <a:outerShdw blurRad="38100" dist="38100" dir="2700000" algn="tl">
                              <a:srgbClr val="000000">
                                <a:alpha val="43137"/>
                              </a:srgbClr>
                            </a:outerShdw>
                          </a:effectLst>
                          <a:latin typeface="Arial Narrow" pitchFamily="34" charset="0"/>
                        </a:rPr>
                        <a:t>Earthy Body</a:t>
                      </a:r>
                    </a:p>
                  </a:txBody>
                  <a:tcPr/>
                </a:tc>
                <a:tc>
                  <a:txBody>
                    <a:bodyPr/>
                    <a:lstStyle/>
                    <a:p>
                      <a:pPr algn="ctr"/>
                      <a:r>
                        <a:rPr lang="en-US" sz="4400" b="1" dirty="0">
                          <a:solidFill>
                            <a:srgbClr val="339966"/>
                          </a:solidFill>
                          <a:effectLst>
                            <a:outerShdw blurRad="38100" dist="38100" dir="2700000" algn="tl">
                              <a:srgbClr val="000000">
                                <a:alpha val="43137"/>
                              </a:srgbClr>
                            </a:outerShdw>
                          </a:effectLst>
                          <a:latin typeface="Arial Narrow" pitchFamily="34" charset="0"/>
                        </a:rPr>
                        <a:t>Resurrection Body</a:t>
                      </a:r>
                    </a:p>
                  </a:txBody>
                  <a:tcPr/>
                </a:tc>
                <a:extLst>
                  <a:ext uri="{0D108BD9-81ED-4DB2-BD59-A6C34878D82A}">
                    <a16:rowId xmlns:a16="http://schemas.microsoft.com/office/drawing/2014/main" val="10000"/>
                  </a:ext>
                </a:extLst>
              </a:tr>
            </a:tbl>
          </a:graphicData>
        </a:graphic>
      </p:graphicFrame>
      <p:sp>
        <p:nvSpPr>
          <p:cNvPr id="4" name="Rectangle 3">
            <a:extLst>
              <a:ext uri="{FF2B5EF4-FFF2-40B4-BE49-F238E27FC236}">
                <a16:creationId xmlns:a16="http://schemas.microsoft.com/office/drawing/2014/main" id="{B53FD2DB-246A-4586-8D9B-6ACEFEDC39CA}"/>
              </a:ext>
            </a:extLst>
          </p:cNvPr>
          <p:cNvSpPr/>
          <p:nvPr/>
        </p:nvSpPr>
        <p:spPr>
          <a:xfrm>
            <a:off x="762000" y="152400"/>
            <a:ext cx="7848600" cy="954088"/>
          </a:xfrm>
          <a:prstGeom prst="rect">
            <a:avLst/>
          </a:prstGeom>
        </p:spPr>
        <p:txBody>
          <a:bodyPr>
            <a:spAutoFit/>
          </a:bodyPr>
          <a:lstStyle/>
          <a:p>
            <a:pPr marL="571500" indent="-571500" algn="ctr">
              <a:buFontTx/>
              <a:buAutoNum type="romanUcPeriod" startAt="2"/>
              <a:defRPr/>
            </a:pPr>
            <a:r>
              <a:rPr lang="en-US" dirty="0">
                <a:solidFill>
                  <a:srgbClr val="002060"/>
                </a:solidFill>
                <a:effectLst>
                  <a:outerShdw blurRad="38100" dist="38100" dir="2700000" algn="tl">
                    <a:srgbClr val="000000">
                      <a:alpha val="43137"/>
                    </a:srgbClr>
                  </a:outerShdw>
                </a:effectLst>
                <a:cs typeface="Arial" pitchFamily="34" charset="0"/>
              </a:rPr>
              <a:t>Because It Enables You to Have a</a:t>
            </a:r>
          </a:p>
          <a:p>
            <a:pPr marL="571500" indent="-571500" algn="ctr">
              <a:defRPr/>
            </a:pPr>
            <a:r>
              <a:rPr lang="en-US" dirty="0">
                <a:solidFill>
                  <a:srgbClr val="002060"/>
                </a:solidFill>
                <a:effectLst>
                  <a:outerShdw blurRad="38100" dist="38100" dir="2700000" algn="tl">
                    <a:srgbClr val="000000">
                      <a:alpha val="43137"/>
                    </a:srgbClr>
                  </a:outerShdw>
                </a:effectLst>
                <a:cs typeface="Arial" pitchFamily="34" charset="0"/>
              </a:rPr>
              <a:t>New Spiritual Body.</a:t>
            </a:r>
            <a:endParaRPr lang="en-US" dirty="0">
              <a:solidFill>
                <a:srgbClr val="002060"/>
              </a:solidFill>
              <a:effectLst>
                <a:outerShdw blurRad="38100" dist="38100" dir="2700000" algn="tl">
                  <a:srgbClr val="000000">
                    <a:alpha val="43137"/>
                  </a:srgbClr>
                </a:outerShdw>
              </a:effectLst>
            </a:endParaRPr>
          </a:p>
        </p:txBody>
      </p:sp>
      <p:graphicFrame>
        <p:nvGraphicFramePr>
          <p:cNvPr id="7" name="Table 6">
            <a:extLst>
              <a:ext uri="{FF2B5EF4-FFF2-40B4-BE49-F238E27FC236}">
                <a16:creationId xmlns:a16="http://schemas.microsoft.com/office/drawing/2014/main" id="{D85078B5-EE13-4330-91BC-301B5CCE9093}"/>
              </a:ext>
            </a:extLst>
          </p:cNvPr>
          <p:cNvGraphicFramePr>
            <a:graphicFrameLocks noGrp="1"/>
          </p:cNvGraphicFramePr>
          <p:nvPr/>
        </p:nvGraphicFramePr>
        <p:xfrm>
          <a:off x="0" y="1219200"/>
          <a:ext cx="9144000" cy="549275"/>
        </p:xfrm>
        <a:graphic>
          <a:graphicData uri="http://schemas.openxmlformats.org/drawingml/2006/table">
            <a:tbl>
              <a:tblPr firstRow="1" bandRow="1">
                <a:tableStyleId>{2D5ABB26-0587-4C30-8999-92F81FD0307C}</a:tableStyleId>
              </a:tblPr>
              <a:tblGrid>
                <a:gridCol w="9144000">
                  <a:extLst>
                    <a:ext uri="{9D8B030D-6E8A-4147-A177-3AD203B41FA5}">
                      <a16:colId xmlns:a16="http://schemas.microsoft.com/office/drawing/2014/main" val="20000"/>
                    </a:ext>
                  </a:extLst>
                </a:gridCol>
              </a:tblGrid>
              <a:tr h="549275">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txBody>
                  <a:tcPr marT="45773" marB="45773"/>
                </a:tc>
                <a:extLst>
                  <a:ext uri="{0D108BD9-81ED-4DB2-BD59-A6C34878D82A}">
                    <a16:rowId xmlns:a16="http://schemas.microsoft.com/office/drawing/2014/main" val="10000"/>
                  </a:ext>
                </a:extLst>
              </a:tr>
            </a:tbl>
          </a:graphicData>
        </a:graphic>
      </p:graphicFrame>
    </p:spTree>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8A5A2B1-773B-4844-A268-27BABBE51BA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graphicFrame>
        <p:nvGraphicFramePr>
          <p:cNvPr id="5" name="Content Placeholder 4">
            <a:extLst>
              <a:ext uri="{FF2B5EF4-FFF2-40B4-BE49-F238E27FC236}">
                <a16:creationId xmlns:a16="http://schemas.microsoft.com/office/drawing/2014/main" id="{5A71ADCF-BE78-4B1C-9436-8DB2CA6F8C1E}"/>
              </a:ext>
            </a:extLst>
          </p:cNvPr>
          <p:cNvGraphicFramePr>
            <a:graphicFrameLocks noGrp="1"/>
          </p:cNvGraphicFramePr>
          <p:nvPr>
            <p:ph idx="1"/>
          </p:nvPr>
        </p:nvGraphicFramePr>
        <p:xfrm>
          <a:off x="152400" y="1981200"/>
          <a:ext cx="8839200" cy="1279525"/>
        </p:xfrm>
        <a:graphic>
          <a:graphicData uri="http://schemas.openxmlformats.org/drawingml/2006/table">
            <a:tbl>
              <a:tblPr firstRow="1" bandRow="1">
                <a:tableStyleId>{2D5ABB26-0587-4C30-8999-92F81FD0307C}</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761622">
                <a:tc>
                  <a:txBody>
                    <a:bodyPr/>
                    <a:lstStyle/>
                    <a:p>
                      <a:pPr algn="ctr"/>
                      <a:r>
                        <a:rPr lang="en-US" sz="4400" b="1" dirty="0">
                          <a:solidFill>
                            <a:srgbClr val="339966"/>
                          </a:solidFill>
                          <a:effectLst>
                            <a:outerShdw blurRad="38100" dist="38100" dir="2700000" algn="tl">
                              <a:srgbClr val="000000">
                                <a:alpha val="43137"/>
                              </a:srgbClr>
                            </a:outerShdw>
                          </a:effectLst>
                          <a:latin typeface="Arial Narrow" pitchFamily="34" charset="0"/>
                        </a:rPr>
                        <a:t>Earthy Body</a:t>
                      </a:r>
                    </a:p>
                  </a:txBody>
                  <a:tcPr marT="45697" marB="45697"/>
                </a:tc>
                <a:tc>
                  <a:txBody>
                    <a:bodyPr/>
                    <a:lstStyle/>
                    <a:p>
                      <a:pPr algn="ctr"/>
                      <a:r>
                        <a:rPr lang="en-US" sz="4400" b="1" dirty="0">
                          <a:solidFill>
                            <a:srgbClr val="339966"/>
                          </a:solidFill>
                          <a:effectLst>
                            <a:outerShdw blurRad="38100" dist="38100" dir="2700000" algn="tl">
                              <a:srgbClr val="000000">
                                <a:alpha val="43137"/>
                              </a:srgbClr>
                            </a:outerShdw>
                          </a:effectLst>
                          <a:latin typeface="Arial Narrow" pitchFamily="34" charset="0"/>
                        </a:rPr>
                        <a:t>Resurrection Body</a:t>
                      </a:r>
                    </a:p>
                  </a:txBody>
                  <a:tcPr marT="45697" marB="45697"/>
                </a:tc>
                <a:extLst>
                  <a:ext uri="{0D108BD9-81ED-4DB2-BD59-A6C34878D82A}">
                    <a16:rowId xmlns:a16="http://schemas.microsoft.com/office/drawing/2014/main" val="10000"/>
                  </a:ext>
                </a:extLst>
              </a:tr>
              <a:tr h="517903">
                <a:tc>
                  <a:txBody>
                    <a:bodyPr/>
                    <a:lstStyle/>
                    <a:p>
                      <a:r>
                        <a:rPr lang="en-US" sz="28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1. v37 – Like a seed</a:t>
                      </a:r>
                    </a:p>
                  </a:txBody>
                  <a:tcPr marT="45697" marB="45697"/>
                </a:tc>
                <a:tc>
                  <a:txBody>
                    <a:bodyPr/>
                    <a:lstStyle/>
                    <a:p>
                      <a:r>
                        <a:rPr lang="en-US" sz="28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v37 – Like the resulting plant</a:t>
                      </a:r>
                    </a:p>
                  </a:txBody>
                  <a:tcPr marT="45697" marB="45697"/>
                </a:tc>
                <a:extLst>
                  <a:ext uri="{0D108BD9-81ED-4DB2-BD59-A6C34878D82A}">
                    <a16:rowId xmlns:a16="http://schemas.microsoft.com/office/drawing/2014/main" val="10001"/>
                  </a:ext>
                </a:extLst>
              </a:tr>
            </a:tbl>
          </a:graphicData>
        </a:graphic>
      </p:graphicFrame>
      <p:sp>
        <p:nvSpPr>
          <p:cNvPr id="4" name="Rectangle 3">
            <a:extLst>
              <a:ext uri="{FF2B5EF4-FFF2-40B4-BE49-F238E27FC236}">
                <a16:creationId xmlns:a16="http://schemas.microsoft.com/office/drawing/2014/main" id="{3463B128-B39B-4E7C-88FE-1A81B61B5E37}"/>
              </a:ext>
            </a:extLst>
          </p:cNvPr>
          <p:cNvSpPr/>
          <p:nvPr/>
        </p:nvSpPr>
        <p:spPr>
          <a:xfrm>
            <a:off x="762000" y="152400"/>
            <a:ext cx="7848600" cy="954088"/>
          </a:xfrm>
          <a:prstGeom prst="rect">
            <a:avLst/>
          </a:prstGeom>
        </p:spPr>
        <p:txBody>
          <a:bodyPr>
            <a:spAutoFit/>
          </a:bodyPr>
          <a:lstStyle/>
          <a:p>
            <a:pPr marL="571500" indent="-571500" algn="ctr">
              <a:buFontTx/>
              <a:buAutoNum type="romanUcPeriod" startAt="2"/>
              <a:defRPr/>
            </a:pPr>
            <a:r>
              <a:rPr lang="en-US" dirty="0">
                <a:solidFill>
                  <a:srgbClr val="002060"/>
                </a:solidFill>
                <a:effectLst>
                  <a:outerShdw blurRad="38100" dist="38100" dir="2700000" algn="tl">
                    <a:srgbClr val="000000">
                      <a:alpha val="43137"/>
                    </a:srgbClr>
                  </a:outerShdw>
                </a:effectLst>
                <a:cs typeface="Arial" pitchFamily="34" charset="0"/>
              </a:rPr>
              <a:t>Because It Enables You to Have a</a:t>
            </a:r>
          </a:p>
          <a:p>
            <a:pPr marL="571500" indent="-571500" algn="ctr">
              <a:defRPr/>
            </a:pPr>
            <a:r>
              <a:rPr lang="en-US" dirty="0">
                <a:solidFill>
                  <a:srgbClr val="002060"/>
                </a:solidFill>
                <a:effectLst>
                  <a:outerShdw blurRad="38100" dist="38100" dir="2700000" algn="tl">
                    <a:srgbClr val="000000">
                      <a:alpha val="43137"/>
                    </a:srgbClr>
                  </a:outerShdw>
                </a:effectLst>
                <a:cs typeface="Arial" pitchFamily="34" charset="0"/>
              </a:rPr>
              <a:t>New Spiritual Body.</a:t>
            </a:r>
            <a:endParaRPr lang="en-US" dirty="0">
              <a:solidFill>
                <a:srgbClr val="002060"/>
              </a:solidFill>
              <a:effectLst>
                <a:outerShdw blurRad="38100" dist="38100" dir="2700000" algn="tl">
                  <a:srgbClr val="000000">
                    <a:alpha val="43137"/>
                  </a:srgbClr>
                </a:outerShdw>
              </a:effectLst>
            </a:endParaRPr>
          </a:p>
        </p:txBody>
      </p:sp>
      <p:graphicFrame>
        <p:nvGraphicFramePr>
          <p:cNvPr id="7" name="Table 6">
            <a:extLst>
              <a:ext uri="{FF2B5EF4-FFF2-40B4-BE49-F238E27FC236}">
                <a16:creationId xmlns:a16="http://schemas.microsoft.com/office/drawing/2014/main" id="{C897C207-CE30-4FD8-9254-65F44CC05527}"/>
              </a:ext>
            </a:extLst>
          </p:cNvPr>
          <p:cNvGraphicFramePr>
            <a:graphicFrameLocks noGrp="1"/>
          </p:cNvGraphicFramePr>
          <p:nvPr/>
        </p:nvGraphicFramePr>
        <p:xfrm>
          <a:off x="0" y="1066800"/>
          <a:ext cx="9144000" cy="701675"/>
        </p:xfrm>
        <a:graphic>
          <a:graphicData uri="http://schemas.openxmlformats.org/drawingml/2006/table">
            <a:tbl>
              <a:tblPr firstRow="1" bandRow="1">
                <a:tableStyleId>{2D5ABB26-0587-4C30-8999-92F81FD0307C}</a:tableStyleId>
              </a:tblPr>
              <a:tblGrid>
                <a:gridCol w="9144000">
                  <a:extLst>
                    <a:ext uri="{9D8B030D-6E8A-4147-A177-3AD203B41FA5}">
                      <a16:colId xmlns:a16="http://schemas.microsoft.com/office/drawing/2014/main" val="20000"/>
                    </a:ext>
                  </a:extLst>
                </a:gridCol>
              </a:tblGrid>
              <a:tr h="701675">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effectLst>
                            <a:outerShdw blurRad="38100" dist="38100" dir="2700000" algn="tl">
                              <a:srgbClr val="000000">
                                <a:alpha val="43137"/>
                              </a:srgbClr>
                            </a:outerShdw>
                          </a:effectLst>
                          <a:latin typeface="Arial" pitchFamily="34" charset="0"/>
                          <a:cs typeface="Arial" pitchFamily="34" charset="0"/>
                        </a:rPr>
                        <a:t>When you sow, you do not plant the body that will be, but just a seed, perhaps of wheat or of something else. – v37</a:t>
                      </a:r>
                    </a:p>
                  </a:txBody>
                  <a:tcPr marT="45761" marB="45761"/>
                </a:tc>
                <a:extLst>
                  <a:ext uri="{0D108BD9-81ED-4DB2-BD59-A6C34878D82A}">
                    <a16:rowId xmlns:a16="http://schemas.microsoft.com/office/drawing/2014/main" val="10000"/>
                  </a:ext>
                </a:extLst>
              </a:tr>
            </a:tbl>
          </a:graphicData>
        </a:graphic>
      </p:graphicFrame>
    </p:spTree>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64E8E49-922E-42FD-B200-C5E27A7FE3C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graphicFrame>
        <p:nvGraphicFramePr>
          <p:cNvPr id="5" name="Content Placeholder 4">
            <a:extLst>
              <a:ext uri="{FF2B5EF4-FFF2-40B4-BE49-F238E27FC236}">
                <a16:creationId xmlns:a16="http://schemas.microsoft.com/office/drawing/2014/main" id="{7A105E30-E5D7-4F35-BADB-4E3599200B27}"/>
              </a:ext>
            </a:extLst>
          </p:cNvPr>
          <p:cNvGraphicFramePr>
            <a:graphicFrameLocks noGrp="1"/>
          </p:cNvGraphicFramePr>
          <p:nvPr>
            <p:ph idx="1"/>
          </p:nvPr>
        </p:nvGraphicFramePr>
        <p:xfrm>
          <a:off x="152400" y="1981200"/>
          <a:ext cx="8839200" cy="1798638"/>
        </p:xfrm>
        <a:graphic>
          <a:graphicData uri="http://schemas.openxmlformats.org/drawingml/2006/table">
            <a:tbl>
              <a:tblPr firstRow="1" bandRow="1">
                <a:tableStyleId>{2D5ABB26-0587-4C30-8999-92F81FD0307C}</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762135">
                <a:tc>
                  <a:txBody>
                    <a:bodyPr/>
                    <a:lstStyle/>
                    <a:p>
                      <a:pPr algn="ctr"/>
                      <a:r>
                        <a:rPr lang="en-US" sz="4400" b="1" dirty="0">
                          <a:solidFill>
                            <a:srgbClr val="339966"/>
                          </a:solidFill>
                          <a:effectLst>
                            <a:outerShdw blurRad="38100" dist="38100" dir="2700000" algn="tl">
                              <a:srgbClr val="000000">
                                <a:alpha val="43137"/>
                              </a:srgbClr>
                            </a:outerShdw>
                          </a:effectLst>
                          <a:latin typeface="Arial Narrow" pitchFamily="34" charset="0"/>
                        </a:rPr>
                        <a:t>Earthy Body</a:t>
                      </a:r>
                    </a:p>
                  </a:txBody>
                  <a:tcPr marT="45728" marB="45728"/>
                </a:tc>
                <a:tc>
                  <a:txBody>
                    <a:bodyPr/>
                    <a:lstStyle/>
                    <a:p>
                      <a:pPr algn="ctr"/>
                      <a:r>
                        <a:rPr lang="en-US" sz="4400" b="1" dirty="0">
                          <a:solidFill>
                            <a:srgbClr val="339966"/>
                          </a:solidFill>
                          <a:effectLst>
                            <a:outerShdw blurRad="38100" dist="38100" dir="2700000" algn="tl">
                              <a:srgbClr val="000000">
                                <a:alpha val="43137"/>
                              </a:srgbClr>
                            </a:outerShdw>
                          </a:effectLst>
                          <a:latin typeface="Arial Narrow" pitchFamily="34" charset="0"/>
                        </a:rPr>
                        <a:t>Resurrection Body</a:t>
                      </a:r>
                    </a:p>
                  </a:txBody>
                  <a:tcPr marT="45728" marB="45728"/>
                </a:tc>
                <a:extLst>
                  <a:ext uri="{0D108BD9-81ED-4DB2-BD59-A6C34878D82A}">
                    <a16:rowId xmlns:a16="http://schemas.microsoft.com/office/drawing/2014/main" val="10000"/>
                  </a:ext>
                </a:extLst>
              </a:tr>
              <a:tr h="518252">
                <a:tc>
                  <a:txBody>
                    <a:bodyPr/>
                    <a:lstStyle/>
                    <a:p>
                      <a:r>
                        <a:rPr lang="en-US" sz="28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1. v37 – Like a seed</a:t>
                      </a:r>
                    </a:p>
                  </a:txBody>
                  <a:tcPr marT="45728" marB="45728"/>
                </a:tc>
                <a:tc>
                  <a:txBody>
                    <a:bodyPr/>
                    <a:lstStyle/>
                    <a:p>
                      <a:r>
                        <a:rPr lang="en-US" sz="28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v37 – Like the resulting plant</a:t>
                      </a:r>
                    </a:p>
                  </a:txBody>
                  <a:tcPr marT="45728" marB="45728"/>
                </a:tc>
                <a:extLst>
                  <a:ext uri="{0D108BD9-81ED-4DB2-BD59-A6C34878D82A}">
                    <a16:rowId xmlns:a16="http://schemas.microsoft.com/office/drawing/2014/main" val="10001"/>
                  </a:ext>
                </a:extLst>
              </a:tr>
              <a:tr h="518252">
                <a:tc>
                  <a:txBody>
                    <a:bodyPr/>
                    <a:lstStyle/>
                    <a:p>
                      <a:r>
                        <a:rPr lang="en-US" sz="28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2. v41 – Like the moon &amp; stars</a:t>
                      </a:r>
                    </a:p>
                  </a:txBody>
                  <a:tcPr marT="45728" marB="45728"/>
                </a:tc>
                <a:tc>
                  <a:txBody>
                    <a:bodyPr/>
                    <a:lstStyle/>
                    <a:p>
                      <a:r>
                        <a:rPr lang="en-US" sz="28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v41 – Like the sun</a:t>
                      </a:r>
                    </a:p>
                  </a:txBody>
                  <a:tcPr marT="45728" marB="45728"/>
                </a:tc>
                <a:extLst>
                  <a:ext uri="{0D108BD9-81ED-4DB2-BD59-A6C34878D82A}">
                    <a16:rowId xmlns:a16="http://schemas.microsoft.com/office/drawing/2014/main" val="10002"/>
                  </a:ext>
                </a:extLst>
              </a:tr>
            </a:tbl>
          </a:graphicData>
        </a:graphic>
      </p:graphicFrame>
      <p:sp>
        <p:nvSpPr>
          <p:cNvPr id="4" name="Rectangle 3">
            <a:extLst>
              <a:ext uri="{FF2B5EF4-FFF2-40B4-BE49-F238E27FC236}">
                <a16:creationId xmlns:a16="http://schemas.microsoft.com/office/drawing/2014/main" id="{DD08248E-2D1D-4BC8-A7CB-2532EF242E59}"/>
              </a:ext>
            </a:extLst>
          </p:cNvPr>
          <p:cNvSpPr/>
          <p:nvPr/>
        </p:nvSpPr>
        <p:spPr>
          <a:xfrm>
            <a:off x="762000" y="152400"/>
            <a:ext cx="7848600" cy="954088"/>
          </a:xfrm>
          <a:prstGeom prst="rect">
            <a:avLst/>
          </a:prstGeom>
        </p:spPr>
        <p:txBody>
          <a:bodyPr>
            <a:spAutoFit/>
          </a:bodyPr>
          <a:lstStyle/>
          <a:p>
            <a:pPr marL="571500" indent="-571500" algn="ctr">
              <a:buFontTx/>
              <a:buAutoNum type="romanUcPeriod" startAt="2"/>
              <a:defRPr/>
            </a:pPr>
            <a:r>
              <a:rPr lang="en-US" dirty="0">
                <a:solidFill>
                  <a:srgbClr val="002060"/>
                </a:solidFill>
                <a:effectLst>
                  <a:outerShdw blurRad="38100" dist="38100" dir="2700000" algn="tl">
                    <a:srgbClr val="000000">
                      <a:alpha val="43137"/>
                    </a:srgbClr>
                  </a:outerShdw>
                </a:effectLst>
                <a:cs typeface="Arial" pitchFamily="34" charset="0"/>
              </a:rPr>
              <a:t>Because It Enables You to Have a</a:t>
            </a:r>
          </a:p>
          <a:p>
            <a:pPr marL="571500" indent="-571500" algn="ctr">
              <a:defRPr/>
            </a:pPr>
            <a:r>
              <a:rPr lang="en-US" dirty="0">
                <a:solidFill>
                  <a:srgbClr val="002060"/>
                </a:solidFill>
                <a:effectLst>
                  <a:outerShdw blurRad="38100" dist="38100" dir="2700000" algn="tl">
                    <a:srgbClr val="000000">
                      <a:alpha val="43137"/>
                    </a:srgbClr>
                  </a:outerShdw>
                </a:effectLst>
                <a:cs typeface="Arial" pitchFamily="34" charset="0"/>
              </a:rPr>
              <a:t>New Spiritual Body.</a:t>
            </a:r>
            <a:endParaRPr lang="en-US" dirty="0">
              <a:solidFill>
                <a:srgbClr val="002060"/>
              </a:solidFill>
              <a:effectLst>
                <a:outerShdw blurRad="38100" dist="38100" dir="2700000" algn="tl">
                  <a:srgbClr val="000000">
                    <a:alpha val="43137"/>
                  </a:srgbClr>
                </a:outerShdw>
              </a:effectLst>
            </a:endParaRPr>
          </a:p>
        </p:txBody>
      </p:sp>
      <p:graphicFrame>
        <p:nvGraphicFramePr>
          <p:cNvPr id="6" name="Table 5">
            <a:extLst>
              <a:ext uri="{FF2B5EF4-FFF2-40B4-BE49-F238E27FC236}">
                <a16:creationId xmlns:a16="http://schemas.microsoft.com/office/drawing/2014/main" id="{2BEB3A08-BC15-45FE-89FC-F0A24BD45772}"/>
              </a:ext>
            </a:extLst>
          </p:cNvPr>
          <p:cNvGraphicFramePr>
            <a:graphicFrameLocks noGrp="1"/>
          </p:cNvGraphicFramePr>
          <p:nvPr/>
        </p:nvGraphicFramePr>
        <p:xfrm>
          <a:off x="0" y="1066800"/>
          <a:ext cx="9144000" cy="639763"/>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20000"/>
                    </a:ext>
                  </a:extLst>
                </a:gridCol>
              </a:tblGrid>
              <a:tr h="639763">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800" dirty="0">
                          <a:solidFill>
                            <a:schemeClr val="tx1"/>
                          </a:solidFill>
                          <a:effectLst>
                            <a:outerShdw blurRad="38100" dist="38100" dir="2700000" algn="tl">
                              <a:srgbClr val="000000">
                                <a:alpha val="43137"/>
                              </a:srgbClr>
                            </a:outerShdw>
                          </a:effectLst>
                          <a:latin typeface="Arial" pitchFamily="34" charset="0"/>
                          <a:cs typeface="Arial" pitchFamily="34" charset="0"/>
                        </a:rPr>
                        <a:t>The sun has one kind of splendor, the moon another and the stars another; and star differs from star in splendor. – v41</a:t>
                      </a:r>
                    </a:p>
                  </a:txBody>
                  <a:tcPr marT="45697" marB="45697">
                    <a:noFill/>
                  </a:tcPr>
                </a:tc>
                <a:extLst>
                  <a:ext uri="{0D108BD9-81ED-4DB2-BD59-A6C34878D82A}">
                    <a16:rowId xmlns:a16="http://schemas.microsoft.com/office/drawing/2014/main" val="10000"/>
                  </a:ext>
                </a:extLst>
              </a:tr>
            </a:tbl>
          </a:graphicData>
        </a:graphic>
      </p:graphicFrame>
    </p:spTree>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A641602-E3A5-41F4-93F8-7E03A14A624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graphicFrame>
        <p:nvGraphicFramePr>
          <p:cNvPr id="5" name="Content Placeholder 4">
            <a:extLst>
              <a:ext uri="{FF2B5EF4-FFF2-40B4-BE49-F238E27FC236}">
                <a16:creationId xmlns:a16="http://schemas.microsoft.com/office/drawing/2014/main" id="{7C32FF70-3B20-4E08-A403-DA61A1734BA7}"/>
              </a:ext>
            </a:extLst>
          </p:cNvPr>
          <p:cNvGraphicFramePr>
            <a:graphicFrameLocks noGrp="1"/>
          </p:cNvGraphicFramePr>
          <p:nvPr>
            <p:ph idx="1"/>
          </p:nvPr>
        </p:nvGraphicFramePr>
        <p:xfrm>
          <a:off x="152400" y="1981200"/>
          <a:ext cx="8839200" cy="2316163"/>
        </p:xfrm>
        <a:graphic>
          <a:graphicData uri="http://schemas.openxmlformats.org/drawingml/2006/table">
            <a:tbl>
              <a:tblPr firstRow="1" bandRow="1">
                <a:tableStyleId>{2D5ABB26-0587-4C30-8999-92F81FD0307C}</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761896">
                <a:tc>
                  <a:txBody>
                    <a:bodyPr/>
                    <a:lstStyle/>
                    <a:p>
                      <a:pPr algn="ctr"/>
                      <a:r>
                        <a:rPr lang="en-US" sz="4400" b="1" dirty="0">
                          <a:solidFill>
                            <a:srgbClr val="339966"/>
                          </a:solidFill>
                          <a:effectLst>
                            <a:outerShdw blurRad="38100" dist="38100" dir="2700000" algn="tl">
                              <a:srgbClr val="000000">
                                <a:alpha val="43137"/>
                              </a:srgbClr>
                            </a:outerShdw>
                          </a:effectLst>
                          <a:latin typeface="Arial Narrow" pitchFamily="34" charset="0"/>
                        </a:rPr>
                        <a:t>Earthy Body</a:t>
                      </a:r>
                    </a:p>
                  </a:txBody>
                  <a:tcPr marT="45714" marB="45714"/>
                </a:tc>
                <a:tc>
                  <a:txBody>
                    <a:bodyPr/>
                    <a:lstStyle/>
                    <a:p>
                      <a:pPr algn="ctr"/>
                      <a:r>
                        <a:rPr lang="en-US" sz="4400" b="1" dirty="0">
                          <a:solidFill>
                            <a:srgbClr val="339966"/>
                          </a:solidFill>
                          <a:effectLst>
                            <a:outerShdw blurRad="38100" dist="38100" dir="2700000" algn="tl">
                              <a:srgbClr val="000000">
                                <a:alpha val="43137"/>
                              </a:srgbClr>
                            </a:outerShdw>
                          </a:effectLst>
                          <a:latin typeface="Arial Narrow" pitchFamily="34" charset="0"/>
                        </a:rPr>
                        <a:t>Resurrection Body</a:t>
                      </a:r>
                    </a:p>
                  </a:txBody>
                  <a:tcPr marT="45714" marB="45714"/>
                </a:tc>
                <a:extLst>
                  <a:ext uri="{0D108BD9-81ED-4DB2-BD59-A6C34878D82A}">
                    <a16:rowId xmlns:a16="http://schemas.microsoft.com/office/drawing/2014/main" val="10000"/>
                  </a:ext>
                </a:extLst>
              </a:tr>
              <a:tr h="518089">
                <a:tc>
                  <a:txBody>
                    <a:bodyPr/>
                    <a:lstStyle/>
                    <a:p>
                      <a:r>
                        <a:rPr lang="en-US" sz="28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1. v37 – Like a seed</a:t>
                      </a:r>
                    </a:p>
                  </a:txBody>
                  <a:tcPr marT="45714" marB="45714"/>
                </a:tc>
                <a:tc>
                  <a:txBody>
                    <a:bodyPr/>
                    <a:lstStyle/>
                    <a:p>
                      <a:r>
                        <a:rPr lang="en-US" sz="28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v37 – Like the resulting plant</a:t>
                      </a:r>
                    </a:p>
                  </a:txBody>
                  <a:tcPr marT="45714" marB="45714"/>
                </a:tc>
                <a:extLst>
                  <a:ext uri="{0D108BD9-81ED-4DB2-BD59-A6C34878D82A}">
                    <a16:rowId xmlns:a16="http://schemas.microsoft.com/office/drawing/2014/main" val="10001"/>
                  </a:ext>
                </a:extLst>
              </a:tr>
              <a:tr h="518089">
                <a:tc>
                  <a:txBody>
                    <a:bodyPr/>
                    <a:lstStyle/>
                    <a:p>
                      <a:r>
                        <a:rPr lang="en-US" sz="28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2. v41 – Like the moon &amp; stars</a:t>
                      </a:r>
                    </a:p>
                  </a:txBody>
                  <a:tcPr marT="45714" marB="45714"/>
                </a:tc>
                <a:tc>
                  <a:txBody>
                    <a:bodyPr/>
                    <a:lstStyle/>
                    <a:p>
                      <a:r>
                        <a:rPr lang="en-US" sz="28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v41 – Like the sun</a:t>
                      </a:r>
                    </a:p>
                  </a:txBody>
                  <a:tcPr marT="45714" marB="45714"/>
                </a:tc>
                <a:extLst>
                  <a:ext uri="{0D108BD9-81ED-4DB2-BD59-A6C34878D82A}">
                    <a16:rowId xmlns:a16="http://schemas.microsoft.com/office/drawing/2014/main" val="10002"/>
                  </a:ext>
                </a:extLst>
              </a:tr>
              <a:tr h="518089">
                <a:tc>
                  <a:txBody>
                    <a:bodyPr/>
                    <a:lstStyle/>
                    <a:p>
                      <a:r>
                        <a:rPr lang="en-US" sz="28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3. v42 – Perishable</a:t>
                      </a:r>
                    </a:p>
                  </a:txBody>
                  <a:tcPr marT="45714" marB="45714"/>
                </a:tc>
                <a:tc>
                  <a:txBody>
                    <a:bodyPr/>
                    <a:lstStyle/>
                    <a:p>
                      <a:r>
                        <a:rPr lang="en-US" sz="28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v42 - Imperishable</a:t>
                      </a:r>
                    </a:p>
                  </a:txBody>
                  <a:tcPr marT="45714" marB="45714"/>
                </a:tc>
                <a:extLst>
                  <a:ext uri="{0D108BD9-81ED-4DB2-BD59-A6C34878D82A}">
                    <a16:rowId xmlns:a16="http://schemas.microsoft.com/office/drawing/2014/main" val="10003"/>
                  </a:ext>
                </a:extLst>
              </a:tr>
            </a:tbl>
          </a:graphicData>
        </a:graphic>
      </p:graphicFrame>
      <p:sp>
        <p:nvSpPr>
          <p:cNvPr id="4" name="Rectangle 3">
            <a:extLst>
              <a:ext uri="{FF2B5EF4-FFF2-40B4-BE49-F238E27FC236}">
                <a16:creationId xmlns:a16="http://schemas.microsoft.com/office/drawing/2014/main" id="{8E3F8702-C1CB-4870-AC2C-5EBF83A1B577}"/>
              </a:ext>
            </a:extLst>
          </p:cNvPr>
          <p:cNvSpPr/>
          <p:nvPr/>
        </p:nvSpPr>
        <p:spPr>
          <a:xfrm>
            <a:off x="762000" y="152400"/>
            <a:ext cx="7848600" cy="954088"/>
          </a:xfrm>
          <a:prstGeom prst="rect">
            <a:avLst/>
          </a:prstGeom>
        </p:spPr>
        <p:txBody>
          <a:bodyPr>
            <a:spAutoFit/>
          </a:bodyPr>
          <a:lstStyle/>
          <a:p>
            <a:pPr marL="571500" indent="-571500" algn="ctr">
              <a:buFontTx/>
              <a:buAutoNum type="romanUcPeriod" startAt="2"/>
              <a:defRPr/>
            </a:pPr>
            <a:r>
              <a:rPr lang="en-US" dirty="0">
                <a:solidFill>
                  <a:srgbClr val="002060"/>
                </a:solidFill>
                <a:effectLst>
                  <a:outerShdw blurRad="38100" dist="38100" dir="2700000" algn="tl">
                    <a:srgbClr val="000000">
                      <a:alpha val="43137"/>
                    </a:srgbClr>
                  </a:outerShdw>
                </a:effectLst>
                <a:cs typeface="Arial" pitchFamily="34" charset="0"/>
              </a:rPr>
              <a:t>Because It Enables You to Have a</a:t>
            </a:r>
          </a:p>
          <a:p>
            <a:pPr marL="571500" indent="-571500" algn="ctr">
              <a:defRPr/>
            </a:pPr>
            <a:r>
              <a:rPr lang="en-US" dirty="0">
                <a:solidFill>
                  <a:srgbClr val="002060"/>
                </a:solidFill>
                <a:effectLst>
                  <a:outerShdw blurRad="38100" dist="38100" dir="2700000" algn="tl">
                    <a:srgbClr val="000000">
                      <a:alpha val="43137"/>
                    </a:srgbClr>
                  </a:outerShdw>
                </a:effectLst>
                <a:cs typeface="Arial" pitchFamily="34" charset="0"/>
              </a:rPr>
              <a:t>New Spiritual Body.</a:t>
            </a:r>
            <a:endParaRPr lang="en-US" dirty="0">
              <a:solidFill>
                <a:srgbClr val="002060"/>
              </a:solidFill>
              <a:effectLst>
                <a:outerShdw blurRad="38100" dist="38100" dir="2700000" algn="tl">
                  <a:srgbClr val="000000">
                    <a:alpha val="43137"/>
                  </a:srgbClr>
                </a:outerShdw>
              </a:effectLst>
            </a:endParaRPr>
          </a:p>
        </p:txBody>
      </p:sp>
      <p:graphicFrame>
        <p:nvGraphicFramePr>
          <p:cNvPr id="6" name="Table 5">
            <a:extLst>
              <a:ext uri="{FF2B5EF4-FFF2-40B4-BE49-F238E27FC236}">
                <a16:creationId xmlns:a16="http://schemas.microsoft.com/office/drawing/2014/main" id="{C1399AD1-3F4A-4E83-A524-73D2B2FE17BB}"/>
              </a:ext>
            </a:extLst>
          </p:cNvPr>
          <p:cNvGraphicFramePr>
            <a:graphicFrameLocks noGrp="1"/>
          </p:cNvGraphicFramePr>
          <p:nvPr/>
        </p:nvGraphicFramePr>
        <p:xfrm>
          <a:off x="0" y="1066800"/>
          <a:ext cx="9144000" cy="639763"/>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20000"/>
                    </a:ext>
                  </a:extLst>
                </a:gridCol>
              </a:tblGrid>
              <a:tr h="639763">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800" dirty="0">
                          <a:solidFill>
                            <a:schemeClr val="tx1"/>
                          </a:solidFill>
                          <a:effectLst>
                            <a:outerShdw blurRad="38100" dist="38100" dir="2700000" algn="tl">
                              <a:srgbClr val="000000">
                                <a:alpha val="43137"/>
                              </a:srgbClr>
                            </a:outerShdw>
                          </a:effectLst>
                          <a:latin typeface="+mj-lt"/>
                        </a:rPr>
                        <a:t>So will it be with the resurrection of the dead. The body that is sown is perishable, it is raised imperishable. – v42</a:t>
                      </a:r>
                    </a:p>
                  </a:txBody>
                  <a:tcPr marT="45697" marB="45697">
                    <a:noFill/>
                  </a:tcPr>
                </a:tc>
                <a:extLst>
                  <a:ext uri="{0D108BD9-81ED-4DB2-BD59-A6C34878D82A}">
                    <a16:rowId xmlns:a16="http://schemas.microsoft.com/office/drawing/2014/main" val="10000"/>
                  </a:ext>
                </a:extLst>
              </a:tr>
            </a:tbl>
          </a:graphicData>
        </a:graphic>
      </p:graphicFrame>
    </p:spTree>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2F7904B-DE8E-4B9A-B956-6E252634B78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graphicFrame>
        <p:nvGraphicFramePr>
          <p:cNvPr id="5" name="Content Placeholder 4">
            <a:extLst>
              <a:ext uri="{FF2B5EF4-FFF2-40B4-BE49-F238E27FC236}">
                <a16:creationId xmlns:a16="http://schemas.microsoft.com/office/drawing/2014/main" id="{F6089E42-E683-4ACA-89FE-EF7FD9A00B0F}"/>
              </a:ext>
            </a:extLst>
          </p:cNvPr>
          <p:cNvGraphicFramePr>
            <a:graphicFrameLocks noGrp="1"/>
          </p:cNvGraphicFramePr>
          <p:nvPr>
            <p:ph idx="1"/>
          </p:nvPr>
        </p:nvGraphicFramePr>
        <p:xfrm>
          <a:off x="152400" y="1981200"/>
          <a:ext cx="8839200" cy="2835275"/>
        </p:xfrm>
        <a:graphic>
          <a:graphicData uri="http://schemas.openxmlformats.org/drawingml/2006/table">
            <a:tbl>
              <a:tblPr firstRow="1" bandRow="1">
                <a:tableStyleId>{2D5ABB26-0587-4C30-8999-92F81FD0307C}</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762171">
                <a:tc>
                  <a:txBody>
                    <a:bodyPr/>
                    <a:lstStyle/>
                    <a:p>
                      <a:pPr algn="ctr"/>
                      <a:r>
                        <a:rPr lang="en-US" sz="4400" b="1" dirty="0">
                          <a:solidFill>
                            <a:srgbClr val="339966"/>
                          </a:solidFill>
                          <a:effectLst>
                            <a:outerShdw blurRad="38100" dist="38100" dir="2700000" algn="tl">
                              <a:srgbClr val="000000">
                                <a:alpha val="43137"/>
                              </a:srgbClr>
                            </a:outerShdw>
                          </a:effectLst>
                          <a:latin typeface="Arial Narrow" pitchFamily="34" charset="0"/>
                        </a:rPr>
                        <a:t>Earthy Body</a:t>
                      </a:r>
                    </a:p>
                  </a:txBody>
                  <a:tcPr marT="45730" marB="45730"/>
                </a:tc>
                <a:tc>
                  <a:txBody>
                    <a:bodyPr/>
                    <a:lstStyle/>
                    <a:p>
                      <a:pPr algn="ctr"/>
                      <a:r>
                        <a:rPr lang="en-US" sz="4400" b="1" dirty="0">
                          <a:solidFill>
                            <a:srgbClr val="339966"/>
                          </a:solidFill>
                          <a:effectLst>
                            <a:outerShdw blurRad="38100" dist="38100" dir="2700000" algn="tl">
                              <a:srgbClr val="000000">
                                <a:alpha val="43137"/>
                              </a:srgbClr>
                            </a:outerShdw>
                          </a:effectLst>
                          <a:latin typeface="Arial Narrow" pitchFamily="34" charset="0"/>
                        </a:rPr>
                        <a:t>Resurrection Body</a:t>
                      </a:r>
                    </a:p>
                  </a:txBody>
                  <a:tcPr marT="45730" marB="45730"/>
                </a:tc>
                <a:extLst>
                  <a:ext uri="{0D108BD9-81ED-4DB2-BD59-A6C34878D82A}">
                    <a16:rowId xmlns:a16="http://schemas.microsoft.com/office/drawing/2014/main" val="10000"/>
                  </a:ext>
                </a:extLst>
              </a:tr>
              <a:tr h="518276">
                <a:tc>
                  <a:txBody>
                    <a:bodyPr/>
                    <a:lstStyle/>
                    <a:p>
                      <a:r>
                        <a:rPr lang="en-US" sz="28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1. v37 – Like a seed</a:t>
                      </a:r>
                    </a:p>
                  </a:txBody>
                  <a:tcPr marT="45730" marB="45730"/>
                </a:tc>
                <a:tc>
                  <a:txBody>
                    <a:bodyPr/>
                    <a:lstStyle/>
                    <a:p>
                      <a:r>
                        <a:rPr lang="en-US" sz="28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v37 – Like the resulting plant</a:t>
                      </a:r>
                    </a:p>
                  </a:txBody>
                  <a:tcPr marT="45730" marB="45730"/>
                </a:tc>
                <a:extLst>
                  <a:ext uri="{0D108BD9-81ED-4DB2-BD59-A6C34878D82A}">
                    <a16:rowId xmlns:a16="http://schemas.microsoft.com/office/drawing/2014/main" val="10001"/>
                  </a:ext>
                </a:extLst>
              </a:tr>
              <a:tr h="518276">
                <a:tc>
                  <a:txBody>
                    <a:bodyPr/>
                    <a:lstStyle/>
                    <a:p>
                      <a:r>
                        <a:rPr lang="en-US" sz="28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2. v41 – Like the moon &amp; stars</a:t>
                      </a:r>
                    </a:p>
                  </a:txBody>
                  <a:tcPr marT="45730" marB="45730"/>
                </a:tc>
                <a:tc>
                  <a:txBody>
                    <a:bodyPr/>
                    <a:lstStyle/>
                    <a:p>
                      <a:r>
                        <a:rPr lang="en-US" sz="28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v41 – Like the sun</a:t>
                      </a:r>
                    </a:p>
                  </a:txBody>
                  <a:tcPr marT="45730" marB="45730"/>
                </a:tc>
                <a:extLst>
                  <a:ext uri="{0D108BD9-81ED-4DB2-BD59-A6C34878D82A}">
                    <a16:rowId xmlns:a16="http://schemas.microsoft.com/office/drawing/2014/main" val="10002"/>
                  </a:ext>
                </a:extLst>
              </a:tr>
              <a:tr h="518276">
                <a:tc>
                  <a:txBody>
                    <a:bodyPr/>
                    <a:lstStyle/>
                    <a:p>
                      <a:r>
                        <a:rPr lang="en-US" sz="28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3. v42 – Perishable</a:t>
                      </a:r>
                    </a:p>
                  </a:txBody>
                  <a:tcPr marT="45730" marB="45730"/>
                </a:tc>
                <a:tc>
                  <a:txBody>
                    <a:bodyPr/>
                    <a:lstStyle/>
                    <a:p>
                      <a:r>
                        <a:rPr lang="en-US" sz="28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v42 – Imperishable</a:t>
                      </a:r>
                    </a:p>
                  </a:txBody>
                  <a:tcPr marT="45730" marB="45730"/>
                </a:tc>
                <a:extLst>
                  <a:ext uri="{0D108BD9-81ED-4DB2-BD59-A6C34878D82A}">
                    <a16:rowId xmlns:a16="http://schemas.microsoft.com/office/drawing/2014/main" val="10003"/>
                  </a:ext>
                </a:extLst>
              </a:tr>
              <a:tr h="518276">
                <a:tc>
                  <a:txBody>
                    <a:bodyPr/>
                    <a:lstStyle/>
                    <a:p>
                      <a:r>
                        <a:rPr lang="en-US" sz="28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4. v43 – Sown in dishonor</a:t>
                      </a:r>
                    </a:p>
                  </a:txBody>
                  <a:tcPr marT="45730" marB="45730"/>
                </a:tc>
                <a:tc>
                  <a:txBody>
                    <a:bodyPr/>
                    <a:lstStyle/>
                    <a:p>
                      <a:r>
                        <a:rPr lang="en-US" sz="28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v43 – Raised in glory</a:t>
                      </a:r>
                    </a:p>
                  </a:txBody>
                  <a:tcPr marT="45730" marB="45730"/>
                </a:tc>
                <a:extLst>
                  <a:ext uri="{0D108BD9-81ED-4DB2-BD59-A6C34878D82A}">
                    <a16:rowId xmlns:a16="http://schemas.microsoft.com/office/drawing/2014/main" val="10004"/>
                  </a:ext>
                </a:extLst>
              </a:tr>
            </a:tbl>
          </a:graphicData>
        </a:graphic>
      </p:graphicFrame>
      <p:sp>
        <p:nvSpPr>
          <p:cNvPr id="4" name="Rectangle 3">
            <a:extLst>
              <a:ext uri="{FF2B5EF4-FFF2-40B4-BE49-F238E27FC236}">
                <a16:creationId xmlns:a16="http://schemas.microsoft.com/office/drawing/2014/main" id="{41140268-8EDE-47ED-B890-7C97E5ACC810}"/>
              </a:ext>
            </a:extLst>
          </p:cNvPr>
          <p:cNvSpPr/>
          <p:nvPr/>
        </p:nvSpPr>
        <p:spPr>
          <a:xfrm>
            <a:off x="762000" y="152400"/>
            <a:ext cx="7848600" cy="954088"/>
          </a:xfrm>
          <a:prstGeom prst="rect">
            <a:avLst/>
          </a:prstGeom>
        </p:spPr>
        <p:txBody>
          <a:bodyPr>
            <a:spAutoFit/>
          </a:bodyPr>
          <a:lstStyle/>
          <a:p>
            <a:pPr marL="571500" indent="-571500" algn="ctr">
              <a:buFontTx/>
              <a:buAutoNum type="romanUcPeriod" startAt="2"/>
              <a:defRPr/>
            </a:pPr>
            <a:r>
              <a:rPr lang="en-US" dirty="0">
                <a:solidFill>
                  <a:srgbClr val="002060"/>
                </a:solidFill>
                <a:effectLst>
                  <a:outerShdw blurRad="38100" dist="38100" dir="2700000" algn="tl">
                    <a:srgbClr val="000000">
                      <a:alpha val="43137"/>
                    </a:srgbClr>
                  </a:outerShdw>
                </a:effectLst>
                <a:cs typeface="Arial" pitchFamily="34" charset="0"/>
              </a:rPr>
              <a:t>Because It Enables You to Have a</a:t>
            </a:r>
          </a:p>
          <a:p>
            <a:pPr marL="571500" indent="-571500" algn="ctr">
              <a:defRPr/>
            </a:pPr>
            <a:r>
              <a:rPr lang="en-US" dirty="0">
                <a:solidFill>
                  <a:srgbClr val="002060"/>
                </a:solidFill>
                <a:effectLst>
                  <a:outerShdw blurRad="38100" dist="38100" dir="2700000" algn="tl">
                    <a:srgbClr val="000000">
                      <a:alpha val="43137"/>
                    </a:srgbClr>
                  </a:outerShdw>
                </a:effectLst>
                <a:cs typeface="Arial" pitchFamily="34" charset="0"/>
              </a:rPr>
              <a:t>New Spiritual Body.</a:t>
            </a:r>
            <a:endParaRPr lang="en-US" dirty="0">
              <a:solidFill>
                <a:srgbClr val="002060"/>
              </a:solidFill>
              <a:effectLst>
                <a:outerShdw blurRad="38100" dist="38100" dir="2700000" algn="tl">
                  <a:srgbClr val="000000">
                    <a:alpha val="43137"/>
                  </a:srgbClr>
                </a:outerShdw>
              </a:effectLst>
            </a:endParaRPr>
          </a:p>
        </p:txBody>
      </p:sp>
      <p:graphicFrame>
        <p:nvGraphicFramePr>
          <p:cNvPr id="6" name="Table 5">
            <a:extLst>
              <a:ext uri="{FF2B5EF4-FFF2-40B4-BE49-F238E27FC236}">
                <a16:creationId xmlns:a16="http://schemas.microsoft.com/office/drawing/2014/main" id="{B7CD0248-8C3C-402C-9768-7813C1BDBCC6}"/>
              </a:ext>
            </a:extLst>
          </p:cNvPr>
          <p:cNvGraphicFramePr>
            <a:graphicFrameLocks noGrp="1"/>
          </p:cNvGraphicFramePr>
          <p:nvPr/>
        </p:nvGraphicFramePr>
        <p:xfrm>
          <a:off x="0" y="1066800"/>
          <a:ext cx="9144000" cy="371475"/>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20000"/>
                    </a:ext>
                  </a:extLst>
                </a:gridCol>
              </a:tblGrid>
              <a:tr h="371475">
                <a:tc>
                  <a:txBody>
                    <a:bodyPr/>
                    <a:lstStyle/>
                    <a:p>
                      <a:pPr algn="just"/>
                      <a:r>
                        <a:rPr lang="en-US" sz="1800" dirty="0">
                          <a:solidFill>
                            <a:schemeClr val="tx1"/>
                          </a:solidFill>
                          <a:effectLst>
                            <a:outerShdw blurRad="38100" dist="38100" dir="2700000" algn="tl">
                              <a:srgbClr val="000000">
                                <a:alpha val="43137"/>
                              </a:srgbClr>
                            </a:outerShdw>
                          </a:effectLst>
                          <a:latin typeface="+mj-lt"/>
                        </a:rPr>
                        <a:t>it is sown in dishonor, it is raised in glory – v43</a:t>
                      </a:r>
                    </a:p>
                  </a:txBody>
                  <a:tcPr marT="45798" marB="45798">
                    <a:noFill/>
                  </a:tcPr>
                </a:tc>
                <a:extLst>
                  <a:ext uri="{0D108BD9-81ED-4DB2-BD59-A6C34878D82A}">
                    <a16:rowId xmlns:a16="http://schemas.microsoft.com/office/drawing/2014/main" val="10000"/>
                  </a:ext>
                </a:extLst>
              </a:tr>
            </a:tbl>
          </a:graphicData>
        </a:graphic>
      </p:graphicFrame>
    </p:spTree>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94F3AAC-5474-4798-AB8E-CB4BED0776A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graphicFrame>
        <p:nvGraphicFramePr>
          <p:cNvPr id="5" name="Content Placeholder 4">
            <a:extLst>
              <a:ext uri="{FF2B5EF4-FFF2-40B4-BE49-F238E27FC236}">
                <a16:creationId xmlns:a16="http://schemas.microsoft.com/office/drawing/2014/main" id="{EC0F16DB-77F8-4817-92A0-8F50CC34E24D}"/>
              </a:ext>
            </a:extLst>
          </p:cNvPr>
          <p:cNvGraphicFramePr>
            <a:graphicFrameLocks noGrp="1"/>
          </p:cNvGraphicFramePr>
          <p:nvPr>
            <p:ph idx="1"/>
          </p:nvPr>
        </p:nvGraphicFramePr>
        <p:xfrm>
          <a:off x="152400" y="1981200"/>
          <a:ext cx="8839200" cy="3352800"/>
        </p:xfrm>
        <a:graphic>
          <a:graphicData uri="http://schemas.openxmlformats.org/drawingml/2006/table">
            <a:tbl>
              <a:tblPr firstRow="1" bandRow="1">
                <a:tableStyleId>{2D5ABB26-0587-4C30-8999-92F81FD0307C}</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762000">
                <a:tc>
                  <a:txBody>
                    <a:bodyPr/>
                    <a:lstStyle/>
                    <a:p>
                      <a:pPr algn="ctr"/>
                      <a:r>
                        <a:rPr lang="en-US" sz="4400" b="1" dirty="0">
                          <a:solidFill>
                            <a:srgbClr val="339966"/>
                          </a:solidFill>
                          <a:effectLst>
                            <a:outerShdw blurRad="38100" dist="38100" dir="2700000" algn="tl">
                              <a:srgbClr val="000000">
                                <a:alpha val="43137"/>
                              </a:srgbClr>
                            </a:outerShdw>
                          </a:effectLst>
                          <a:latin typeface="Arial Narrow" pitchFamily="34" charset="0"/>
                        </a:rPr>
                        <a:t>Earthy Body</a:t>
                      </a:r>
                    </a:p>
                  </a:txBody>
                  <a:tcPr/>
                </a:tc>
                <a:tc>
                  <a:txBody>
                    <a:bodyPr/>
                    <a:lstStyle/>
                    <a:p>
                      <a:pPr algn="ctr"/>
                      <a:r>
                        <a:rPr lang="en-US" sz="4400" b="1" dirty="0">
                          <a:solidFill>
                            <a:srgbClr val="339966"/>
                          </a:solidFill>
                          <a:effectLst>
                            <a:outerShdw blurRad="38100" dist="38100" dir="2700000" algn="tl">
                              <a:srgbClr val="000000">
                                <a:alpha val="43137"/>
                              </a:srgbClr>
                            </a:outerShdw>
                          </a:effectLst>
                          <a:latin typeface="Arial Narrow" pitchFamily="34" charset="0"/>
                        </a:rPr>
                        <a:t>Resurrection Body</a:t>
                      </a:r>
                    </a:p>
                  </a:txBody>
                  <a:tcPr/>
                </a:tc>
                <a:extLst>
                  <a:ext uri="{0D108BD9-81ED-4DB2-BD59-A6C34878D82A}">
                    <a16:rowId xmlns:a16="http://schemas.microsoft.com/office/drawing/2014/main" val="10000"/>
                  </a:ext>
                </a:extLst>
              </a:tr>
              <a:tr h="370840">
                <a:tc>
                  <a:txBody>
                    <a:bodyPr/>
                    <a:lstStyle/>
                    <a:p>
                      <a:r>
                        <a:rPr lang="en-US" sz="28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1. v37 – Like a seed</a:t>
                      </a:r>
                    </a:p>
                  </a:txBody>
                  <a:tcPr/>
                </a:tc>
                <a:tc>
                  <a:txBody>
                    <a:bodyPr/>
                    <a:lstStyle/>
                    <a:p>
                      <a:r>
                        <a:rPr lang="en-US" sz="28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v37 – Like the resulting plant</a:t>
                      </a:r>
                    </a:p>
                  </a:txBody>
                  <a:tcPr/>
                </a:tc>
                <a:extLst>
                  <a:ext uri="{0D108BD9-81ED-4DB2-BD59-A6C34878D82A}">
                    <a16:rowId xmlns:a16="http://schemas.microsoft.com/office/drawing/2014/main" val="10001"/>
                  </a:ext>
                </a:extLst>
              </a:tr>
              <a:tr h="370840">
                <a:tc>
                  <a:txBody>
                    <a:bodyPr/>
                    <a:lstStyle/>
                    <a:p>
                      <a:r>
                        <a:rPr lang="en-US" sz="28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2. v41 – Like the moon &amp; stars</a:t>
                      </a:r>
                    </a:p>
                  </a:txBody>
                  <a:tcPr/>
                </a:tc>
                <a:tc>
                  <a:txBody>
                    <a:bodyPr/>
                    <a:lstStyle/>
                    <a:p>
                      <a:r>
                        <a:rPr lang="en-US" sz="28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v41 – Like the sun</a:t>
                      </a:r>
                    </a:p>
                  </a:txBody>
                  <a:tcPr/>
                </a:tc>
                <a:extLst>
                  <a:ext uri="{0D108BD9-81ED-4DB2-BD59-A6C34878D82A}">
                    <a16:rowId xmlns:a16="http://schemas.microsoft.com/office/drawing/2014/main" val="10002"/>
                  </a:ext>
                </a:extLst>
              </a:tr>
              <a:tr h="370840">
                <a:tc>
                  <a:txBody>
                    <a:bodyPr/>
                    <a:lstStyle/>
                    <a:p>
                      <a:r>
                        <a:rPr lang="en-US" sz="28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3. v42 – Perishable</a:t>
                      </a:r>
                    </a:p>
                  </a:txBody>
                  <a:tcPr/>
                </a:tc>
                <a:tc>
                  <a:txBody>
                    <a:bodyPr/>
                    <a:lstStyle/>
                    <a:p>
                      <a:r>
                        <a:rPr lang="en-US" sz="28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v42 – Imperishable</a:t>
                      </a:r>
                    </a:p>
                  </a:txBody>
                  <a:tcPr/>
                </a:tc>
                <a:extLst>
                  <a:ext uri="{0D108BD9-81ED-4DB2-BD59-A6C34878D82A}">
                    <a16:rowId xmlns:a16="http://schemas.microsoft.com/office/drawing/2014/main" val="10003"/>
                  </a:ext>
                </a:extLst>
              </a:tr>
              <a:tr h="370840">
                <a:tc>
                  <a:txBody>
                    <a:bodyPr/>
                    <a:lstStyle/>
                    <a:p>
                      <a:r>
                        <a:rPr lang="en-US" sz="28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4. v43 – Sown in dishonor</a:t>
                      </a:r>
                    </a:p>
                  </a:txBody>
                  <a:tcPr/>
                </a:tc>
                <a:tc>
                  <a:txBody>
                    <a:bodyPr/>
                    <a:lstStyle/>
                    <a:p>
                      <a:r>
                        <a:rPr lang="en-US" sz="28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v43 – Raised in glory</a:t>
                      </a:r>
                    </a:p>
                  </a:txBody>
                  <a:tcPr/>
                </a:tc>
                <a:extLst>
                  <a:ext uri="{0D108BD9-81ED-4DB2-BD59-A6C34878D82A}">
                    <a16:rowId xmlns:a16="http://schemas.microsoft.com/office/drawing/2014/main" val="10004"/>
                  </a:ext>
                </a:extLst>
              </a:tr>
              <a:tr h="370840">
                <a:tc>
                  <a:txBody>
                    <a:bodyPr/>
                    <a:lstStyle/>
                    <a:p>
                      <a:r>
                        <a:rPr lang="en-US" sz="28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5. v43 – Sown in weakness</a:t>
                      </a:r>
                    </a:p>
                  </a:txBody>
                  <a:tcPr/>
                </a:tc>
                <a:tc>
                  <a:txBody>
                    <a:bodyPr/>
                    <a:lstStyle/>
                    <a:p>
                      <a:r>
                        <a:rPr lang="en-US" sz="28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v43 – Raised in power</a:t>
                      </a:r>
                    </a:p>
                  </a:txBody>
                  <a:tcPr/>
                </a:tc>
                <a:extLst>
                  <a:ext uri="{0D108BD9-81ED-4DB2-BD59-A6C34878D82A}">
                    <a16:rowId xmlns:a16="http://schemas.microsoft.com/office/drawing/2014/main" val="10005"/>
                  </a:ext>
                </a:extLst>
              </a:tr>
            </a:tbl>
          </a:graphicData>
        </a:graphic>
      </p:graphicFrame>
      <p:sp>
        <p:nvSpPr>
          <p:cNvPr id="4" name="Rectangle 3">
            <a:extLst>
              <a:ext uri="{FF2B5EF4-FFF2-40B4-BE49-F238E27FC236}">
                <a16:creationId xmlns:a16="http://schemas.microsoft.com/office/drawing/2014/main" id="{5A44927A-D3FE-48DD-982F-0733423CA434}"/>
              </a:ext>
            </a:extLst>
          </p:cNvPr>
          <p:cNvSpPr/>
          <p:nvPr/>
        </p:nvSpPr>
        <p:spPr>
          <a:xfrm>
            <a:off x="762000" y="152400"/>
            <a:ext cx="7848600" cy="954088"/>
          </a:xfrm>
          <a:prstGeom prst="rect">
            <a:avLst/>
          </a:prstGeom>
        </p:spPr>
        <p:txBody>
          <a:bodyPr>
            <a:spAutoFit/>
          </a:bodyPr>
          <a:lstStyle/>
          <a:p>
            <a:pPr marL="571500" indent="-571500" algn="ctr">
              <a:buFontTx/>
              <a:buAutoNum type="romanUcPeriod" startAt="2"/>
              <a:defRPr/>
            </a:pPr>
            <a:r>
              <a:rPr lang="en-US" dirty="0">
                <a:solidFill>
                  <a:srgbClr val="002060"/>
                </a:solidFill>
                <a:effectLst>
                  <a:outerShdw blurRad="38100" dist="38100" dir="2700000" algn="tl">
                    <a:srgbClr val="000000">
                      <a:alpha val="43137"/>
                    </a:srgbClr>
                  </a:outerShdw>
                </a:effectLst>
                <a:cs typeface="Arial" pitchFamily="34" charset="0"/>
              </a:rPr>
              <a:t>Because It Enables You to Have a</a:t>
            </a:r>
          </a:p>
          <a:p>
            <a:pPr marL="571500" indent="-571500" algn="ctr">
              <a:defRPr/>
            </a:pPr>
            <a:r>
              <a:rPr lang="en-US" dirty="0">
                <a:solidFill>
                  <a:srgbClr val="002060"/>
                </a:solidFill>
                <a:effectLst>
                  <a:outerShdw blurRad="38100" dist="38100" dir="2700000" algn="tl">
                    <a:srgbClr val="000000">
                      <a:alpha val="43137"/>
                    </a:srgbClr>
                  </a:outerShdw>
                </a:effectLst>
                <a:cs typeface="Arial" pitchFamily="34" charset="0"/>
              </a:rPr>
              <a:t>New Spiritual Body.</a:t>
            </a:r>
            <a:endParaRPr lang="en-US" dirty="0">
              <a:solidFill>
                <a:srgbClr val="002060"/>
              </a:solidFill>
              <a:effectLst>
                <a:outerShdw blurRad="38100" dist="38100" dir="2700000" algn="tl">
                  <a:srgbClr val="000000">
                    <a:alpha val="43137"/>
                  </a:srgbClr>
                </a:outerShdw>
              </a:effectLst>
            </a:endParaRPr>
          </a:p>
        </p:txBody>
      </p:sp>
      <p:graphicFrame>
        <p:nvGraphicFramePr>
          <p:cNvPr id="6" name="Table 5">
            <a:extLst>
              <a:ext uri="{FF2B5EF4-FFF2-40B4-BE49-F238E27FC236}">
                <a16:creationId xmlns:a16="http://schemas.microsoft.com/office/drawing/2014/main" id="{334B9A68-A597-465E-BFFC-D88A132B3674}"/>
              </a:ext>
            </a:extLst>
          </p:cNvPr>
          <p:cNvGraphicFramePr>
            <a:graphicFrameLocks noGrp="1"/>
          </p:cNvGraphicFramePr>
          <p:nvPr/>
        </p:nvGraphicFramePr>
        <p:xfrm>
          <a:off x="0" y="1066800"/>
          <a:ext cx="9144000" cy="371475"/>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20000"/>
                    </a:ext>
                  </a:extLst>
                </a:gridCol>
              </a:tblGrid>
              <a:tr h="371475">
                <a:tc>
                  <a:txBody>
                    <a:bodyPr/>
                    <a:lstStyle/>
                    <a:p>
                      <a:pPr algn="just"/>
                      <a:r>
                        <a:rPr lang="en-US" sz="1800" dirty="0">
                          <a:solidFill>
                            <a:schemeClr val="tx1"/>
                          </a:solidFill>
                          <a:effectLst>
                            <a:outerShdw blurRad="38100" dist="38100" dir="2700000" algn="tl">
                              <a:srgbClr val="000000">
                                <a:alpha val="43137"/>
                              </a:srgbClr>
                            </a:outerShdw>
                          </a:effectLst>
                          <a:latin typeface="+mj-lt"/>
                        </a:rPr>
                        <a:t>it is sown in weakness, it is raised in power – v43</a:t>
                      </a:r>
                    </a:p>
                  </a:txBody>
                  <a:tcPr marT="45798" marB="45798">
                    <a:noFill/>
                  </a:tcPr>
                </a:tc>
                <a:extLst>
                  <a:ext uri="{0D108BD9-81ED-4DB2-BD59-A6C34878D82A}">
                    <a16:rowId xmlns:a16="http://schemas.microsoft.com/office/drawing/2014/main" val="10000"/>
                  </a:ext>
                </a:extLst>
              </a:tr>
            </a:tbl>
          </a:graphicData>
        </a:graphic>
      </p:graphicFrame>
    </p:spTree>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C9C62E1-916D-4471-ADB5-DCF963692F9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graphicFrame>
        <p:nvGraphicFramePr>
          <p:cNvPr id="5" name="Content Placeholder 4">
            <a:extLst>
              <a:ext uri="{FF2B5EF4-FFF2-40B4-BE49-F238E27FC236}">
                <a16:creationId xmlns:a16="http://schemas.microsoft.com/office/drawing/2014/main" id="{FCA60BAA-8AF7-4645-91D4-4673D3DB9BF9}"/>
              </a:ext>
            </a:extLst>
          </p:cNvPr>
          <p:cNvGraphicFramePr>
            <a:graphicFrameLocks noGrp="1"/>
          </p:cNvGraphicFramePr>
          <p:nvPr>
            <p:ph idx="1"/>
          </p:nvPr>
        </p:nvGraphicFramePr>
        <p:xfrm>
          <a:off x="152400" y="1981200"/>
          <a:ext cx="8839200" cy="3870325"/>
        </p:xfrm>
        <a:graphic>
          <a:graphicData uri="http://schemas.openxmlformats.org/drawingml/2006/table">
            <a:tbl>
              <a:tblPr firstRow="1" bandRow="1">
                <a:tableStyleId>{2D5ABB26-0587-4C30-8999-92F81FD0307C}</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761875">
                <a:tc>
                  <a:txBody>
                    <a:bodyPr/>
                    <a:lstStyle/>
                    <a:p>
                      <a:pPr algn="ctr"/>
                      <a:r>
                        <a:rPr lang="en-US" sz="4400" b="1" dirty="0">
                          <a:solidFill>
                            <a:srgbClr val="339966"/>
                          </a:solidFill>
                          <a:effectLst>
                            <a:outerShdw blurRad="38100" dist="38100" dir="2700000" algn="tl">
                              <a:srgbClr val="000000">
                                <a:alpha val="43137"/>
                              </a:srgbClr>
                            </a:outerShdw>
                          </a:effectLst>
                          <a:latin typeface="Arial Narrow" pitchFamily="34" charset="0"/>
                        </a:rPr>
                        <a:t>Earthy Body</a:t>
                      </a:r>
                    </a:p>
                  </a:txBody>
                  <a:tcPr marT="45713" marB="45713"/>
                </a:tc>
                <a:tc>
                  <a:txBody>
                    <a:bodyPr/>
                    <a:lstStyle/>
                    <a:p>
                      <a:pPr algn="ctr"/>
                      <a:r>
                        <a:rPr lang="en-US" sz="4400" b="1" dirty="0">
                          <a:solidFill>
                            <a:srgbClr val="339966"/>
                          </a:solidFill>
                          <a:effectLst>
                            <a:outerShdw blurRad="38100" dist="38100" dir="2700000" algn="tl">
                              <a:srgbClr val="000000">
                                <a:alpha val="43137"/>
                              </a:srgbClr>
                            </a:outerShdw>
                          </a:effectLst>
                          <a:latin typeface="Arial Narrow" pitchFamily="34" charset="0"/>
                        </a:rPr>
                        <a:t>Resurrection Body</a:t>
                      </a:r>
                    </a:p>
                  </a:txBody>
                  <a:tcPr marT="45713" marB="45713"/>
                </a:tc>
                <a:extLst>
                  <a:ext uri="{0D108BD9-81ED-4DB2-BD59-A6C34878D82A}">
                    <a16:rowId xmlns:a16="http://schemas.microsoft.com/office/drawing/2014/main" val="10000"/>
                  </a:ext>
                </a:extLst>
              </a:tr>
              <a:tr h="518075">
                <a:tc>
                  <a:txBody>
                    <a:bodyPr/>
                    <a:lstStyle/>
                    <a:p>
                      <a:r>
                        <a:rPr lang="en-US" sz="28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1. v37 – Like a seed</a:t>
                      </a:r>
                    </a:p>
                  </a:txBody>
                  <a:tcPr marT="45713" marB="45713"/>
                </a:tc>
                <a:tc>
                  <a:txBody>
                    <a:bodyPr/>
                    <a:lstStyle/>
                    <a:p>
                      <a:r>
                        <a:rPr lang="en-US" sz="28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v37 – Like the resulting plant</a:t>
                      </a:r>
                    </a:p>
                  </a:txBody>
                  <a:tcPr marT="45713" marB="45713"/>
                </a:tc>
                <a:extLst>
                  <a:ext uri="{0D108BD9-81ED-4DB2-BD59-A6C34878D82A}">
                    <a16:rowId xmlns:a16="http://schemas.microsoft.com/office/drawing/2014/main" val="10001"/>
                  </a:ext>
                </a:extLst>
              </a:tr>
              <a:tr h="518075">
                <a:tc>
                  <a:txBody>
                    <a:bodyPr/>
                    <a:lstStyle/>
                    <a:p>
                      <a:r>
                        <a:rPr lang="en-US" sz="28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2. v41 – Like the moon &amp; stars</a:t>
                      </a:r>
                    </a:p>
                  </a:txBody>
                  <a:tcPr marT="45713" marB="45713"/>
                </a:tc>
                <a:tc>
                  <a:txBody>
                    <a:bodyPr/>
                    <a:lstStyle/>
                    <a:p>
                      <a:r>
                        <a:rPr lang="en-US" sz="28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v41 – Like the sun</a:t>
                      </a:r>
                    </a:p>
                  </a:txBody>
                  <a:tcPr marT="45713" marB="45713"/>
                </a:tc>
                <a:extLst>
                  <a:ext uri="{0D108BD9-81ED-4DB2-BD59-A6C34878D82A}">
                    <a16:rowId xmlns:a16="http://schemas.microsoft.com/office/drawing/2014/main" val="10002"/>
                  </a:ext>
                </a:extLst>
              </a:tr>
              <a:tr h="518075">
                <a:tc>
                  <a:txBody>
                    <a:bodyPr/>
                    <a:lstStyle/>
                    <a:p>
                      <a:r>
                        <a:rPr lang="en-US" sz="28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3. v42 – Perishable</a:t>
                      </a:r>
                    </a:p>
                  </a:txBody>
                  <a:tcPr marT="45713" marB="45713"/>
                </a:tc>
                <a:tc>
                  <a:txBody>
                    <a:bodyPr/>
                    <a:lstStyle/>
                    <a:p>
                      <a:r>
                        <a:rPr lang="en-US" sz="28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v42 – Imperishable</a:t>
                      </a:r>
                    </a:p>
                  </a:txBody>
                  <a:tcPr marT="45713" marB="45713"/>
                </a:tc>
                <a:extLst>
                  <a:ext uri="{0D108BD9-81ED-4DB2-BD59-A6C34878D82A}">
                    <a16:rowId xmlns:a16="http://schemas.microsoft.com/office/drawing/2014/main" val="10003"/>
                  </a:ext>
                </a:extLst>
              </a:tr>
              <a:tr h="518075">
                <a:tc>
                  <a:txBody>
                    <a:bodyPr/>
                    <a:lstStyle/>
                    <a:p>
                      <a:r>
                        <a:rPr lang="en-US" sz="28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4. v43 – Sown in dishonor</a:t>
                      </a:r>
                    </a:p>
                  </a:txBody>
                  <a:tcPr marT="45713" marB="45713"/>
                </a:tc>
                <a:tc>
                  <a:txBody>
                    <a:bodyPr/>
                    <a:lstStyle/>
                    <a:p>
                      <a:r>
                        <a:rPr lang="en-US" sz="28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v43 – Raised in glory</a:t>
                      </a:r>
                    </a:p>
                  </a:txBody>
                  <a:tcPr marT="45713" marB="45713"/>
                </a:tc>
                <a:extLst>
                  <a:ext uri="{0D108BD9-81ED-4DB2-BD59-A6C34878D82A}">
                    <a16:rowId xmlns:a16="http://schemas.microsoft.com/office/drawing/2014/main" val="10004"/>
                  </a:ext>
                </a:extLst>
              </a:tr>
              <a:tr h="518075">
                <a:tc>
                  <a:txBody>
                    <a:bodyPr/>
                    <a:lstStyle/>
                    <a:p>
                      <a:r>
                        <a:rPr lang="en-US" sz="28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5. v43 – Sown in weakness</a:t>
                      </a:r>
                    </a:p>
                  </a:txBody>
                  <a:tcPr marT="45713" marB="45713"/>
                </a:tc>
                <a:tc>
                  <a:txBody>
                    <a:bodyPr/>
                    <a:lstStyle/>
                    <a:p>
                      <a:r>
                        <a:rPr lang="en-US" sz="28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v43 – Raised in power</a:t>
                      </a:r>
                    </a:p>
                  </a:txBody>
                  <a:tcPr marT="45713" marB="45713"/>
                </a:tc>
                <a:extLst>
                  <a:ext uri="{0D108BD9-81ED-4DB2-BD59-A6C34878D82A}">
                    <a16:rowId xmlns:a16="http://schemas.microsoft.com/office/drawing/2014/main" val="10005"/>
                  </a:ext>
                </a:extLst>
              </a:tr>
              <a:tr h="518075">
                <a:tc>
                  <a:txBody>
                    <a:bodyPr/>
                    <a:lstStyle/>
                    <a:p>
                      <a:r>
                        <a:rPr lang="en-US" sz="28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6. v44 – Natural</a:t>
                      </a:r>
                    </a:p>
                  </a:txBody>
                  <a:tcPr marT="45713" marB="45713"/>
                </a:tc>
                <a:tc>
                  <a:txBody>
                    <a:bodyPr/>
                    <a:lstStyle/>
                    <a:p>
                      <a:r>
                        <a:rPr lang="en-US" sz="28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v44 - Spiritual</a:t>
                      </a:r>
                    </a:p>
                  </a:txBody>
                  <a:tcPr marT="45713" marB="45713"/>
                </a:tc>
                <a:extLst>
                  <a:ext uri="{0D108BD9-81ED-4DB2-BD59-A6C34878D82A}">
                    <a16:rowId xmlns:a16="http://schemas.microsoft.com/office/drawing/2014/main" val="10006"/>
                  </a:ext>
                </a:extLst>
              </a:tr>
            </a:tbl>
          </a:graphicData>
        </a:graphic>
      </p:graphicFrame>
      <p:sp>
        <p:nvSpPr>
          <p:cNvPr id="4" name="Rectangle 3">
            <a:extLst>
              <a:ext uri="{FF2B5EF4-FFF2-40B4-BE49-F238E27FC236}">
                <a16:creationId xmlns:a16="http://schemas.microsoft.com/office/drawing/2014/main" id="{FA2C4867-686C-456D-8BF1-57A5788DBCEA}"/>
              </a:ext>
            </a:extLst>
          </p:cNvPr>
          <p:cNvSpPr/>
          <p:nvPr/>
        </p:nvSpPr>
        <p:spPr>
          <a:xfrm>
            <a:off x="762000" y="152400"/>
            <a:ext cx="7848600" cy="954088"/>
          </a:xfrm>
          <a:prstGeom prst="rect">
            <a:avLst/>
          </a:prstGeom>
        </p:spPr>
        <p:txBody>
          <a:bodyPr>
            <a:spAutoFit/>
          </a:bodyPr>
          <a:lstStyle/>
          <a:p>
            <a:pPr marL="571500" indent="-571500" algn="ctr">
              <a:buFontTx/>
              <a:buAutoNum type="romanUcPeriod" startAt="2"/>
              <a:defRPr/>
            </a:pPr>
            <a:r>
              <a:rPr lang="en-US" dirty="0">
                <a:solidFill>
                  <a:srgbClr val="002060"/>
                </a:solidFill>
                <a:effectLst>
                  <a:outerShdw blurRad="38100" dist="38100" dir="2700000" algn="tl">
                    <a:srgbClr val="000000">
                      <a:alpha val="43137"/>
                    </a:srgbClr>
                  </a:outerShdw>
                </a:effectLst>
                <a:cs typeface="Arial" pitchFamily="34" charset="0"/>
              </a:rPr>
              <a:t>Because It Enables You to Have a</a:t>
            </a:r>
          </a:p>
          <a:p>
            <a:pPr marL="571500" indent="-571500" algn="ctr">
              <a:defRPr/>
            </a:pPr>
            <a:r>
              <a:rPr lang="en-US" dirty="0">
                <a:solidFill>
                  <a:srgbClr val="002060"/>
                </a:solidFill>
                <a:effectLst>
                  <a:outerShdw blurRad="38100" dist="38100" dir="2700000" algn="tl">
                    <a:srgbClr val="000000">
                      <a:alpha val="43137"/>
                    </a:srgbClr>
                  </a:outerShdw>
                </a:effectLst>
                <a:cs typeface="Arial" pitchFamily="34" charset="0"/>
              </a:rPr>
              <a:t>New Spiritual Body.</a:t>
            </a:r>
            <a:endParaRPr lang="en-US" dirty="0">
              <a:solidFill>
                <a:srgbClr val="002060"/>
              </a:solidFill>
              <a:effectLst>
                <a:outerShdw blurRad="38100" dist="38100" dir="2700000" algn="tl">
                  <a:srgbClr val="000000">
                    <a:alpha val="43137"/>
                  </a:srgbClr>
                </a:outerShdw>
              </a:effectLst>
            </a:endParaRPr>
          </a:p>
        </p:txBody>
      </p:sp>
      <p:graphicFrame>
        <p:nvGraphicFramePr>
          <p:cNvPr id="6" name="Table 5">
            <a:extLst>
              <a:ext uri="{FF2B5EF4-FFF2-40B4-BE49-F238E27FC236}">
                <a16:creationId xmlns:a16="http://schemas.microsoft.com/office/drawing/2014/main" id="{97647440-3162-4EAF-95B0-E86F2D585DD4}"/>
              </a:ext>
            </a:extLst>
          </p:cNvPr>
          <p:cNvGraphicFramePr>
            <a:graphicFrameLocks noGrp="1"/>
          </p:cNvGraphicFramePr>
          <p:nvPr/>
        </p:nvGraphicFramePr>
        <p:xfrm>
          <a:off x="0" y="1066800"/>
          <a:ext cx="9144000" cy="639763"/>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20000"/>
                    </a:ext>
                  </a:extLst>
                </a:gridCol>
              </a:tblGrid>
              <a:tr h="639763">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800" dirty="0">
                          <a:solidFill>
                            <a:schemeClr val="tx1"/>
                          </a:solidFill>
                          <a:effectLst>
                            <a:outerShdw blurRad="38100" dist="38100" dir="2700000" algn="tl">
                              <a:srgbClr val="000000">
                                <a:alpha val="43137"/>
                              </a:srgbClr>
                            </a:outerShdw>
                          </a:effectLst>
                          <a:latin typeface="+mj-lt"/>
                        </a:rPr>
                        <a:t>it is sown a natural body, it is raised a spiritual body. If there is a natural body, there is also a spiritual body. – v44</a:t>
                      </a:r>
                    </a:p>
                  </a:txBody>
                  <a:tcPr marT="45697" marB="45697">
                    <a:noFill/>
                  </a:tcPr>
                </a:tc>
                <a:extLst>
                  <a:ext uri="{0D108BD9-81ED-4DB2-BD59-A6C34878D82A}">
                    <a16:rowId xmlns:a16="http://schemas.microsoft.com/office/drawing/2014/main" val="10000"/>
                  </a:ext>
                </a:extLst>
              </a:tr>
            </a:tbl>
          </a:graphicData>
        </a:graphic>
      </p:graphicFrame>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BBD5A2C-9454-41AF-9976-2692D900B1D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5161663-C018-4047-BBE4-AEAA2168C4F7}"/>
              </a:ext>
            </a:extLst>
          </p:cNvPr>
          <p:cNvSpPr>
            <a:spLocks noGrp="1" noChangeArrowheads="1"/>
          </p:cNvSpPr>
          <p:nvPr>
            <p:ph idx="1"/>
          </p:nvPr>
        </p:nvSpPr>
        <p:spPr>
          <a:xfrm>
            <a:off x="381000" y="1066800"/>
            <a:ext cx="8382000" cy="5638800"/>
          </a:xfrm>
        </p:spPr>
        <p:txBody>
          <a:bodyPr>
            <a:no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Corinthians 15:40-41</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There are also heavenly bodies and there are earthly bodies; but the splendor of the heavenly bodies is one kind, and the splendor of the earthly bodies is another. The sun has one kind of splendor, the moon another and the stars another; and star differs from star in splendor. </a:t>
            </a:r>
          </a:p>
        </p:txBody>
      </p:sp>
    </p:spTree>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74B5800-0483-4B10-94F7-FDBF319617D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graphicFrame>
        <p:nvGraphicFramePr>
          <p:cNvPr id="5" name="Content Placeholder 4">
            <a:extLst>
              <a:ext uri="{FF2B5EF4-FFF2-40B4-BE49-F238E27FC236}">
                <a16:creationId xmlns:a16="http://schemas.microsoft.com/office/drawing/2014/main" id="{1EE3B82B-5BFB-4BD5-AC3D-C4D55FCE0AA7}"/>
              </a:ext>
            </a:extLst>
          </p:cNvPr>
          <p:cNvGraphicFramePr>
            <a:graphicFrameLocks noGrp="1"/>
          </p:cNvGraphicFramePr>
          <p:nvPr>
            <p:ph idx="1"/>
          </p:nvPr>
        </p:nvGraphicFramePr>
        <p:xfrm>
          <a:off x="152400" y="1981200"/>
          <a:ext cx="8839200" cy="4389438"/>
        </p:xfrm>
        <a:graphic>
          <a:graphicData uri="http://schemas.openxmlformats.org/drawingml/2006/table">
            <a:tbl>
              <a:tblPr firstRow="1" bandRow="1">
                <a:tableStyleId>{2D5ABB26-0587-4C30-8999-92F81FD0307C}</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762055">
                <a:tc>
                  <a:txBody>
                    <a:bodyPr/>
                    <a:lstStyle/>
                    <a:p>
                      <a:pPr algn="ctr"/>
                      <a:r>
                        <a:rPr lang="en-US" sz="4400" b="1" dirty="0">
                          <a:solidFill>
                            <a:srgbClr val="339966"/>
                          </a:solidFill>
                          <a:effectLst>
                            <a:outerShdw blurRad="38100" dist="38100" dir="2700000" algn="tl">
                              <a:srgbClr val="000000">
                                <a:alpha val="43137"/>
                              </a:srgbClr>
                            </a:outerShdw>
                          </a:effectLst>
                          <a:latin typeface="Arial Narrow" pitchFamily="34" charset="0"/>
                        </a:rPr>
                        <a:t>Earthy Body</a:t>
                      </a:r>
                    </a:p>
                  </a:txBody>
                  <a:tcPr marT="45723" marB="45723"/>
                </a:tc>
                <a:tc>
                  <a:txBody>
                    <a:bodyPr/>
                    <a:lstStyle/>
                    <a:p>
                      <a:pPr algn="ctr"/>
                      <a:r>
                        <a:rPr lang="en-US" sz="4400" b="1" dirty="0">
                          <a:solidFill>
                            <a:srgbClr val="339966"/>
                          </a:solidFill>
                          <a:effectLst>
                            <a:outerShdw blurRad="38100" dist="38100" dir="2700000" algn="tl">
                              <a:srgbClr val="000000">
                                <a:alpha val="43137"/>
                              </a:srgbClr>
                            </a:outerShdw>
                          </a:effectLst>
                          <a:latin typeface="Arial Narrow" pitchFamily="34" charset="0"/>
                        </a:rPr>
                        <a:t>Resurrection Body</a:t>
                      </a:r>
                    </a:p>
                  </a:txBody>
                  <a:tcPr marT="45723" marB="45723"/>
                </a:tc>
                <a:extLst>
                  <a:ext uri="{0D108BD9-81ED-4DB2-BD59-A6C34878D82A}">
                    <a16:rowId xmlns:a16="http://schemas.microsoft.com/office/drawing/2014/main" val="10000"/>
                  </a:ext>
                </a:extLst>
              </a:tr>
              <a:tr h="518198">
                <a:tc>
                  <a:txBody>
                    <a:bodyPr/>
                    <a:lstStyle/>
                    <a:p>
                      <a:r>
                        <a:rPr lang="en-US" sz="28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1. v37 – Like a seed</a:t>
                      </a:r>
                    </a:p>
                  </a:txBody>
                  <a:tcPr marT="45723" marB="45723"/>
                </a:tc>
                <a:tc>
                  <a:txBody>
                    <a:bodyPr/>
                    <a:lstStyle/>
                    <a:p>
                      <a:r>
                        <a:rPr lang="en-US" sz="28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v37 – Like the resulting plant</a:t>
                      </a:r>
                    </a:p>
                  </a:txBody>
                  <a:tcPr marT="45723" marB="45723"/>
                </a:tc>
                <a:extLst>
                  <a:ext uri="{0D108BD9-81ED-4DB2-BD59-A6C34878D82A}">
                    <a16:rowId xmlns:a16="http://schemas.microsoft.com/office/drawing/2014/main" val="10001"/>
                  </a:ext>
                </a:extLst>
              </a:tr>
              <a:tr h="518198">
                <a:tc>
                  <a:txBody>
                    <a:bodyPr/>
                    <a:lstStyle/>
                    <a:p>
                      <a:r>
                        <a:rPr lang="en-US" sz="28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2. v41 – Like the moon &amp; stars</a:t>
                      </a:r>
                    </a:p>
                  </a:txBody>
                  <a:tcPr marT="45723" marB="45723"/>
                </a:tc>
                <a:tc>
                  <a:txBody>
                    <a:bodyPr/>
                    <a:lstStyle/>
                    <a:p>
                      <a:r>
                        <a:rPr lang="en-US" sz="28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v41 – Like the sun</a:t>
                      </a:r>
                    </a:p>
                  </a:txBody>
                  <a:tcPr marT="45723" marB="45723"/>
                </a:tc>
                <a:extLst>
                  <a:ext uri="{0D108BD9-81ED-4DB2-BD59-A6C34878D82A}">
                    <a16:rowId xmlns:a16="http://schemas.microsoft.com/office/drawing/2014/main" val="10002"/>
                  </a:ext>
                </a:extLst>
              </a:tr>
              <a:tr h="518198">
                <a:tc>
                  <a:txBody>
                    <a:bodyPr/>
                    <a:lstStyle/>
                    <a:p>
                      <a:r>
                        <a:rPr lang="en-US" sz="28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3. v42 – Perishable</a:t>
                      </a:r>
                    </a:p>
                  </a:txBody>
                  <a:tcPr marT="45723" marB="45723"/>
                </a:tc>
                <a:tc>
                  <a:txBody>
                    <a:bodyPr/>
                    <a:lstStyle/>
                    <a:p>
                      <a:r>
                        <a:rPr lang="en-US" sz="28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v42 – Imperishable</a:t>
                      </a:r>
                    </a:p>
                  </a:txBody>
                  <a:tcPr marT="45723" marB="45723"/>
                </a:tc>
                <a:extLst>
                  <a:ext uri="{0D108BD9-81ED-4DB2-BD59-A6C34878D82A}">
                    <a16:rowId xmlns:a16="http://schemas.microsoft.com/office/drawing/2014/main" val="10003"/>
                  </a:ext>
                </a:extLst>
              </a:tr>
              <a:tr h="518198">
                <a:tc>
                  <a:txBody>
                    <a:bodyPr/>
                    <a:lstStyle/>
                    <a:p>
                      <a:r>
                        <a:rPr lang="en-US" sz="28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4. v43 – Sown in dishonor</a:t>
                      </a:r>
                    </a:p>
                  </a:txBody>
                  <a:tcPr marT="45723" marB="45723"/>
                </a:tc>
                <a:tc>
                  <a:txBody>
                    <a:bodyPr/>
                    <a:lstStyle/>
                    <a:p>
                      <a:r>
                        <a:rPr lang="en-US" sz="28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v43 – Raised in glory</a:t>
                      </a:r>
                    </a:p>
                  </a:txBody>
                  <a:tcPr marT="45723" marB="45723"/>
                </a:tc>
                <a:extLst>
                  <a:ext uri="{0D108BD9-81ED-4DB2-BD59-A6C34878D82A}">
                    <a16:rowId xmlns:a16="http://schemas.microsoft.com/office/drawing/2014/main" val="10004"/>
                  </a:ext>
                </a:extLst>
              </a:tr>
              <a:tr h="518198">
                <a:tc>
                  <a:txBody>
                    <a:bodyPr/>
                    <a:lstStyle/>
                    <a:p>
                      <a:r>
                        <a:rPr lang="en-US" sz="28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5. v43 – Sown in weakness</a:t>
                      </a:r>
                    </a:p>
                  </a:txBody>
                  <a:tcPr marT="45723" marB="45723"/>
                </a:tc>
                <a:tc>
                  <a:txBody>
                    <a:bodyPr/>
                    <a:lstStyle/>
                    <a:p>
                      <a:r>
                        <a:rPr lang="en-US" sz="28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v43 – Raised in power</a:t>
                      </a:r>
                    </a:p>
                  </a:txBody>
                  <a:tcPr marT="45723" marB="45723"/>
                </a:tc>
                <a:extLst>
                  <a:ext uri="{0D108BD9-81ED-4DB2-BD59-A6C34878D82A}">
                    <a16:rowId xmlns:a16="http://schemas.microsoft.com/office/drawing/2014/main" val="10005"/>
                  </a:ext>
                </a:extLst>
              </a:tr>
              <a:tr h="518198">
                <a:tc>
                  <a:txBody>
                    <a:bodyPr/>
                    <a:lstStyle/>
                    <a:p>
                      <a:r>
                        <a:rPr lang="en-US" sz="28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6. v44 – Natural</a:t>
                      </a:r>
                    </a:p>
                  </a:txBody>
                  <a:tcPr marT="45723" marB="45723"/>
                </a:tc>
                <a:tc>
                  <a:txBody>
                    <a:bodyPr/>
                    <a:lstStyle/>
                    <a:p>
                      <a:r>
                        <a:rPr lang="en-US" sz="28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v44 – Spiritual</a:t>
                      </a:r>
                    </a:p>
                  </a:txBody>
                  <a:tcPr marT="45723" marB="45723"/>
                </a:tc>
                <a:extLst>
                  <a:ext uri="{0D108BD9-81ED-4DB2-BD59-A6C34878D82A}">
                    <a16:rowId xmlns:a16="http://schemas.microsoft.com/office/drawing/2014/main" val="10006"/>
                  </a:ext>
                </a:extLst>
              </a:tr>
              <a:tr h="518198">
                <a:tc>
                  <a:txBody>
                    <a:bodyPr/>
                    <a:lstStyle/>
                    <a:p>
                      <a:r>
                        <a:rPr lang="en-US" sz="28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7. v45 – 1</a:t>
                      </a:r>
                      <a:r>
                        <a:rPr lang="en-US" sz="2800" b="1" baseline="30000" dirty="0">
                          <a:solidFill>
                            <a:srgbClr val="990033"/>
                          </a:solidFill>
                          <a:effectLst>
                            <a:outerShdw blurRad="38100" dist="38100" dir="2700000" algn="tl">
                              <a:srgbClr val="000000">
                                <a:alpha val="43137"/>
                              </a:srgbClr>
                            </a:outerShdw>
                          </a:effectLst>
                          <a:latin typeface="Arial Narrow" pitchFamily="34" charset="0"/>
                          <a:cs typeface="Arial" pitchFamily="34" charset="0"/>
                        </a:rPr>
                        <a:t>st</a:t>
                      </a:r>
                      <a:r>
                        <a:rPr lang="en-US" sz="28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Adam = life being</a:t>
                      </a:r>
                    </a:p>
                  </a:txBody>
                  <a:tcPr marT="45723" marB="45723"/>
                </a:tc>
                <a:tc>
                  <a:txBody>
                    <a:bodyPr/>
                    <a:lstStyle/>
                    <a:p>
                      <a:r>
                        <a:rPr lang="en-US" sz="28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v45 – 2</a:t>
                      </a:r>
                      <a:r>
                        <a:rPr lang="en-US" sz="2800" b="1" baseline="30000" dirty="0">
                          <a:solidFill>
                            <a:srgbClr val="990033"/>
                          </a:solidFill>
                          <a:effectLst>
                            <a:outerShdw blurRad="38100" dist="38100" dir="2700000" algn="tl">
                              <a:srgbClr val="000000">
                                <a:alpha val="43137"/>
                              </a:srgbClr>
                            </a:outerShdw>
                          </a:effectLst>
                          <a:latin typeface="Arial Narrow" pitchFamily="34" charset="0"/>
                          <a:cs typeface="Arial" pitchFamily="34" charset="0"/>
                        </a:rPr>
                        <a:t>nd</a:t>
                      </a:r>
                      <a:r>
                        <a:rPr lang="en-US" sz="28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Adam = life giving</a:t>
                      </a:r>
                    </a:p>
                  </a:txBody>
                  <a:tcPr marT="45723" marB="45723"/>
                </a:tc>
                <a:extLst>
                  <a:ext uri="{0D108BD9-81ED-4DB2-BD59-A6C34878D82A}">
                    <a16:rowId xmlns:a16="http://schemas.microsoft.com/office/drawing/2014/main" val="10007"/>
                  </a:ext>
                </a:extLst>
              </a:tr>
            </a:tbl>
          </a:graphicData>
        </a:graphic>
      </p:graphicFrame>
      <p:sp>
        <p:nvSpPr>
          <p:cNvPr id="4" name="Rectangle 3">
            <a:extLst>
              <a:ext uri="{FF2B5EF4-FFF2-40B4-BE49-F238E27FC236}">
                <a16:creationId xmlns:a16="http://schemas.microsoft.com/office/drawing/2014/main" id="{64DD60DC-0F44-4F34-A5F5-B5FC580C4300}"/>
              </a:ext>
            </a:extLst>
          </p:cNvPr>
          <p:cNvSpPr/>
          <p:nvPr/>
        </p:nvSpPr>
        <p:spPr>
          <a:xfrm>
            <a:off x="762000" y="152400"/>
            <a:ext cx="7848600" cy="954088"/>
          </a:xfrm>
          <a:prstGeom prst="rect">
            <a:avLst/>
          </a:prstGeom>
        </p:spPr>
        <p:txBody>
          <a:bodyPr>
            <a:spAutoFit/>
          </a:bodyPr>
          <a:lstStyle/>
          <a:p>
            <a:pPr marL="571500" indent="-571500" algn="ctr">
              <a:buFontTx/>
              <a:buAutoNum type="romanUcPeriod" startAt="2"/>
              <a:defRPr/>
            </a:pPr>
            <a:r>
              <a:rPr lang="en-US" dirty="0">
                <a:solidFill>
                  <a:srgbClr val="002060"/>
                </a:solidFill>
                <a:effectLst>
                  <a:outerShdw blurRad="38100" dist="38100" dir="2700000" algn="tl">
                    <a:srgbClr val="000000">
                      <a:alpha val="43137"/>
                    </a:srgbClr>
                  </a:outerShdw>
                </a:effectLst>
                <a:cs typeface="Arial" pitchFamily="34" charset="0"/>
              </a:rPr>
              <a:t>Because It Enables You to Have a</a:t>
            </a:r>
          </a:p>
          <a:p>
            <a:pPr marL="571500" indent="-571500" algn="ctr">
              <a:defRPr/>
            </a:pPr>
            <a:r>
              <a:rPr lang="en-US" dirty="0">
                <a:solidFill>
                  <a:srgbClr val="002060"/>
                </a:solidFill>
                <a:effectLst>
                  <a:outerShdw blurRad="38100" dist="38100" dir="2700000" algn="tl">
                    <a:srgbClr val="000000">
                      <a:alpha val="43137"/>
                    </a:srgbClr>
                  </a:outerShdw>
                </a:effectLst>
                <a:cs typeface="Arial" pitchFamily="34" charset="0"/>
              </a:rPr>
              <a:t>New Spiritual Body.</a:t>
            </a:r>
            <a:endParaRPr lang="en-US" dirty="0">
              <a:solidFill>
                <a:srgbClr val="002060"/>
              </a:solidFill>
              <a:effectLst>
                <a:outerShdw blurRad="38100" dist="38100" dir="2700000" algn="tl">
                  <a:srgbClr val="000000">
                    <a:alpha val="43137"/>
                  </a:srgbClr>
                </a:outerShdw>
              </a:effectLst>
            </a:endParaRPr>
          </a:p>
        </p:txBody>
      </p:sp>
      <p:graphicFrame>
        <p:nvGraphicFramePr>
          <p:cNvPr id="6" name="Table 5">
            <a:extLst>
              <a:ext uri="{FF2B5EF4-FFF2-40B4-BE49-F238E27FC236}">
                <a16:creationId xmlns:a16="http://schemas.microsoft.com/office/drawing/2014/main" id="{FF4D5F2C-A2FE-4D07-A324-EAFB3BDEBD8B}"/>
              </a:ext>
            </a:extLst>
          </p:cNvPr>
          <p:cNvGraphicFramePr>
            <a:graphicFrameLocks noGrp="1"/>
          </p:cNvGraphicFramePr>
          <p:nvPr/>
        </p:nvGraphicFramePr>
        <p:xfrm>
          <a:off x="0" y="1066800"/>
          <a:ext cx="9144000" cy="639763"/>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20000"/>
                    </a:ext>
                  </a:extLst>
                </a:gridCol>
              </a:tblGrid>
              <a:tr h="639763">
                <a:tc>
                  <a:txBody>
                    <a:bodyPr/>
                    <a:lstStyle/>
                    <a:p>
                      <a:pPr algn="just"/>
                      <a:r>
                        <a:rPr lang="en-US" sz="1800" dirty="0">
                          <a:solidFill>
                            <a:schemeClr val="tx1"/>
                          </a:solidFill>
                          <a:effectLst>
                            <a:outerShdw blurRad="38100" dist="38100" dir="2700000" algn="tl">
                              <a:srgbClr val="000000">
                                <a:alpha val="43137"/>
                              </a:srgbClr>
                            </a:outerShdw>
                          </a:effectLst>
                          <a:latin typeface="+mj-lt"/>
                        </a:rPr>
                        <a:t>So it is written: “The first man Adam became a living being”; the last Adam, a life-giving spirit. – v45</a:t>
                      </a:r>
                    </a:p>
                  </a:txBody>
                  <a:tcPr marT="45697" marB="45697">
                    <a:noFill/>
                  </a:tcPr>
                </a:tc>
                <a:extLst>
                  <a:ext uri="{0D108BD9-81ED-4DB2-BD59-A6C34878D82A}">
                    <a16:rowId xmlns:a16="http://schemas.microsoft.com/office/drawing/2014/main" val="10000"/>
                  </a:ext>
                </a:extLst>
              </a:tr>
            </a:tbl>
          </a:graphicData>
        </a:graphic>
      </p:graphicFrame>
    </p:spTree>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31FF7E3-AAB1-4F95-9541-47A0CCF2161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graphicFrame>
        <p:nvGraphicFramePr>
          <p:cNvPr id="5" name="Content Placeholder 4">
            <a:extLst>
              <a:ext uri="{FF2B5EF4-FFF2-40B4-BE49-F238E27FC236}">
                <a16:creationId xmlns:a16="http://schemas.microsoft.com/office/drawing/2014/main" id="{1DECAD54-CE8C-4506-8FDB-E2800CF17993}"/>
              </a:ext>
            </a:extLst>
          </p:cNvPr>
          <p:cNvGraphicFramePr>
            <a:graphicFrameLocks noGrp="1"/>
          </p:cNvGraphicFramePr>
          <p:nvPr>
            <p:ph idx="1"/>
          </p:nvPr>
        </p:nvGraphicFramePr>
        <p:xfrm>
          <a:off x="152400" y="1951038"/>
          <a:ext cx="8839200" cy="4906962"/>
        </p:xfrm>
        <a:graphic>
          <a:graphicData uri="http://schemas.openxmlformats.org/drawingml/2006/table">
            <a:tbl>
              <a:tblPr firstRow="1" bandRow="1">
                <a:tableStyleId>{2D5ABB26-0587-4C30-8999-92F81FD0307C}</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761951">
                <a:tc>
                  <a:txBody>
                    <a:bodyPr/>
                    <a:lstStyle/>
                    <a:p>
                      <a:pPr algn="ctr"/>
                      <a:r>
                        <a:rPr lang="en-US" sz="4400" b="1" dirty="0">
                          <a:solidFill>
                            <a:srgbClr val="339966"/>
                          </a:solidFill>
                          <a:effectLst>
                            <a:outerShdw blurRad="38100" dist="38100" dir="2700000" algn="tl">
                              <a:srgbClr val="000000">
                                <a:alpha val="43137"/>
                              </a:srgbClr>
                            </a:outerShdw>
                          </a:effectLst>
                          <a:latin typeface="Arial Narrow" pitchFamily="34" charset="0"/>
                        </a:rPr>
                        <a:t>Earthy Body</a:t>
                      </a:r>
                    </a:p>
                  </a:txBody>
                  <a:tcPr marT="45717" marB="45717"/>
                </a:tc>
                <a:tc>
                  <a:txBody>
                    <a:bodyPr/>
                    <a:lstStyle/>
                    <a:p>
                      <a:pPr algn="ctr"/>
                      <a:r>
                        <a:rPr lang="en-US" sz="4400" b="1" dirty="0">
                          <a:solidFill>
                            <a:srgbClr val="339966"/>
                          </a:solidFill>
                          <a:effectLst>
                            <a:outerShdw blurRad="38100" dist="38100" dir="2700000" algn="tl">
                              <a:srgbClr val="000000">
                                <a:alpha val="43137"/>
                              </a:srgbClr>
                            </a:outerShdw>
                          </a:effectLst>
                          <a:latin typeface="Arial Narrow" pitchFamily="34" charset="0"/>
                        </a:rPr>
                        <a:t>Resurrection Body</a:t>
                      </a:r>
                    </a:p>
                  </a:txBody>
                  <a:tcPr marT="45717" marB="45717"/>
                </a:tc>
                <a:extLst>
                  <a:ext uri="{0D108BD9-81ED-4DB2-BD59-A6C34878D82A}">
                    <a16:rowId xmlns:a16="http://schemas.microsoft.com/office/drawing/2014/main" val="10000"/>
                  </a:ext>
                </a:extLst>
              </a:tr>
              <a:tr h="518126">
                <a:tc>
                  <a:txBody>
                    <a:bodyPr/>
                    <a:lstStyle/>
                    <a:p>
                      <a:r>
                        <a:rPr lang="en-US" sz="28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1. v37 – Like a seed</a:t>
                      </a:r>
                    </a:p>
                  </a:txBody>
                  <a:tcPr marT="45717" marB="45717"/>
                </a:tc>
                <a:tc>
                  <a:txBody>
                    <a:bodyPr/>
                    <a:lstStyle/>
                    <a:p>
                      <a:r>
                        <a:rPr lang="en-US" sz="28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v37 – Like the resulting plant</a:t>
                      </a:r>
                    </a:p>
                  </a:txBody>
                  <a:tcPr marT="45717" marB="45717"/>
                </a:tc>
                <a:extLst>
                  <a:ext uri="{0D108BD9-81ED-4DB2-BD59-A6C34878D82A}">
                    <a16:rowId xmlns:a16="http://schemas.microsoft.com/office/drawing/2014/main" val="10001"/>
                  </a:ext>
                </a:extLst>
              </a:tr>
              <a:tr h="518126">
                <a:tc>
                  <a:txBody>
                    <a:bodyPr/>
                    <a:lstStyle/>
                    <a:p>
                      <a:r>
                        <a:rPr lang="en-US" sz="28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2. v41 – Like the moon &amp; stars</a:t>
                      </a:r>
                    </a:p>
                  </a:txBody>
                  <a:tcPr marT="45717" marB="45717"/>
                </a:tc>
                <a:tc>
                  <a:txBody>
                    <a:bodyPr/>
                    <a:lstStyle/>
                    <a:p>
                      <a:r>
                        <a:rPr lang="en-US" sz="28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v41 – Like the sun</a:t>
                      </a:r>
                    </a:p>
                  </a:txBody>
                  <a:tcPr marT="45717" marB="45717"/>
                </a:tc>
                <a:extLst>
                  <a:ext uri="{0D108BD9-81ED-4DB2-BD59-A6C34878D82A}">
                    <a16:rowId xmlns:a16="http://schemas.microsoft.com/office/drawing/2014/main" val="10002"/>
                  </a:ext>
                </a:extLst>
              </a:tr>
              <a:tr h="518126">
                <a:tc>
                  <a:txBody>
                    <a:bodyPr/>
                    <a:lstStyle/>
                    <a:p>
                      <a:r>
                        <a:rPr lang="en-US" sz="28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3. v42 – Perishable</a:t>
                      </a:r>
                    </a:p>
                  </a:txBody>
                  <a:tcPr marT="45717" marB="45717"/>
                </a:tc>
                <a:tc>
                  <a:txBody>
                    <a:bodyPr/>
                    <a:lstStyle/>
                    <a:p>
                      <a:r>
                        <a:rPr lang="en-US" sz="28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v42 – Imperishable</a:t>
                      </a:r>
                    </a:p>
                  </a:txBody>
                  <a:tcPr marT="45717" marB="45717"/>
                </a:tc>
                <a:extLst>
                  <a:ext uri="{0D108BD9-81ED-4DB2-BD59-A6C34878D82A}">
                    <a16:rowId xmlns:a16="http://schemas.microsoft.com/office/drawing/2014/main" val="10003"/>
                  </a:ext>
                </a:extLst>
              </a:tr>
              <a:tr h="518126">
                <a:tc>
                  <a:txBody>
                    <a:bodyPr/>
                    <a:lstStyle/>
                    <a:p>
                      <a:r>
                        <a:rPr lang="en-US" sz="28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4. v43 – Sown in dishonor</a:t>
                      </a:r>
                    </a:p>
                  </a:txBody>
                  <a:tcPr marT="45717" marB="45717"/>
                </a:tc>
                <a:tc>
                  <a:txBody>
                    <a:bodyPr/>
                    <a:lstStyle/>
                    <a:p>
                      <a:r>
                        <a:rPr lang="en-US" sz="28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v43 – Raised in glory</a:t>
                      </a:r>
                    </a:p>
                  </a:txBody>
                  <a:tcPr marT="45717" marB="45717"/>
                </a:tc>
                <a:extLst>
                  <a:ext uri="{0D108BD9-81ED-4DB2-BD59-A6C34878D82A}">
                    <a16:rowId xmlns:a16="http://schemas.microsoft.com/office/drawing/2014/main" val="10004"/>
                  </a:ext>
                </a:extLst>
              </a:tr>
              <a:tr h="518126">
                <a:tc>
                  <a:txBody>
                    <a:bodyPr/>
                    <a:lstStyle/>
                    <a:p>
                      <a:r>
                        <a:rPr lang="en-US" sz="28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5. v43 – Sown in weakness</a:t>
                      </a:r>
                    </a:p>
                  </a:txBody>
                  <a:tcPr marT="45717" marB="45717"/>
                </a:tc>
                <a:tc>
                  <a:txBody>
                    <a:bodyPr/>
                    <a:lstStyle/>
                    <a:p>
                      <a:r>
                        <a:rPr lang="en-US" sz="28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v43 – Raised in power</a:t>
                      </a:r>
                    </a:p>
                  </a:txBody>
                  <a:tcPr marT="45717" marB="45717"/>
                </a:tc>
                <a:extLst>
                  <a:ext uri="{0D108BD9-81ED-4DB2-BD59-A6C34878D82A}">
                    <a16:rowId xmlns:a16="http://schemas.microsoft.com/office/drawing/2014/main" val="10005"/>
                  </a:ext>
                </a:extLst>
              </a:tr>
              <a:tr h="518126">
                <a:tc>
                  <a:txBody>
                    <a:bodyPr/>
                    <a:lstStyle/>
                    <a:p>
                      <a:r>
                        <a:rPr lang="en-US" sz="28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6. v44 – Natural</a:t>
                      </a:r>
                    </a:p>
                  </a:txBody>
                  <a:tcPr marT="45717" marB="45717"/>
                </a:tc>
                <a:tc>
                  <a:txBody>
                    <a:bodyPr/>
                    <a:lstStyle/>
                    <a:p>
                      <a:r>
                        <a:rPr lang="en-US" sz="28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v44 – Spiritual</a:t>
                      </a:r>
                    </a:p>
                  </a:txBody>
                  <a:tcPr marT="45717" marB="45717"/>
                </a:tc>
                <a:extLst>
                  <a:ext uri="{0D108BD9-81ED-4DB2-BD59-A6C34878D82A}">
                    <a16:rowId xmlns:a16="http://schemas.microsoft.com/office/drawing/2014/main" val="10006"/>
                  </a:ext>
                </a:extLst>
              </a:tr>
              <a:tr h="518126">
                <a:tc>
                  <a:txBody>
                    <a:bodyPr/>
                    <a:lstStyle/>
                    <a:p>
                      <a:r>
                        <a:rPr lang="en-US" sz="28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7. v45 – 1</a:t>
                      </a:r>
                      <a:r>
                        <a:rPr lang="en-US" sz="2800" b="1" baseline="30000" dirty="0">
                          <a:solidFill>
                            <a:srgbClr val="990033"/>
                          </a:solidFill>
                          <a:effectLst>
                            <a:outerShdw blurRad="38100" dist="38100" dir="2700000" algn="tl">
                              <a:srgbClr val="000000">
                                <a:alpha val="43137"/>
                              </a:srgbClr>
                            </a:outerShdw>
                          </a:effectLst>
                          <a:latin typeface="Arial Narrow" pitchFamily="34" charset="0"/>
                          <a:cs typeface="Arial" pitchFamily="34" charset="0"/>
                        </a:rPr>
                        <a:t>st</a:t>
                      </a:r>
                      <a:r>
                        <a:rPr lang="en-US" sz="28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Adam = life being</a:t>
                      </a:r>
                    </a:p>
                  </a:txBody>
                  <a:tcPr marT="45717" marB="45717"/>
                </a:tc>
                <a:tc>
                  <a:txBody>
                    <a:bodyPr/>
                    <a:lstStyle/>
                    <a:p>
                      <a:r>
                        <a:rPr lang="en-US" sz="28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v45 – 2</a:t>
                      </a:r>
                      <a:r>
                        <a:rPr lang="en-US" sz="2800" b="1" baseline="30000" dirty="0">
                          <a:solidFill>
                            <a:srgbClr val="990033"/>
                          </a:solidFill>
                          <a:effectLst>
                            <a:outerShdw blurRad="38100" dist="38100" dir="2700000" algn="tl">
                              <a:srgbClr val="000000">
                                <a:alpha val="43137"/>
                              </a:srgbClr>
                            </a:outerShdw>
                          </a:effectLst>
                          <a:latin typeface="Arial Narrow" pitchFamily="34" charset="0"/>
                          <a:cs typeface="Arial" pitchFamily="34" charset="0"/>
                        </a:rPr>
                        <a:t>nd</a:t>
                      </a:r>
                      <a:r>
                        <a:rPr lang="en-US" sz="28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Adam = life giving</a:t>
                      </a:r>
                    </a:p>
                  </a:txBody>
                  <a:tcPr marT="45717" marB="45717"/>
                </a:tc>
                <a:extLst>
                  <a:ext uri="{0D108BD9-81ED-4DB2-BD59-A6C34878D82A}">
                    <a16:rowId xmlns:a16="http://schemas.microsoft.com/office/drawing/2014/main" val="10007"/>
                  </a:ext>
                </a:extLst>
              </a:tr>
              <a:tr h="518126">
                <a:tc>
                  <a:txBody>
                    <a:bodyPr/>
                    <a:lstStyle/>
                    <a:p>
                      <a:r>
                        <a:rPr lang="en-US" sz="28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8. v47 – Dust of the earth</a:t>
                      </a:r>
                    </a:p>
                  </a:txBody>
                  <a:tcPr marT="45717" marB="45717"/>
                </a:tc>
                <a:tc>
                  <a:txBody>
                    <a:bodyPr/>
                    <a:lstStyle/>
                    <a:p>
                      <a:r>
                        <a:rPr lang="en-US" sz="28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v47 – Of heaven</a:t>
                      </a:r>
                    </a:p>
                  </a:txBody>
                  <a:tcPr marT="45717" marB="45717"/>
                </a:tc>
                <a:extLst>
                  <a:ext uri="{0D108BD9-81ED-4DB2-BD59-A6C34878D82A}">
                    <a16:rowId xmlns:a16="http://schemas.microsoft.com/office/drawing/2014/main" val="10008"/>
                  </a:ext>
                </a:extLst>
              </a:tr>
            </a:tbl>
          </a:graphicData>
        </a:graphic>
      </p:graphicFrame>
      <p:sp>
        <p:nvSpPr>
          <p:cNvPr id="4" name="Rectangle 3">
            <a:extLst>
              <a:ext uri="{FF2B5EF4-FFF2-40B4-BE49-F238E27FC236}">
                <a16:creationId xmlns:a16="http://schemas.microsoft.com/office/drawing/2014/main" id="{2ABA673C-F8B7-4E9C-9162-32A1EC31AB7E}"/>
              </a:ext>
            </a:extLst>
          </p:cNvPr>
          <p:cNvSpPr/>
          <p:nvPr/>
        </p:nvSpPr>
        <p:spPr>
          <a:xfrm>
            <a:off x="762000" y="152400"/>
            <a:ext cx="7848600" cy="954088"/>
          </a:xfrm>
          <a:prstGeom prst="rect">
            <a:avLst/>
          </a:prstGeom>
        </p:spPr>
        <p:txBody>
          <a:bodyPr>
            <a:spAutoFit/>
          </a:bodyPr>
          <a:lstStyle/>
          <a:p>
            <a:pPr marL="571500" indent="-571500" algn="ctr">
              <a:buFontTx/>
              <a:buAutoNum type="romanUcPeriod" startAt="2"/>
              <a:defRPr/>
            </a:pPr>
            <a:r>
              <a:rPr lang="en-US" dirty="0">
                <a:solidFill>
                  <a:srgbClr val="002060"/>
                </a:solidFill>
                <a:effectLst>
                  <a:outerShdw blurRad="38100" dist="38100" dir="2700000" algn="tl">
                    <a:srgbClr val="000000">
                      <a:alpha val="43137"/>
                    </a:srgbClr>
                  </a:outerShdw>
                </a:effectLst>
                <a:cs typeface="Arial" pitchFamily="34" charset="0"/>
              </a:rPr>
              <a:t>Because It Enables You to Have a</a:t>
            </a:r>
          </a:p>
          <a:p>
            <a:pPr marL="571500" indent="-571500" algn="ctr">
              <a:defRPr/>
            </a:pPr>
            <a:r>
              <a:rPr lang="en-US" dirty="0">
                <a:solidFill>
                  <a:srgbClr val="002060"/>
                </a:solidFill>
                <a:effectLst>
                  <a:outerShdw blurRad="38100" dist="38100" dir="2700000" algn="tl">
                    <a:srgbClr val="000000">
                      <a:alpha val="43137"/>
                    </a:srgbClr>
                  </a:outerShdw>
                </a:effectLst>
                <a:cs typeface="Arial" pitchFamily="34" charset="0"/>
              </a:rPr>
              <a:t>New Spiritual Body.</a:t>
            </a:r>
            <a:endParaRPr lang="en-US" dirty="0">
              <a:solidFill>
                <a:srgbClr val="002060"/>
              </a:solidFill>
              <a:effectLst>
                <a:outerShdw blurRad="38100" dist="38100" dir="2700000" algn="tl">
                  <a:srgbClr val="000000">
                    <a:alpha val="43137"/>
                  </a:srgbClr>
                </a:outerShdw>
              </a:effectLst>
            </a:endParaRPr>
          </a:p>
        </p:txBody>
      </p:sp>
      <p:graphicFrame>
        <p:nvGraphicFramePr>
          <p:cNvPr id="6" name="Table 5">
            <a:extLst>
              <a:ext uri="{FF2B5EF4-FFF2-40B4-BE49-F238E27FC236}">
                <a16:creationId xmlns:a16="http://schemas.microsoft.com/office/drawing/2014/main" id="{780BFBDA-BAB8-43F3-BE6B-A741E6FFB450}"/>
              </a:ext>
            </a:extLst>
          </p:cNvPr>
          <p:cNvGraphicFramePr>
            <a:graphicFrameLocks noGrp="1"/>
          </p:cNvGraphicFramePr>
          <p:nvPr/>
        </p:nvGraphicFramePr>
        <p:xfrm>
          <a:off x="0" y="1066800"/>
          <a:ext cx="9144000" cy="371475"/>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20000"/>
                    </a:ext>
                  </a:extLst>
                </a:gridCol>
              </a:tblGrid>
              <a:tr h="371475">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800" dirty="0">
                          <a:solidFill>
                            <a:schemeClr val="tx1"/>
                          </a:solidFill>
                          <a:effectLst>
                            <a:outerShdw blurRad="38100" dist="38100" dir="2700000" algn="tl">
                              <a:srgbClr val="000000">
                                <a:alpha val="43137"/>
                              </a:srgbClr>
                            </a:outerShdw>
                          </a:effectLst>
                          <a:latin typeface="+mj-lt"/>
                        </a:rPr>
                        <a:t>The first man was of the dust of the earth, the second man from heaven. – v47</a:t>
                      </a:r>
                    </a:p>
                  </a:txBody>
                  <a:tcPr marT="45798" marB="45798">
                    <a:noFill/>
                  </a:tcPr>
                </a:tc>
                <a:extLst>
                  <a:ext uri="{0D108BD9-81ED-4DB2-BD59-A6C34878D82A}">
                    <a16:rowId xmlns:a16="http://schemas.microsoft.com/office/drawing/2014/main" val="10000"/>
                  </a:ext>
                </a:extLst>
              </a:tr>
            </a:tbl>
          </a:graphicData>
        </a:graphic>
      </p:graphicFrame>
    </p:spTree>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9994423-1004-40AF-AC7E-01FB5AF4ED6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4" name="Rectangle 3">
            <a:extLst>
              <a:ext uri="{FF2B5EF4-FFF2-40B4-BE49-F238E27FC236}">
                <a16:creationId xmlns:a16="http://schemas.microsoft.com/office/drawing/2014/main" id="{FCDA62C3-FE93-451A-9D70-1902F50E23A1}"/>
              </a:ext>
            </a:extLst>
          </p:cNvPr>
          <p:cNvSpPr/>
          <p:nvPr/>
        </p:nvSpPr>
        <p:spPr>
          <a:xfrm>
            <a:off x="762000" y="152400"/>
            <a:ext cx="7848600" cy="954088"/>
          </a:xfrm>
          <a:prstGeom prst="rect">
            <a:avLst/>
          </a:prstGeom>
        </p:spPr>
        <p:txBody>
          <a:bodyPr>
            <a:spAutoFit/>
          </a:bodyPr>
          <a:lstStyle/>
          <a:p>
            <a:pPr marL="571500" indent="-571500" algn="ctr">
              <a:buFontTx/>
              <a:buAutoNum type="romanUcPeriod" startAt="2"/>
              <a:defRPr/>
            </a:pPr>
            <a:r>
              <a:rPr lang="en-US" dirty="0">
                <a:solidFill>
                  <a:srgbClr val="002060"/>
                </a:solidFill>
                <a:effectLst>
                  <a:outerShdw blurRad="38100" dist="38100" dir="2700000" algn="tl">
                    <a:srgbClr val="000000">
                      <a:alpha val="43137"/>
                    </a:srgbClr>
                  </a:outerShdw>
                </a:effectLst>
                <a:cs typeface="Arial" pitchFamily="34" charset="0"/>
              </a:rPr>
              <a:t>Because It Enables You to Have a</a:t>
            </a:r>
          </a:p>
          <a:p>
            <a:pPr marL="571500" indent="-571500" algn="ctr">
              <a:defRPr/>
            </a:pPr>
            <a:r>
              <a:rPr lang="en-US" dirty="0">
                <a:solidFill>
                  <a:srgbClr val="002060"/>
                </a:solidFill>
                <a:effectLst>
                  <a:outerShdw blurRad="38100" dist="38100" dir="2700000" algn="tl">
                    <a:srgbClr val="000000">
                      <a:alpha val="43137"/>
                    </a:srgbClr>
                  </a:outerShdw>
                </a:effectLst>
                <a:cs typeface="Arial" pitchFamily="34" charset="0"/>
              </a:rPr>
              <a:t>New Spiritual Body.</a:t>
            </a:r>
            <a:endParaRPr lang="en-US" dirty="0">
              <a:solidFill>
                <a:srgbClr val="002060"/>
              </a:solidFill>
              <a:effectLst>
                <a:outerShdw blurRad="38100" dist="38100" dir="2700000" algn="tl">
                  <a:srgbClr val="000000">
                    <a:alpha val="43137"/>
                  </a:srgbClr>
                </a:outerShdw>
              </a:effectLst>
            </a:endParaRPr>
          </a:p>
        </p:txBody>
      </p:sp>
      <p:sp>
        <p:nvSpPr>
          <p:cNvPr id="7" name="Content Placeholder 6">
            <a:extLst>
              <a:ext uri="{FF2B5EF4-FFF2-40B4-BE49-F238E27FC236}">
                <a16:creationId xmlns:a16="http://schemas.microsoft.com/office/drawing/2014/main" id="{600B8722-1D27-4233-B1C6-8B89566122BF}"/>
              </a:ext>
            </a:extLst>
          </p:cNvPr>
          <p:cNvSpPr>
            <a:spLocks noGrp="1"/>
          </p:cNvSpPr>
          <p:nvPr>
            <p:ph idx="1"/>
          </p:nvPr>
        </p:nvSpPr>
        <p:spPr>
          <a:xfrm>
            <a:off x="228600" y="1143000"/>
            <a:ext cx="8686800" cy="5562600"/>
          </a:xfrm>
        </p:spPr>
        <p:txBody>
          <a:bodyPr/>
          <a:lstStyle/>
          <a:p>
            <a:pPr marL="742950" indent="-742950">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B.  You can’t exist in heaven with the body you have now.</a:t>
            </a:r>
          </a:p>
          <a:p>
            <a:pPr marL="742950" indent="-742950"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declare to you, brothers,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that flesh and blood cannot inherit the kingdom of God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nor does the perishable inherit the imperishable. Listen, I tell you a mystery: We will not all sleep, but we will all be changed — in a flash, in the twinkling of an eye, at the last trumpet. For the trumpet will sound, the dead will be raised imperishable, and we will be changed. – v50-52</a:t>
            </a:r>
          </a:p>
        </p:txBody>
      </p:sp>
    </p:spTree>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AF3E3B4-EBE8-42FD-BF85-D778A48B516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4" name="Rectangle 3">
            <a:extLst>
              <a:ext uri="{FF2B5EF4-FFF2-40B4-BE49-F238E27FC236}">
                <a16:creationId xmlns:a16="http://schemas.microsoft.com/office/drawing/2014/main" id="{82077046-00BB-40DB-8683-E3C6BB9AF76A}"/>
              </a:ext>
            </a:extLst>
          </p:cNvPr>
          <p:cNvSpPr/>
          <p:nvPr/>
        </p:nvSpPr>
        <p:spPr>
          <a:xfrm>
            <a:off x="762000" y="152400"/>
            <a:ext cx="7848600" cy="954088"/>
          </a:xfrm>
          <a:prstGeom prst="rect">
            <a:avLst/>
          </a:prstGeom>
        </p:spPr>
        <p:txBody>
          <a:bodyPr>
            <a:spAutoFit/>
          </a:bodyPr>
          <a:lstStyle/>
          <a:p>
            <a:pPr marL="571500" indent="-571500" algn="ctr">
              <a:buFontTx/>
              <a:buAutoNum type="romanUcPeriod" startAt="2"/>
              <a:defRPr/>
            </a:pPr>
            <a:r>
              <a:rPr lang="en-US" dirty="0">
                <a:solidFill>
                  <a:srgbClr val="002060"/>
                </a:solidFill>
                <a:effectLst>
                  <a:outerShdw blurRad="38100" dist="38100" dir="2700000" algn="tl">
                    <a:srgbClr val="000000">
                      <a:alpha val="43137"/>
                    </a:srgbClr>
                  </a:outerShdw>
                </a:effectLst>
                <a:cs typeface="Arial" pitchFamily="34" charset="0"/>
              </a:rPr>
              <a:t>Because It Enables You to Have a</a:t>
            </a:r>
          </a:p>
          <a:p>
            <a:pPr marL="571500" indent="-571500" algn="ctr">
              <a:defRPr/>
            </a:pPr>
            <a:r>
              <a:rPr lang="en-US" dirty="0">
                <a:solidFill>
                  <a:srgbClr val="002060"/>
                </a:solidFill>
                <a:effectLst>
                  <a:outerShdw blurRad="38100" dist="38100" dir="2700000" algn="tl">
                    <a:srgbClr val="000000">
                      <a:alpha val="43137"/>
                    </a:srgbClr>
                  </a:outerShdw>
                </a:effectLst>
                <a:cs typeface="Arial" pitchFamily="34" charset="0"/>
              </a:rPr>
              <a:t>New Spiritual Body.</a:t>
            </a:r>
            <a:endParaRPr lang="en-US" dirty="0">
              <a:solidFill>
                <a:srgbClr val="002060"/>
              </a:solidFill>
              <a:effectLst>
                <a:outerShdw blurRad="38100" dist="38100" dir="2700000" algn="tl">
                  <a:srgbClr val="000000">
                    <a:alpha val="43137"/>
                  </a:srgbClr>
                </a:outerShdw>
              </a:effectLst>
            </a:endParaRPr>
          </a:p>
        </p:txBody>
      </p:sp>
      <p:sp>
        <p:nvSpPr>
          <p:cNvPr id="7" name="Content Placeholder 6">
            <a:extLst>
              <a:ext uri="{FF2B5EF4-FFF2-40B4-BE49-F238E27FC236}">
                <a16:creationId xmlns:a16="http://schemas.microsoft.com/office/drawing/2014/main" id="{1DC24B0A-0738-4D8A-856C-ECDCA5BE04FB}"/>
              </a:ext>
            </a:extLst>
          </p:cNvPr>
          <p:cNvSpPr>
            <a:spLocks noGrp="1"/>
          </p:cNvSpPr>
          <p:nvPr>
            <p:ph idx="1"/>
          </p:nvPr>
        </p:nvSpPr>
        <p:spPr>
          <a:xfrm>
            <a:off x="228600" y="1143000"/>
            <a:ext cx="8686800" cy="5562600"/>
          </a:xfrm>
        </p:spPr>
        <p:txBody>
          <a:bodyPr/>
          <a:lstStyle/>
          <a:p>
            <a:pPr marL="742950" indent="-742950">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B.  You can’t exist in heaven with the body you have now.</a:t>
            </a:r>
          </a:p>
          <a:p>
            <a:pPr marL="742950" indent="-742950"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declare to you, brothers, that flesh and blood cannot inherit the kingdom of God, nor does the perishable inherit the imperishable. Listen, I tell you a mystery: We will not all sleep, but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we will all be changed — in a flash, in the twinkling of an eye, at the last trumpet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For the trumpet will sound, the dead will be raised imperishable, and we will be changed. – v50-52</a:t>
            </a:r>
          </a:p>
        </p:txBody>
      </p:sp>
    </p:spTree>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341461F-A1AE-4683-AD30-CC0225F1F6A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4" name="Rectangle 3">
            <a:extLst>
              <a:ext uri="{FF2B5EF4-FFF2-40B4-BE49-F238E27FC236}">
                <a16:creationId xmlns:a16="http://schemas.microsoft.com/office/drawing/2014/main" id="{352778CA-2750-4C5A-8724-69E879C53855}"/>
              </a:ext>
            </a:extLst>
          </p:cNvPr>
          <p:cNvSpPr/>
          <p:nvPr/>
        </p:nvSpPr>
        <p:spPr>
          <a:xfrm>
            <a:off x="762000" y="152400"/>
            <a:ext cx="7848600" cy="954088"/>
          </a:xfrm>
          <a:prstGeom prst="rect">
            <a:avLst/>
          </a:prstGeom>
        </p:spPr>
        <p:txBody>
          <a:bodyPr>
            <a:spAutoFit/>
          </a:bodyPr>
          <a:lstStyle/>
          <a:p>
            <a:pPr marL="571500" indent="-571500" algn="ctr">
              <a:buFontTx/>
              <a:buAutoNum type="romanUcPeriod" startAt="2"/>
              <a:defRPr/>
            </a:pPr>
            <a:r>
              <a:rPr lang="en-US" dirty="0">
                <a:solidFill>
                  <a:srgbClr val="002060"/>
                </a:solidFill>
                <a:effectLst>
                  <a:outerShdw blurRad="38100" dist="38100" dir="2700000" algn="tl">
                    <a:srgbClr val="000000">
                      <a:alpha val="43137"/>
                    </a:srgbClr>
                  </a:outerShdw>
                </a:effectLst>
                <a:cs typeface="Arial" pitchFamily="34" charset="0"/>
              </a:rPr>
              <a:t>Because It Enables You to Have a</a:t>
            </a:r>
          </a:p>
          <a:p>
            <a:pPr marL="571500" indent="-571500" algn="ctr">
              <a:defRPr/>
            </a:pPr>
            <a:r>
              <a:rPr lang="en-US" dirty="0">
                <a:solidFill>
                  <a:srgbClr val="002060"/>
                </a:solidFill>
                <a:effectLst>
                  <a:outerShdw blurRad="38100" dist="38100" dir="2700000" algn="tl">
                    <a:srgbClr val="000000">
                      <a:alpha val="43137"/>
                    </a:srgbClr>
                  </a:outerShdw>
                </a:effectLst>
                <a:cs typeface="Arial" pitchFamily="34" charset="0"/>
              </a:rPr>
              <a:t>New Spiritual Body.</a:t>
            </a:r>
            <a:endParaRPr lang="en-US" dirty="0">
              <a:solidFill>
                <a:srgbClr val="002060"/>
              </a:solidFill>
              <a:effectLst>
                <a:outerShdw blurRad="38100" dist="38100" dir="2700000" algn="tl">
                  <a:srgbClr val="000000">
                    <a:alpha val="43137"/>
                  </a:srgbClr>
                </a:outerShdw>
              </a:effectLst>
            </a:endParaRPr>
          </a:p>
        </p:txBody>
      </p:sp>
      <p:sp>
        <p:nvSpPr>
          <p:cNvPr id="7" name="Content Placeholder 6">
            <a:extLst>
              <a:ext uri="{FF2B5EF4-FFF2-40B4-BE49-F238E27FC236}">
                <a16:creationId xmlns:a16="http://schemas.microsoft.com/office/drawing/2014/main" id="{DD17E06B-B31A-4D58-853E-D407D74A05B2}"/>
              </a:ext>
            </a:extLst>
          </p:cNvPr>
          <p:cNvSpPr>
            <a:spLocks noGrp="1"/>
          </p:cNvSpPr>
          <p:nvPr>
            <p:ph idx="1"/>
          </p:nvPr>
        </p:nvSpPr>
        <p:spPr>
          <a:xfrm>
            <a:off x="228600" y="1143000"/>
            <a:ext cx="8686800" cy="5562600"/>
          </a:xfrm>
        </p:spPr>
        <p:txBody>
          <a:bodyPr/>
          <a:lstStyle/>
          <a:p>
            <a:pPr marL="742950" indent="-742950">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B.  You can’t exist in heaven with the body you have now.</a:t>
            </a:r>
          </a:p>
          <a:p>
            <a:pPr marL="742950" indent="-742950"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For the perishable must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clothe itself with the imperishable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the mortal with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immortality</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When the perishable has been clothed with the imperishable, and the mortal with immortality, then the saying that is written will come true: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Death has been swallowed up in victory</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v53-54</a:t>
            </a:r>
          </a:p>
        </p:txBody>
      </p:sp>
    </p:spTree>
  </p:cSld>
  <p:clrMapOvr>
    <a:masterClrMapping/>
  </p:clrMapOvr>
  <p:transition>
    <p:dissolv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9639B56-32E1-4BAB-8F62-65B8B0C6C90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4" name="Rectangle 3">
            <a:extLst>
              <a:ext uri="{FF2B5EF4-FFF2-40B4-BE49-F238E27FC236}">
                <a16:creationId xmlns:a16="http://schemas.microsoft.com/office/drawing/2014/main" id="{F32F4464-7729-4D25-BEAD-4501546684ED}"/>
              </a:ext>
            </a:extLst>
          </p:cNvPr>
          <p:cNvSpPr/>
          <p:nvPr/>
        </p:nvSpPr>
        <p:spPr>
          <a:xfrm>
            <a:off x="762000" y="152400"/>
            <a:ext cx="7848600" cy="954088"/>
          </a:xfrm>
          <a:prstGeom prst="rect">
            <a:avLst/>
          </a:prstGeom>
        </p:spPr>
        <p:txBody>
          <a:bodyPr>
            <a:spAutoFit/>
          </a:bodyPr>
          <a:lstStyle/>
          <a:p>
            <a:pPr marL="571500" indent="-571500" algn="ctr">
              <a:buFontTx/>
              <a:buAutoNum type="romanUcPeriod" startAt="2"/>
              <a:defRPr/>
            </a:pPr>
            <a:r>
              <a:rPr lang="en-US" dirty="0">
                <a:solidFill>
                  <a:srgbClr val="002060"/>
                </a:solidFill>
                <a:effectLst>
                  <a:outerShdw blurRad="38100" dist="38100" dir="2700000" algn="tl">
                    <a:srgbClr val="000000">
                      <a:alpha val="43137"/>
                    </a:srgbClr>
                  </a:outerShdw>
                </a:effectLst>
                <a:cs typeface="Arial" pitchFamily="34" charset="0"/>
              </a:rPr>
              <a:t>Because It Enables You to Have a</a:t>
            </a:r>
          </a:p>
          <a:p>
            <a:pPr marL="571500" indent="-571500" algn="ctr">
              <a:defRPr/>
            </a:pPr>
            <a:r>
              <a:rPr lang="en-US" dirty="0">
                <a:solidFill>
                  <a:srgbClr val="002060"/>
                </a:solidFill>
                <a:effectLst>
                  <a:outerShdw blurRad="38100" dist="38100" dir="2700000" algn="tl">
                    <a:srgbClr val="000000">
                      <a:alpha val="43137"/>
                    </a:srgbClr>
                  </a:outerShdw>
                </a:effectLst>
                <a:cs typeface="Arial" pitchFamily="34" charset="0"/>
              </a:rPr>
              <a:t>New Spiritual Body.</a:t>
            </a:r>
            <a:endParaRPr lang="en-US" dirty="0">
              <a:solidFill>
                <a:srgbClr val="002060"/>
              </a:solidFill>
              <a:effectLst>
                <a:outerShdw blurRad="38100" dist="38100" dir="2700000" algn="tl">
                  <a:srgbClr val="000000">
                    <a:alpha val="43137"/>
                  </a:srgbClr>
                </a:outerShdw>
              </a:effectLst>
            </a:endParaRPr>
          </a:p>
        </p:txBody>
      </p:sp>
      <p:sp>
        <p:nvSpPr>
          <p:cNvPr id="7" name="Content Placeholder 6">
            <a:extLst>
              <a:ext uri="{FF2B5EF4-FFF2-40B4-BE49-F238E27FC236}">
                <a16:creationId xmlns:a16="http://schemas.microsoft.com/office/drawing/2014/main" id="{321C4806-0265-4E5C-8A8E-19D9A9E6AB26}"/>
              </a:ext>
            </a:extLst>
          </p:cNvPr>
          <p:cNvSpPr>
            <a:spLocks noGrp="1"/>
          </p:cNvSpPr>
          <p:nvPr>
            <p:ph idx="1"/>
          </p:nvPr>
        </p:nvSpPr>
        <p:spPr>
          <a:xfrm>
            <a:off x="228600" y="1143000"/>
            <a:ext cx="8686800" cy="5562600"/>
          </a:xfrm>
        </p:spPr>
        <p:txBody>
          <a:bodyPr/>
          <a:lstStyle/>
          <a:p>
            <a:pPr marL="742950" indent="-742950">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C.  For us as Christians – the tem-</a:t>
            </a:r>
            <a:r>
              <a:rPr lang="en-US" sz="4400" b="1" dirty="0" err="1">
                <a:solidFill>
                  <a:srgbClr val="990033"/>
                </a:solidFill>
                <a:effectLst>
                  <a:outerShdw blurRad="38100" dist="38100" dir="2700000" algn="tl">
                    <a:srgbClr val="000000">
                      <a:alpha val="43137"/>
                    </a:srgbClr>
                  </a:outerShdw>
                </a:effectLst>
                <a:latin typeface="Arial Narrow" pitchFamily="34" charset="0"/>
                <a:cs typeface="Arial" pitchFamily="34" charset="0"/>
              </a:rPr>
              <a:t>porary</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becomes the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permanent</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Corinthians 15:26 -</a:t>
            </a:r>
            <a:r>
              <a:rPr lang="en-US" sz="2800" b="1" dirty="0">
                <a:solidFill>
                  <a:schemeClr val="tx1"/>
                </a:solidFill>
                <a:effectLst>
                  <a:outerShdw blurRad="38100" dist="38100" dir="2700000" algn="tl">
                    <a:srgbClr val="000000">
                      <a:alpha val="43137"/>
                    </a:srgbClr>
                  </a:outerShdw>
                </a:effectLst>
                <a:latin typeface="+mj-lt"/>
                <a:cs typeface="Arial" pitchFamily="34" charset="0"/>
              </a:rPr>
              <a:t> </a:t>
            </a:r>
            <a:r>
              <a:rPr lang="en-US" sz="2800" b="1" dirty="0">
                <a:solidFill>
                  <a:schemeClr val="tx1"/>
                </a:solidFill>
                <a:effectLst>
                  <a:outerShdw blurRad="38100" dist="38100" dir="2700000" algn="tl">
                    <a:srgbClr val="000000">
                      <a:alpha val="43137"/>
                    </a:srgbClr>
                  </a:outerShdw>
                </a:effectLst>
                <a:latin typeface="+mj-lt"/>
              </a:rPr>
              <a:t>The last enemy to be destroyed is death.</a:t>
            </a:r>
          </a:p>
        </p:txBody>
      </p:sp>
    </p:spTree>
  </p:cSld>
  <p:clrMapOvr>
    <a:masterClrMapping/>
  </p:clrMapOvr>
  <p:transition>
    <p:dissolv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FAD9D80-5851-4AD4-AEF4-EC0CE02F365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4" name="Rectangle 3">
            <a:extLst>
              <a:ext uri="{FF2B5EF4-FFF2-40B4-BE49-F238E27FC236}">
                <a16:creationId xmlns:a16="http://schemas.microsoft.com/office/drawing/2014/main" id="{AF0FD413-03F5-484A-BCDC-63BE0C0DF2C9}"/>
              </a:ext>
            </a:extLst>
          </p:cNvPr>
          <p:cNvSpPr/>
          <p:nvPr/>
        </p:nvSpPr>
        <p:spPr>
          <a:xfrm>
            <a:off x="762000" y="152400"/>
            <a:ext cx="7848600" cy="954088"/>
          </a:xfrm>
          <a:prstGeom prst="rect">
            <a:avLst/>
          </a:prstGeom>
        </p:spPr>
        <p:txBody>
          <a:bodyPr>
            <a:spAutoFit/>
          </a:bodyPr>
          <a:lstStyle/>
          <a:p>
            <a:pPr marL="571500" indent="-571500" algn="ctr">
              <a:buFontTx/>
              <a:buAutoNum type="romanUcPeriod" startAt="2"/>
              <a:defRPr/>
            </a:pPr>
            <a:r>
              <a:rPr lang="en-US" dirty="0">
                <a:solidFill>
                  <a:srgbClr val="002060"/>
                </a:solidFill>
                <a:effectLst>
                  <a:outerShdw blurRad="38100" dist="38100" dir="2700000" algn="tl">
                    <a:srgbClr val="000000">
                      <a:alpha val="43137"/>
                    </a:srgbClr>
                  </a:outerShdw>
                </a:effectLst>
                <a:cs typeface="Arial" pitchFamily="34" charset="0"/>
              </a:rPr>
              <a:t>Because It Enables You to Have a</a:t>
            </a:r>
          </a:p>
          <a:p>
            <a:pPr marL="571500" indent="-571500" algn="ctr">
              <a:defRPr/>
            </a:pPr>
            <a:r>
              <a:rPr lang="en-US" dirty="0">
                <a:solidFill>
                  <a:srgbClr val="002060"/>
                </a:solidFill>
                <a:effectLst>
                  <a:outerShdw blurRad="38100" dist="38100" dir="2700000" algn="tl">
                    <a:srgbClr val="000000">
                      <a:alpha val="43137"/>
                    </a:srgbClr>
                  </a:outerShdw>
                </a:effectLst>
                <a:cs typeface="Arial" pitchFamily="34" charset="0"/>
              </a:rPr>
              <a:t>New Spiritual Body.</a:t>
            </a:r>
            <a:endParaRPr lang="en-US" dirty="0">
              <a:solidFill>
                <a:srgbClr val="002060"/>
              </a:solidFill>
              <a:effectLst>
                <a:outerShdw blurRad="38100" dist="38100" dir="2700000" algn="tl">
                  <a:srgbClr val="000000">
                    <a:alpha val="43137"/>
                  </a:srgbClr>
                </a:outerShdw>
              </a:effectLst>
            </a:endParaRPr>
          </a:p>
        </p:txBody>
      </p:sp>
      <p:sp>
        <p:nvSpPr>
          <p:cNvPr id="7" name="Content Placeholder 6">
            <a:extLst>
              <a:ext uri="{FF2B5EF4-FFF2-40B4-BE49-F238E27FC236}">
                <a16:creationId xmlns:a16="http://schemas.microsoft.com/office/drawing/2014/main" id="{01B64E17-D3E9-4E9B-9954-2D75F7B86650}"/>
              </a:ext>
            </a:extLst>
          </p:cNvPr>
          <p:cNvSpPr>
            <a:spLocks noGrp="1"/>
          </p:cNvSpPr>
          <p:nvPr>
            <p:ph idx="1"/>
          </p:nvPr>
        </p:nvSpPr>
        <p:spPr>
          <a:xfrm>
            <a:off x="228600" y="1143000"/>
            <a:ext cx="8686800" cy="5562600"/>
          </a:xfrm>
        </p:spPr>
        <p:txBody>
          <a:bodyPr/>
          <a:lstStyle/>
          <a:p>
            <a:pPr marL="742950" indent="-742950">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C.  For us as Christians – the tem-</a:t>
            </a:r>
            <a:r>
              <a:rPr lang="en-US" sz="4400" b="1" dirty="0" err="1">
                <a:solidFill>
                  <a:srgbClr val="990033"/>
                </a:solidFill>
                <a:effectLst>
                  <a:outerShdw blurRad="38100" dist="38100" dir="2700000" algn="tl">
                    <a:srgbClr val="000000">
                      <a:alpha val="43137"/>
                    </a:srgbClr>
                  </a:outerShdw>
                </a:effectLst>
                <a:latin typeface="Arial Narrow" pitchFamily="34" charset="0"/>
                <a:cs typeface="Arial" pitchFamily="34" charset="0"/>
              </a:rPr>
              <a:t>porary</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becomes the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permanent</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a:p>
            <a:pPr algn="jus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a:p>
            <a:pPr algn="jus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The new definition of death = no 	longer the end of life – but the 	launching pad into the Kingdom of 	God!</a:t>
            </a: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Tree>
  </p:cSld>
  <p:clrMapOvr>
    <a:masterClrMapping/>
  </p:clrMapOvr>
  <p:transition>
    <p:dissolv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14025F8-4DC1-42FC-9471-5BF6505DAE6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CCE195B-0200-4541-8AF3-51AFDB3BB1A9}"/>
              </a:ext>
            </a:extLst>
          </p:cNvPr>
          <p:cNvSpPr>
            <a:spLocks noGrp="1" noChangeArrowheads="1"/>
          </p:cNvSpPr>
          <p:nvPr>
            <p:ph idx="1"/>
          </p:nvPr>
        </p:nvSpPr>
        <p:spPr>
          <a:xfrm>
            <a:off x="457200" y="1143000"/>
            <a:ext cx="8229600" cy="54102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Why is the resurrection important?</a:t>
            </a:r>
          </a:p>
          <a:p>
            <a:pPr marL="609600" indent="-609600" algn="ctr" eaLnBrk="1" fontAlgn="auto" hangingPunct="1">
              <a:spcAft>
                <a:spcPts val="0"/>
              </a:spcAft>
              <a:buFont typeface="Wingdings 2" panose="05020102010507070707" pitchFamily="18" charset="2"/>
              <a:buNone/>
              <a:defRPr/>
            </a:pPr>
            <a:endParaRPr lang="en-US" sz="4400" b="1" dirty="0">
              <a:solidFill>
                <a:srgbClr val="C00000"/>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2800" b="1" dirty="0">
                <a:effectLst>
                  <a:outerShdw blurRad="38100" dist="38100" dir="2700000" algn="tl">
                    <a:srgbClr val="000000">
                      <a:alpha val="43137"/>
                    </a:srgbClr>
                  </a:outerShdw>
                </a:effectLst>
                <a:latin typeface="+mj-lt"/>
              </a:rPr>
              <a:t>If only for this life we have hope in Christ, we are to be pitied more than all men. </a:t>
            </a:r>
          </a:p>
          <a:p>
            <a:pPr marL="609600" indent="-609600" algn="ctr" eaLnBrk="1" fontAlgn="auto" hangingPunct="1">
              <a:spcAft>
                <a:spcPts val="0"/>
              </a:spcAft>
              <a:buFont typeface="Wingdings 2" panose="05020102010507070707" pitchFamily="18" charset="2"/>
              <a:buNone/>
              <a:defRPr/>
            </a:pPr>
            <a:r>
              <a:rPr lang="en-US" sz="2800" b="1" dirty="0">
                <a:effectLst>
                  <a:outerShdw blurRad="38100" dist="38100" dir="2700000" algn="tl">
                    <a:srgbClr val="000000">
                      <a:alpha val="43137"/>
                    </a:srgbClr>
                  </a:outerShdw>
                </a:effectLst>
                <a:latin typeface="+mj-lt"/>
              </a:rPr>
              <a:t>- 1 Corinthians 15:19</a:t>
            </a:r>
          </a:p>
          <a:p>
            <a:pPr marL="609600" indent="-609600" algn="ctr" eaLnBrk="1" fontAlgn="auto" hangingPunct="1">
              <a:spcAft>
                <a:spcPts val="0"/>
              </a:spcAft>
              <a:buFont typeface="Wingdings 2" panose="05020102010507070707" pitchFamily="18" charset="2"/>
              <a:buNone/>
              <a:defRPr/>
            </a:pPr>
            <a:endParaRPr lang="en-US" sz="2800" b="1" dirty="0">
              <a:effectLst>
                <a:outerShdw blurRad="38100" dist="38100" dir="2700000" algn="tl">
                  <a:srgbClr val="000000">
                    <a:alpha val="43137"/>
                  </a:srgbClr>
                </a:outerShdw>
              </a:effectLst>
              <a:latin typeface="+mj-lt"/>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Because Lord Jesus is alive today – </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You have the hope of living forever!</a:t>
            </a:r>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15E6ABD-0D55-4662-95AA-1B6ABC5AAA6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1291FA0-1F64-405F-87E3-C6626AFA6038}"/>
              </a:ext>
            </a:extLst>
          </p:cNvPr>
          <p:cNvSpPr>
            <a:spLocks noGrp="1" noChangeArrowheads="1"/>
          </p:cNvSpPr>
          <p:nvPr>
            <p:ph idx="1"/>
          </p:nvPr>
        </p:nvSpPr>
        <p:spPr>
          <a:xfrm>
            <a:off x="381000" y="1066800"/>
            <a:ext cx="8382000" cy="5638800"/>
          </a:xfrm>
        </p:spPr>
        <p:txBody>
          <a:bodyPr>
            <a:no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Corinthians 15:42-45</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So will it be with the resurrection of the dead. The body that is sown is perishable, it is raised imperishable; it is sown in dishonor, it is raised in glory; it is sown in weakness, it is raised in power; it is sown a natural body, it is raised a spiritual body.</a:t>
            </a:r>
            <a:r>
              <a:rPr lang="en-US" sz="2800" dirty="0">
                <a:solidFill>
                  <a:schemeClr val="tx1"/>
                </a:solidFill>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If there is a natural body, there is also a spiritual body. So it is written: “The first man Adam became a living being”; the last Adam, a life-giving spirit.</a:t>
            </a:r>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8A5533C-9B1B-42FA-B69B-95F04AFF6F8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6836517-92E2-46D8-BA18-17DF4970DA48}"/>
              </a:ext>
            </a:extLst>
          </p:cNvPr>
          <p:cNvSpPr>
            <a:spLocks noGrp="1" noChangeArrowheads="1"/>
          </p:cNvSpPr>
          <p:nvPr>
            <p:ph idx="1"/>
          </p:nvPr>
        </p:nvSpPr>
        <p:spPr>
          <a:xfrm>
            <a:off x="381000" y="1066800"/>
            <a:ext cx="8382000" cy="5638800"/>
          </a:xfrm>
        </p:spPr>
        <p:txBody>
          <a:bodyPr>
            <a:no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Corinthians 15:46-49</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The spiritual did not come first, but the natural, and after that the spiritual. The first man was of the dust of the earth, the second man from heaven. As was the earthly man, so are those who are of the earth; and as is the man from heaven, so also are those who are of heaven. And just as we have borne the likeness of the earthly man, so shall we bear the likeness of the man from heaven. </a:t>
            </a:r>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580515F-24CC-4009-A5C2-D431B20E069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92992DE-4DB9-43DA-8F90-1E00AF5C7C37}"/>
              </a:ext>
            </a:extLst>
          </p:cNvPr>
          <p:cNvSpPr>
            <a:spLocks noGrp="1" noChangeArrowheads="1"/>
          </p:cNvSpPr>
          <p:nvPr>
            <p:ph idx="1"/>
          </p:nvPr>
        </p:nvSpPr>
        <p:spPr>
          <a:xfrm>
            <a:off x="381000" y="1066800"/>
            <a:ext cx="8382000" cy="5638800"/>
          </a:xfrm>
        </p:spPr>
        <p:txBody>
          <a:bodyPr>
            <a:no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Corinthians 15:50-53</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declare to you, brothers, that flesh and blood cannot inherit the kingdom of God, nor does the perishable inherit the imperishable. </a:t>
            </a:r>
            <a:r>
              <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Listen, I tell you a mystery: We will not all sleep, but we will all be changed — in a flash, in the twinkling of an eye, at the last trumpet. For the trumpet will sound, the dead will be raised imperishable, and we will be changed. For the perishable must clothe itself with the imperishable, and the mortal with immortality.</a:t>
            </a:r>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336FD83-B87E-487C-9E7B-E4A098EACA8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D6A3E38-0F79-4DE1-84A0-AF31B6C0AE74}"/>
              </a:ext>
            </a:extLst>
          </p:cNvPr>
          <p:cNvSpPr>
            <a:spLocks noGrp="1" noChangeArrowheads="1"/>
          </p:cNvSpPr>
          <p:nvPr>
            <p:ph idx="1"/>
          </p:nvPr>
        </p:nvSpPr>
        <p:spPr>
          <a:xfrm>
            <a:off x="381000" y="1066800"/>
            <a:ext cx="8382000" cy="5638800"/>
          </a:xfrm>
        </p:spPr>
        <p:txBody>
          <a:bodyPr>
            <a:no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Corinthians 15:54-57</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When the perishable has been clothed with the imperishable, and the mortal with immortality, then the saying that is written will come true: “Death has been swallowed up in victory.” “Where, O death, is your victory? Where, O death, is your sting?”</a:t>
            </a:r>
            <a:r>
              <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The sting of death is sin, and the power of sin is the law. But thanks be to God! He gives us the victory through our Lord Jesus Christ.</a:t>
            </a:r>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2AB093A-2518-43AF-930E-FAC262D401EF}"/>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58AFD01-8073-4E8C-94C1-3C919C4CCD1D}"/>
              </a:ext>
            </a:extLst>
          </p:cNvPr>
          <p:cNvSpPr>
            <a:spLocks noGrp="1" noChangeArrowheads="1"/>
          </p:cNvSpPr>
          <p:nvPr>
            <p:ph idx="1"/>
          </p:nvPr>
        </p:nvSpPr>
        <p:spPr>
          <a:xfrm>
            <a:off x="457200" y="11430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  Because It Confirms that Jesus is Who He Claimed to Be.</a:t>
            </a:r>
            <a:endParaRPr lang="en-US" sz="2800" b="1" dirty="0">
              <a:solidFill>
                <a:srgbClr val="002060"/>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6EE2D09-75BE-451C-8D99-3CE72049F14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0D75C5C-F132-4446-BE89-FC2367509EBB}"/>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But there were other </a:t>
            </a:r>
            <a:r>
              <a:rPr lang="en-US" sz="4400" b="1" dirty="0" err="1">
                <a:solidFill>
                  <a:srgbClr val="990033"/>
                </a:solidFill>
                <a:effectLst>
                  <a:outerShdw blurRad="38100" dist="38100" dir="2700000" algn="tl">
                    <a:srgbClr val="000000">
                      <a:alpha val="43137"/>
                    </a:srgbClr>
                  </a:outerShdw>
                </a:effectLst>
                <a:latin typeface="Arial Narrow" pitchFamily="34" charset="0"/>
              </a:rPr>
              <a:t>resur-rections</a:t>
            </a:r>
            <a:r>
              <a:rPr lang="en-US" sz="4400" b="1" dirty="0">
                <a:solidFill>
                  <a:srgbClr val="990033"/>
                </a:solidFill>
                <a:effectLst>
                  <a:outerShdw blurRad="38100" dist="38100" dir="2700000" algn="tl">
                    <a:srgbClr val="000000">
                      <a:alpha val="43137"/>
                    </a:srgbClr>
                  </a:outerShdw>
                </a:effectLst>
                <a:latin typeface="Arial Narrow" pitchFamily="34" charset="0"/>
              </a:rPr>
              <a:t>.</a:t>
            </a: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001BF28C-B0C0-4930-B4EC-8930E65D17C0}"/>
              </a:ext>
            </a:extLst>
          </p:cNvPr>
          <p:cNvSpPr/>
          <p:nvPr/>
        </p:nvSpPr>
        <p:spPr>
          <a:xfrm>
            <a:off x="762000" y="152400"/>
            <a:ext cx="7848600" cy="954088"/>
          </a:xfrm>
          <a:prstGeom prst="rect">
            <a:avLst/>
          </a:prstGeom>
        </p:spPr>
        <p:txBody>
          <a:bodyPr>
            <a:spAutoFit/>
          </a:bodyPr>
          <a:lstStyle/>
          <a:p>
            <a:pPr marL="571500" indent="-571500" algn="ctr">
              <a:defRPr/>
            </a:pPr>
            <a:r>
              <a:rPr lang="en-US" dirty="0">
                <a:solidFill>
                  <a:srgbClr val="002060"/>
                </a:solidFill>
                <a:effectLst>
                  <a:outerShdw blurRad="38100" dist="38100" dir="2700000" algn="tl">
                    <a:srgbClr val="000000">
                      <a:alpha val="43137"/>
                    </a:srgbClr>
                  </a:outerShdw>
                </a:effectLst>
              </a:rPr>
              <a:t>I.  Because It Confirms that Jesus is</a:t>
            </a:r>
          </a:p>
          <a:p>
            <a:pPr marL="571500" indent="-571500" algn="ctr">
              <a:defRPr/>
            </a:pPr>
            <a:r>
              <a:rPr lang="en-US" dirty="0">
                <a:solidFill>
                  <a:srgbClr val="002060"/>
                </a:solidFill>
                <a:effectLst>
                  <a:outerShdw blurRad="38100" dist="38100" dir="2700000" algn="tl">
                    <a:srgbClr val="000000">
                      <a:alpha val="43137"/>
                    </a:srgbClr>
                  </a:outerShdw>
                </a:effectLst>
              </a:rPr>
              <a:t>Who He Claimed to Be.</a:t>
            </a:r>
            <a:endParaRPr lang="en-US" dirty="0">
              <a:solidFill>
                <a:srgbClr val="002060"/>
              </a:solidFill>
            </a:endParaRPr>
          </a:p>
        </p:txBody>
      </p:sp>
    </p:spTree>
  </p:cSld>
  <p:clrMapOvr>
    <a:masterClrMapping/>
  </p:clrMapOvr>
  <p:transition>
    <p:dissolv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Metro</Template>
  <TotalTime>24950</TotalTime>
  <Words>2744</Words>
  <Application>Microsoft Office PowerPoint</Application>
  <PresentationFormat>On-screen Show (4:3)</PresentationFormat>
  <Paragraphs>285</Paragraphs>
  <Slides>37</Slides>
  <Notes>37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37</vt:i4>
      </vt:variant>
    </vt:vector>
  </HeadingPairs>
  <TitlesOfParts>
    <vt:vector size="43" baseType="lpstr">
      <vt:lpstr>Arial Narrow</vt:lpstr>
      <vt:lpstr>Arial</vt:lpstr>
      <vt:lpstr>Times New Roman</vt:lpstr>
      <vt:lpstr>Wingdings 2</vt:lpstr>
      <vt:lpstr>Calibri</vt:lpstr>
      <vt:lpstr>Trek</vt:lpstr>
      <vt:lpstr>Why  is  the resurrection important?</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Thomason Internet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Homosexual Agenda  Romans 1:18-32</dc:title>
  <dc:creator>Stephen H. Thomason</dc:creator>
  <cp:lastModifiedBy>Stephen Thomason</cp:lastModifiedBy>
  <cp:revision>1484</cp:revision>
  <dcterms:created xsi:type="dcterms:W3CDTF">2005-04-23T22:37:40Z</dcterms:created>
  <dcterms:modified xsi:type="dcterms:W3CDTF">2021-02-07T00:21:23Z</dcterms:modified>
</cp:coreProperties>
</file>