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398" r:id="rId2"/>
    <p:sldId id="1634" r:id="rId3"/>
    <p:sldId id="1675" r:id="rId4"/>
    <p:sldId id="1362" r:id="rId5"/>
    <p:sldId id="1503" r:id="rId6"/>
    <p:sldId id="1676" r:id="rId7"/>
    <p:sldId id="1677" r:id="rId8"/>
    <p:sldId id="1678" r:id="rId9"/>
    <p:sldId id="1679" r:id="rId10"/>
    <p:sldId id="1680" r:id="rId11"/>
    <p:sldId id="1681" r:id="rId12"/>
    <p:sldId id="1682" r:id="rId13"/>
    <p:sldId id="1683" r:id="rId14"/>
    <p:sldId id="1684" r:id="rId15"/>
    <p:sldId id="1685" r:id="rId16"/>
    <p:sldId id="1686" r:id="rId17"/>
    <p:sldId id="1687" r:id="rId18"/>
    <p:sldId id="1688" r:id="rId19"/>
    <p:sldId id="1476" r:id="rId20"/>
    <p:sldId id="1689" r:id="rId21"/>
    <p:sldId id="1690" r:id="rId22"/>
    <p:sldId id="1709" r:id="rId23"/>
    <p:sldId id="1691" r:id="rId24"/>
    <p:sldId id="1692" r:id="rId25"/>
    <p:sldId id="1693" r:id="rId26"/>
    <p:sldId id="1694" r:id="rId27"/>
    <p:sldId id="1695" r:id="rId28"/>
    <p:sldId id="1657" r:id="rId29"/>
    <p:sldId id="1696" r:id="rId30"/>
    <p:sldId id="1697" r:id="rId31"/>
    <p:sldId id="1698" r:id="rId32"/>
    <p:sldId id="1699" r:id="rId33"/>
    <p:sldId id="1700" r:id="rId34"/>
    <p:sldId id="1701" r:id="rId35"/>
    <p:sldId id="1702" r:id="rId36"/>
    <p:sldId id="1705" r:id="rId37"/>
    <p:sldId id="1706" r:id="rId38"/>
    <p:sldId id="1707" r:id="rId39"/>
    <p:sldId id="1708" r:id="rId40"/>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8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504EC7F7-CA3C-4334-B275-61551F1C0C18}"/>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A79A5FDE-432D-430E-B033-17A23F3ECDC0}"/>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D95AA93-6C95-410F-8A37-A4D481ADF0A3}"/>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6428D92-8ADC-4CDB-82FA-88E94F1EE6A3}"/>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B48FE886-FBEB-4ABC-AF51-917097D786C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C2117D-D2C9-4926-B24D-EBD82DEAACBD}"/>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61B3DD0-41AA-4CDC-B8BF-CED597F0C7C9}"/>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3D5E053E-513D-4C50-ACD0-2B3923EF9E53}" type="datetimeFigureOut">
              <a:rPr lang="en-US"/>
              <a:pPr>
                <a:defRPr/>
              </a:pPr>
              <a:t>3/2/2023</a:t>
            </a:fld>
            <a:endParaRPr lang="en-US" dirty="0"/>
          </a:p>
        </p:txBody>
      </p:sp>
      <p:sp>
        <p:nvSpPr>
          <p:cNvPr id="4" name="Slide Image Placeholder 3">
            <a:extLst>
              <a:ext uri="{FF2B5EF4-FFF2-40B4-BE49-F238E27FC236}">
                <a16:creationId xmlns:a16="http://schemas.microsoft.com/office/drawing/2014/main" id="{E29D4236-A81F-470E-AB0F-3E4D3CD824C7}"/>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BC7065F-30EA-40E9-B8E6-E86170C23961}"/>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668DF17-AFE9-46AE-B112-DAF9596A45D7}"/>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E84CB2EB-97CB-4720-AC48-87A324350DD0}"/>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B3A5A02-FEE0-49DA-B62E-D459C0767A5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4A801E0-DC65-46ED-BFE7-2A45F4DA36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997ACCC-6E45-4B20-9960-BD5A584AC9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4D674DE-3270-4B0A-9903-C80984BD5D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3BE5BB-6EC8-4D55-9AAB-0F926C29A2A8}"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5A430FB-5163-41A5-B909-BBAC440784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7ADDD2B-07BE-4669-8C1F-1D5C16EFFB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3F3AEBD-341F-4A3D-B5CE-45C5611308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909257-A487-47CA-BF50-480C22D78B73}"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F832774-D834-41F6-AA68-03CB655FDE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7676C01-1A4D-41F8-AD9B-1051E066D0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19D57FA-7CB6-4030-805E-57A657259F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C8788A-F7B3-4192-BCCB-242A7C5B91DD}"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2724783-A8A3-434C-9E01-DF2428DEF6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80BD94B2-16FB-42CD-B97E-08E0797F65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4113C3F1-247C-41EB-8858-A9CDDA93BE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C4791D-F808-4003-B3ED-1E129953C098}"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54B358F-ABF5-4EA8-B580-D5AA77C23E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C60A25D-81C0-4A7D-9BA0-3C16C8D6E2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51A2E72F-D73F-4019-9708-BE41F83F70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98BB26-B122-47DF-BE40-CC80D921C6F0}"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3D38DF3-9381-4ECF-8705-F932D36C46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EE44497-176D-4272-ABB9-D77AB1216D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1C70B0C6-4328-414B-BA71-674DBF9401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E1EA5D-3E60-4AD1-B390-B67C6844EB3A}"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2492CC1-4C4F-4725-8CBB-DB655BB819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1B329B00-2A41-4462-8FCE-77BEF3BAF9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EC765F4C-AFB0-411E-B797-11A8056ED7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022D7E-935B-4865-B280-B5F5F575BA6A}"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B66CD2D-B46D-4734-B269-EF2AF921C5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E821BE4-1F01-4DE6-A575-C2178B8A96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DD187D0-B5EC-426F-BE26-3A0ABDFA99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E118A3-9113-4485-A17B-7C4C47158836}"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F2A489E-9603-439A-9680-A1A8687E9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92F8919-6939-4920-935A-8BB09DCADB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90283A63-E1A3-4411-A2CE-BD72D310FF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936562-8A82-444F-B739-CADDE74AD1E5}"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1C24F33-7BA3-41B0-B0AA-62374BAF70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44EAB90-58B4-49D6-9950-078680B700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1B3A9C4-95FC-486A-AC02-87CD9BEEEC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48190E-13DC-4683-90A2-9624AF42263C}"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269DB40-8435-4F10-A353-EFBFA0B49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DCE1452D-7CBC-46F4-A8B7-020777B728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8DA466C3-D52F-4B35-9A7D-2713266D8D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FFAF0B-A125-4704-A06A-B03DB8FF5C59}"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20796DA-5A37-44F1-B6A8-46FA3F5D99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A421741-6824-420B-871C-BB69AFCB3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A7011953-8B04-40C3-948A-1E01818CCB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91F658-4ED1-4486-9A7B-1DD85A82A900}"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35517FA-AC4C-40D4-8924-05F6FB2151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F329CB0-E96C-41F6-83D1-A6FDC0EA4F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094910DE-6565-4C33-AC2B-4058E16A6A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DF1114-33D0-4DD5-B708-E09F5E5FE095}"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60314DD-288E-4AA5-B814-FC10F77946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F591158-4FB9-4BA2-B8A7-287E13EE4A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5375DD01-F2EA-4057-A6DF-F121E95849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9D5485-3031-4000-8DDD-00E0080C4D78}"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EA58CC5-8631-4719-A4B9-2BDE0E91B1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FA329570-2733-443C-917D-FA1D1ED58D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22777389-979A-4B33-A0A2-7F85BC7B5E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63FD58-054A-4687-BEC0-049A74592FDC}"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AF2A9B0-5C8C-4D38-9C36-2B26B65EAB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D62579E-3764-43FC-9898-CED901228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40AAF22-A343-4C2B-9B15-2CAF8CC87C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7AC5D7-F30B-4ADB-9A2F-1FF770FA662F}"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D1E026D-FCDD-47DC-9178-8D1B4A40CF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EBFA058-B35A-448B-BC37-3A4027FDD1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8DF3C92-C161-4492-BAA4-36C98EF496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766959-893E-4230-9F34-F847285AC6BA}"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75FD995-AE22-43B5-B82D-A26F1531CF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91BB6B2-E905-427D-B098-DA682198D8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3EAAC29-120F-4F6B-83F9-77218BECA7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1C06E2-9C8A-4C60-8F0F-09CBCE810A35}"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4864430-C190-4C4D-A754-362C4EEE81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C41C62E8-B420-4FB8-BE33-AA2C14E674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7F969F44-96B2-46DE-BA70-713A801D00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66B3B3-775B-4EF2-8CB5-954D8A6BDCED}"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47B03BA-ABCC-4B68-B140-64F854C7F8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F03E1270-2324-4278-8676-DBBBEB2B55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CEDE659-1B2D-4B55-BBA9-062039F5C5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924406-1951-4D2E-A5C3-9EBC29B2B894}"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F7116B8F-4006-4242-8E25-612BCCC05D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62718BB4-C13F-472E-A6BF-034F739491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7747BEF-A508-4F51-A7B0-CB389E007B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4FCF3-69FB-417D-910A-87C0A886FB78}"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0B92B119-42FE-41F2-B17C-912C87C674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12F959C-B8CB-4859-9A06-9B0F6FBA89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0D3C2EB-5509-483F-8286-1F73CFF213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02418C-9FF5-47D8-8363-3615137C3200}"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06DF952-D09A-4DF0-BD86-9A1EB01A95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3707493-BA89-42A2-978C-A9F39BF6A0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AFF420DD-EBFD-4AB6-A818-FDF62A9059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D9B3F7-6B05-4D4E-8E63-B097D6CB1CED}"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41F9C0D6-9431-4644-95CB-5ECA1BA399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8E5EAE4-724C-49A8-BF35-CC8D7311B4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F2C21248-3419-4026-96BC-4DD82EE359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1F2CDA-496C-47A1-849E-30653677CB0F}"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4C62EEE-4F0F-48B2-9956-403FF6BB6B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34ED7CE3-250C-40FB-AB8F-ECE5213D1C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C61CCDB-BA7D-47DC-BA1A-1E3F820EBA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699C1C-F411-49EB-B8B7-ECEEA1BAAC99}"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EE8BBA5-06A2-4753-944A-2F215AC1EF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AD46A140-251D-48FF-B21F-FFDFFDA1A8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93455377-D775-4244-904B-32AC9FC596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FC16AD-2DAB-4609-9B08-532C83653743}"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B97FBCF-B2FD-42F6-98F2-9C0A5A1E48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43C16648-D81C-4FB1-AB06-FFC7F3FC06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E2220742-1C78-4470-93BE-130A46645F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32D9FA-45C5-4CB9-B7F8-DB81385FBC21}"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ADBE1052-D1F1-499C-801F-318A676677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F56A1FB5-4A73-483F-881D-F33F433909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89A34890-AAC9-4AA2-A6E1-F11ADC65C6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1F8C07-A6CB-4097-BEFB-46F20177E9CD}"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9734B0D-5615-4DE2-B80E-4AA6C33E1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F77CAD5-4399-4AC5-AB3F-257F1403D6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923D9D1-EF84-44F2-B377-460C093819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8CBF4E-251B-4205-AB99-2EB04076999C}"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D1A4C49D-8F55-4258-BCA0-2A94A219C2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32CE4C83-1681-484F-A01C-772AE12A5F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46046097-279A-4B26-BE23-7ADCD9701B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19CDDA-E409-43A5-8728-3DA2FA61C83A}"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B26F7EB6-3ECB-442F-A628-BDE4B2ED84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61F1C26-9243-4DDC-AF26-BC09B985B6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DAF14D22-DC3A-4EA3-856E-84A945A861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C74961-6183-47C0-AD71-C94CD48405C3}"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0907F684-BFD2-402E-B714-B866B35937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200B2923-52FD-41F3-9589-CC2F48C81F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8C4EC686-CE9B-452F-B719-64C9E1A7C9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C919B1-37BB-4C03-8415-91B9973769E9}"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BEFE6A97-1F34-4446-A560-A520D160F2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AE82651-AE21-47D5-BD28-F450750D67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B493E42-1067-4F8E-BB3E-DAD285C5D1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0044AF-463A-4465-AFDB-51A4DBD94D5B}"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BDAD3B5-81CD-43F7-9183-EA425CED80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FD40E21-CBA2-431E-A260-598704CCF3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74E61077-A05F-40D6-AE50-C90EF8DDDE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E0989E-00C8-4B2B-AD76-4BB4B67FB960}"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303D435-986A-44E4-8927-749964A34D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175E992-ECDC-42B1-99F0-DFAD4EC45B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939F68E9-242D-401E-A719-CF92479D13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9292A6-1F05-4C94-A3DC-F45F131E0388}"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DABE8B1-5DE2-4348-A777-25B6E5C1DC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3ED82E55-0CAF-476A-9D52-88E7DF96A8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837EADE-9AF4-48BD-8342-06F70DAD72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49565C-3B63-49F4-8300-3FE349C823A6}"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2ACF70F-BB7A-4DBA-B6FB-4EEC61E5DF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921A8DC-B6B5-44F7-BC28-B9B22ADC1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4B822EB-BD59-4BC9-9544-A69A1F480F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164952-F53A-4035-88B7-83CA6160E03A}"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1135AF5-E94D-4621-A1E6-9F406B6D44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A0A4280-5FF2-47CB-BCAD-845B96DD2D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10946D00-517B-48F6-8899-04CEAE77A0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ADBF98-B961-49BD-BCDC-F236D630B66E}"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9580911C-A7F0-4148-AB0E-B4EC30ACAF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99DC423-9E3E-42AF-ACD5-16DA2502F5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243F28E-12EF-4A13-A60A-398A893D3E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0E12F4-B2EA-4EF6-82CE-A7375A699FFF}"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BF35D4A-15F7-4A58-91FC-7F18F130C83C}"/>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268A441D-D4AF-41E2-A230-B54C0B4DA560}"/>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80D3CF7-083E-4DA7-85D2-5EC93B4DC46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4AFC36F-A901-42E3-8B0D-A470E4AAADD1}"/>
              </a:ext>
            </a:extLst>
          </p:cNvPr>
          <p:cNvSpPr>
            <a:spLocks noGrp="1"/>
          </p:cNvSpPr>
          <p:nvPr>
            <p:ph type="sldNum" sz="quarter" idx="12"/>
          </p:nvPr>
        </p:nvSpPr>
        <p:spPr>
          <a:xfrm>
            <a:off x="8229600" y="6473825"/>
            <a:ext cx="758825" cy="247650"/>
          </a:xfrm>
        </p:spPr>
        <p:txBody>
          <a:bodyPr/>
          <a:lstStyle>
            <a:lvl1pPr>
              <a:defRPr/>
            </a:lvl1pPr>
          </a:lstStyle>
          <a:p>
            <a:pPr>
              <a:defRPr/>
            </a:pPr>
            <a:fld id="{A196FE69-E189-4107-861C-45FD7823EDA7}" type="slidenum">
              <a:rPr lang="en-US" altLang="en-US"/>
              <a:pPr>
                <a:defRPr/>
              </a:pPr>
              <a:t>‹#›</a:t>
            </a:fld>
            <a:endParaRPr lang="en-US" altLang="en-US"/>
          </a:p>
        </p:txBody>
      </p:sp>
    </p:spTree>
    <p:extLst>
      <p:ext uri="{BB962C8B-B14F-4D97-AF65-F5344CB8AC3E}">
        <p14:creationId xmlns:p14="http://schemas.microsoft.com/office/powerpoint/2010/main" val="1587826773"/>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1EA18EB-FBE0-40E3-B3D8-891BD62E674B}"/>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25A56CDC-EE00-4966-9549-8C25D63849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9BC240D-1084-4C4B-86EB-6471A31FC2CD}"/>
              </a:ext>
            </a:extLst>
          </p:cNvPr>
          <p:cNvSpPr>
            <a:spLocks noGrp="1"/>
          </p:cNvSpPr>
          <p:nvPr>
            <p:ph type="sldNum" sz="quarter" idx="12"/>
          </p:nvPr>
        </p:nvSpPr>
        <p:spPr/>
        <p:txBody>
          <a:bodyPr/>
          <a:lstStyle>
            <a:lvl1pPr>
              <a:defRPr/>
            </a:lvl1pPr>
          </a:lstStyle>
          <a:p>
            <a:pPr>
              <a:defRPr/>
            </a:pPr>
            <a:fld id="{DD8D7E9A-3D3B-4510-8EB3-86D9D0116EB6}" type="slidenum">
              <a:rPr lang="en-US" altLang="en-US"/>
              <a:pPr>
                <a:defRPr/>
              </a:pPr>
              <a:t>‹#›</a:t>
            </a:fld>
            <a:endParaRPr lang="en-US" altLang="en-US"/>
          </a:p>
        </p:txBody>
      </p:sp>
    </p:spTree>
    <p:extLst>
      <p:ext uri="{BB962C8B-B14F-4D97-AF65-F5344CB8AC3E}">
        <p14:creationId xmlns:p14="http://schemas.microsoft.com/office/powerpoint/2010/main" val="89358533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C2D90D-6052-44B3-AD7D-71960BAB5C0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9A98E0E-4D75-4C20-AE03-8DD8C03E87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7C37330-7C0E-4FEE-977E-FE517C6237C8}"/>
              </a:ext>
            </a:extLst>
          </p:cNvPr>
          <p:cNvSpPr>
            <a:spLocks noGrp="1"/>
          </p:cNvSpPr>
          <p:nvPr>
            <p:ph type="sldNum" sz="quarter" idx="12"/>
          </p:nvPr>
        </p:nvSpPr>
        <p:spPr/>
        <p:txBody>
          <a:bodyPr/>
          <a:lstStyle>
            <a:lvl1pPr>
              <a:defRPr/>
            </a:lvl1pPr>
          </a:lstStyle>
          <a:p>
            <a:pPr>
              <a:defRPr/>
            </a:pPr>
            <a:fld id="{9CD2CC77-28AF-4250-BB5E-0C2B912481F9}" type="slidenum">
              <a:rPr lang="en-US" altLang="en-US"/>
              <a:pPr>
                <a:defRPr/>
              </a:pPr>
              <a:t>‹#›</a:t>
            </a:fld>
            <a:endParaRPr lang="en-US" altLang="en-US"/>
          </a:p>
        </p:txBody>
      </p:sp>
    </p:spTree>
    <p:extLst>
      <p:ext uri="{BB962C8B-B14F-4D97-AF65-F5344CB8AC3E}">
        <p14:creationId xmlns:p14="http://schemas.microsoft.com/office/powerpoint/2010/main" val="399984904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C64FDA0-9647-4564-B376-1078F1CB9E1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C1383C7E-19C8-46B3-9484-94D126F564B1}"/>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A83EBA9-6227-409E-AB6F-31E9DFC312B4}"/>
              </a:ext>
            </a:extLst>
          </p:cNvPr>
          <p:cNvSpPr>
            <a:spLocks noGrp="1"/>
          </p:cNvSpPr>
          <p:nvPr>
            <p:ph type="sldNum" sz="quarter" idx="12"/>
          </p:nvPr>
        </p:nvSpPr>
        <p:spPr>
          <a:xfrm>
            <a:off x="8229600" y="6473825"/>
            <a:ext cx="758825" cy="247650"/>
          </a:xfrm>
        </p:spPr>
        <p:txBody>
          <a:bodyPr/>
          <a:lstStyle>
            <a:lvl1pPr>
              <a:defRPr/>
            </a:lvl1pPr>
          </a:lstStyle>
          <a:p>
            <a:pPr>
              <a:defRPr/>
            </a:pPr>
            <a:fld id="{118569FB-B510-4DCA-B476-0C0DF429AB84}" type="slidenum">
              <a:rPr lang="en-US" altLang="en-US"/>
              <a:pPr>
                <a:defRPr/>
              </a:pPr>
              <a:t>‹#›</a:t>
            </a:fld>
            <a:endParaRPr lang="en-US" altLang="en-US"/>
          </a:p>
        </p:txBody>
      </p:sp>
    </p:spTree>
    <p:extLst>
      <p:ext uri="{BB962C8B-B14F-4D97-AF65-F5344CB8AC3E}">
        <p14:creationId xmlns:p14="http://schemas.microsoft.com/office/powerpoint/2010/main" val="21076308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33CF65D-F8CD-45EE-9745-9254232866D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A2C34288-A6D7-49B6-9D4D-89059A70ACC2}"/>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B61C5AA-ABB8-46F3-A1B9-9B7F1686497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A085C5B-1EA8-46FB-B160-7E8C39EBD03F}"/>
              </a:ext>
            </a:extLst>
          </p:cNvPr>
          <p:cNvSpPr>
            <a:spLocks noGrp="1"/>
          </p:cNvSpPr>
          <p:nvPr>
            <p:ph type="sldNum" sz="quarter" idx="12"/>
          </p:nvPr>
        </p:nvSpPr>
        <p:spPr/>
        <p:txBody>
          <a:bodyPr/>
          <a:lstStyle>
            <a:lvl1pPr>
              <a:defRPr/>
            </a:lvl1pPr>
          </a:lstStyle>
          <a:p>
            <a:pPr>
              <a:defRPr/>
            </a:pPr>
            <a:fld id="{4F0B391F-A42A-42AF-9648-787F10202CA3}" type="slidenum">
              <a:rPr lang="en-US" altLang="en-US"/>
              <a:pPr>
                <a:defRPr/>
              </a:pPr>
              <a:t>‹#›</a:t>
            </a:fld>
            <a:endParaRPr lang="en-US" altLang="en-US"/>
          </a:p>
        </p:txBody>
      </p:sp>
    </p:spTree>
    <p:extLst>
      <p:ext uri="{BB962C8B-B14F-4D97-AF65-F5344CB8AC3E}">
        <p14:creationId xmlns:p14="http://schemas.microsoft.com/office/powerpoint/2010/main" val="387598268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BEB8FCE-97D9-4ECF-9136-7E027F955B5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0BCCB52F-ACF4-4CDE-AA9A-781BD1BF1D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E6267F27-38BA-48F3-B338-7E3E474333C0}"/>
              </a:ext>
            </a:extLst>
          </p:cNvPr>
          <p:cNvSpPr>
            <a:spLocks noGrp="1"/>
          </p:cNvSpPr>
          <p:nvPr>
            <p:ph type="sldNum" sz="quarter" idx="12"/>
          </p:nvPr>
        </p:nvSpPr>
        <p:spPr/>
        <p:txBody>
          <a:bodyPr/>
          <a:lstStyle>
            <a:lvl1pPr>
              <a:defRPr/>
            </a:lvl1pPr>
          </a:lstStyle>
          <a:p>
            <a:pPr>
              <a:defRPr/>
            </a:pPr>
            <a:fld id="{169DB01F-7576-4D2F-B342-8CC8C8ED784D}" type="slidenum">
              <a:rPr lang="en-US" altLang="en-US"/>
              <a:pPr>
                <a:defRPr/>
              </a:pPr>
              <a:t>‹#›</a:t>
            </a:fld>
            <a:endParaRPr lang="en-US" altLang="en-US"/>
          </a:p>
        </p:txBody>
      </p:sp>
    </p:spTree>
    <p:extLst>
      <p:ext uri="{BB962C8B-B14F-4D97-AF65-F5344CB8AC3E}">
        <p14:creationId xmlns:p14="http://schemas.microsoft.com/office/powerpoint/2010/main" val="44605961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2B0114D-BAF7-4869-9C00-11E23924B82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9002554-D1DC-4E81-BA50-0BB7D44A4933}"/>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404E6658-8A02-4A29-91A9-2D58F8A6F727}"/>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B35FAC37-8623-4F7C-AE7F-F6829755B6AE}"/>
              </a:ext>
            </a:extLst>
          </p:cNvPr>
          <p:cNvSpPr>
            <a:spLocks noGrp="1"/>
          </p:cNvSpPr>
          <p:nvPr>
            <p:ph type="sldNum" sz="quarter" idx="12"/>
          </p:nvPr>
        </p:nvSpPr>
        <p:spPr>
          <a:xfrm>
            <a:off x="8229600" y="6477000"/>
            <a:ext cx="762000" cy="247650"/>
          </a:xfrm>
        </p:spPr>
        <p:txBody>
          <a:bodyPr/>
          <a:lstStyle>
            <a:lvl1pPr>
              <a:defRPr/>
            </a:lvl1pPr>
          </a:lstStyle>
          <a:p>
            <a:pPr>
              <a:defRPr/>
            </a:pPr>
            <a:fld id="{F692F851-315E-4ECE-A6DE-CA850F04B4FC}" type="slidenum">
              <a:rPr lang="en-US" altLang="en-US"/>
              <a:pPr>
                <a:defRPr/>
              </a:pPr>
              <a:t>‹#›</a:t>
            </a:fld>
            <a:endParaRPr lang="en-US" altLang="en-US"/>
          </a:p>
        </p:txBody>
      </p:sp>
    </p:spTree>
    <p:extLst>
      <p:ext uri="{BB962C8B-B14F-4D97-AF65-F5344CB8AC3E}">
        <p14:creationId xmlns:p14="http://schemas.microsoft.com/office/powerpoint/2010/main" val="68419142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1896D2B-1A18-4297-B117-57F5F1E03D82}"/>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7E6BB53-05EA-42BB-915F-8C27362EDB6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69BF653-BA93-4FD7-A6E6-A5AF4253ADD0}"/>
              </a:ext>
            </a:extLst>
          </p:cNvPr>
          <p:cNvSpPr>
            <a:spLocks noGrp="1"/>
          </p:cNvSpPr>
          <p:nvPr>
            <p:ph type="sldNum" sz="quarter" idx="12"/>
          </p:nvPr>
        </p:nvSpPr>
        <p:spPr/>
        <p:txBody>
          <a:bodyPr/>
          <a:lstStyle>
            <a:lvl1pPr>
              <a:defRPr/>
            </a:lvl1pPr>
          </a:lstStyle>
          <a:p>
            <a:pPr>
              <a:defRPr/>
            </a:pPr>
            <a:fld id="{FC782315-5BC0-4192-8F54-0EE9CAC820BA}" type="slidenum">
              <a:rPr lang="en-US" altLang="en-US"/>
              <a:pPr>
                <a:defRPr/>
              </a:pPr>
              <a:t>‹#›</a:t>
            </a:fld>
            <a:endParaRPr lang="en-US" altLang="en-US"/>
          </a:p>
        </p:txBody>
      </p:sp>
    </p:spTree>
    <p:extLst>
      <p:ext uri="{BB962C8B-B14F-4D97-AF65-F5344CB8AC3E}">
        <p14:creationId xmlns:p14="http://schemas.microsoft.com/office/powerpoint/2010/main" val="353509923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FB711860-1858-48B7-BBE3-E71575426653}"/>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2E2F8494-74CB-4226-810A-F528F72E8E2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81EDFD1-5FFA-46D9-A07E-2F4FC0A7406B}"/>
              </a:ext>
            </a:extLst>
          </p:cNvPr>
          <p:cNvSpPr>
            <a:spLocks noGrp="1"/>
          </p:cNvSpPr>
          <p:nvPr>
            <p:ph type="sldNum" sz="quarter" idx="12"/>
          </p:nvPr>
        </p:nvSpPr>
        <p:spPr/>
        <p:txBody>
          <a:bodyPr/>
          <a:lstStyle>
            <a:lvl1pPr>
              <a:defRPr/>
            </a:lvl1pPr>
          </a:lstStyle>
          <a:p>
            <a:pPr>
              <a:defRPr/>
            </a:pPr>
            <a:fld id="{BB738E9D-A4F9-435D-A39E-2BEC4BB9EAC0}" type="slidenum">
              <a:rPr lang="en-US" altLang="en-US"/>
              <a:pPr>
                <a:defRPr/>
              </a:pPr>
              <a:t>‹#›</a:t>
            </a:fld>
            <a:endParaRPr lang="en-US" altLang="en-US"/>
          </a:p>
        </p:txBody>
      </p:sp>
    </p:spTree>
    <p:extLst>
      <p:ext uri="{BB962C8B-B14F-4D97-AF65-F5344CB8AC3E}">
        <p14:creationId xmlns:p14="http://schemas.microsoft.com/office/powerpoint/2010/main" val="196198452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C3B7DFE8-2041-4ECC-A5E5-CC580B4594B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DDF3F75-E3FA-447B-ACD6-23499A31C8CF}"/>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BA79FAED-DA48-41B4-82BB-DF0A98C2CA2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B108AB3-1DF9-4C53-B15C-B0C3C1EBD19F}"/>
              </a:ext>
            </a:extLst>
          </p:cNvPr>
          <p:cNvSpPr>
            <a:spLocks noGrp="1"/>
          </p:cNvSpPr>
          <p:nvPr>
            <p:ph type="sldNum" sz="quarter" idx="12"/>
          </p:nvPr>
        </p:nvSpPr>
        <p:spPr/>
        <p:txBody>
          <a:bodyPr/>
          <a:lstStyle>
            <a:lvl1pPr>
              <a:defRPr/>
            </a:lvl1pPr>
          </a:lstStyle>
          <a:p>
            <a:pPr>
              <a:defRPr/>
            </a:pPr>
            <a:fld id="{1EF21168-EA93-45C5-9653-CDB7F82E955E}" type="slidenum">
              <a:rPr lang="en-US" altLang="en-US"/>
              <a:pPr>
                <a:defRPr/>
              </a:pPr>
              <a:t>‹#›</a:t>
            </a:fld>
            <a:endParaRPr lang="en-US" altLang="en-US"/>
          </a:p>
        </p:txBody>
      </p:sp>
    </p:spTree>
    <p:extLst>
      <p:ext uri="{BB962C8B-B14F-4D97-AF65-F5344CB8AC3E}">
        <p14:creationId xmlns:p14="http://schemas.microsoft.com/office/powerpoint/2010/main" val="131913546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FC956395-5F49-4BB2-8449-E0C8A4E6163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1F20E95-7D9A-4010-A28C-8E01F2CAC41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A0E47E4A-B0E5-4E4B-A393-46188E75706C}"/>
              </a:ext>
            </a:extLst>
          </p:cNvPr>
          <p:cNvSpPr>
            <a:spLocks noGrp="1"/>
          </p:cNvSpPr>
          <p:nvPr>
            <p:ph type="sldNum" sz="quarter" idx="12"/>
          </p:nvPr>
        </p:nvSpPr>
        <p:spPr/>
        <p:txBody>
          <a:bodyPr/>
          <a:lstStyle>
            <a:lvl1pPr>
              <a:defRPr/>
            </a:lvl1pPr>
          </a:lstStyle>
          <a:p>
            <a:pPr>
              <a:defRPr/>
            </a:pPr>
            <a:fld id="{628D1CF7-DF56-4408-A264-646AB90CF9F0}" type="slidenum">
              <a:rPr lang="en-US" altLang="en-US"/>
              <a:pPr>
                <a:defRPr/>
              </a:pPr>
              <a:t>‹#›</a:t>
            </a:fld>
            <a:endParaRPr lang="en-US" altLang="en-US"/>
          </a:p>
        </p:txBody>
      </p:sp>
    </p:spTree>
    <p:extLst>
      <p:ext uri="{BB962C8B-B14F-4D97-AF65-F5344CB8AC3E}">
        <p14:creationId xmlns:p14="http://schemas.microsoft.com/office/powerpoint/2010/main" val="46164147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4570A68-A3EB-4BDE-B3D0-A90DEEB7676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6A981380-881D-4642-816A-8234C1180D7B}"/>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ED022532-B22F-4445-8701-D423AF096E1F}"/>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3915D2A4-60B6-4AE5-AA97-FBB4012FF8B7}"/>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DD2B42F2-287D-4287-AE9D-C4D0057F77C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6D7C9461-B898-410B-86B8-3F2343B3632A}"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17BA12F-118B-4234-A647-23E245D4C1F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4984746-F440-4D10-92C7-9CC04E0F7D5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8E081917-5333-4B2A-B8EB-D0656D28253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272" r:id="rId1"/>
    <p:sldLayoutId id="2147485273" r:id="rId2"/>
    <p:sldLayoutId id="2147485274" r:id="rId3"/>
    <p:sldLayoutId id="2147485269" r:id="rId4"/>
    <p:sldLayoutId id="2147485275" r:id="rId5"/>
    <p:sldLayoutId id="2147485270" r:id="rId6"/>
    <p:sldLayoutId id="2147485276" r:id="rId7"/>
    <p:sldLayoutId id="2147485277" r:id="rId8"/>
    <p:sldLayoutId id="2147485278" r:id="rId9"/>
    <p:sldLayoutId id="2147485271" r:id="rId10"/>
    <p:sldLayoutId id="214748527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0AF5F490-AF7E-4D43-A2D7-7F4C530B76D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is  the gospel  &amp;  Why</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Is  it </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important?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AFBFC8-626F-417D-A70C-C599D26DE2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9B3FE5-3069-4212-84A1-4A7F055916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Background: Keep in mind who God 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existed before anything 	else.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His might &amp; majesty are 	beyond us.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453CBB2-206A-47DB-9108-A938D1E48D5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F85263-B49B-4B13-9B5B-AE04F92A27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77731A-23D7-4E73-80A7-CDFF1D3101F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Background: Keep in mind who God 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existed before anything 	else.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His might &amp; majesty are 	beyond 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created everything!</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16C8A6C-7E57-4310-BE82-9042F1529D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1BC8D3-6C4C-4052-B006-939FBD1C5F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1EB337-8507-47CC-9D2C-BB0EFEAD5CA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gospel is the story of how God </a:t>
            </a:r>
            <a:r>
              <a:rPr lang="en-US" sz="4400" b="1" u="sng" dirty="0">
                <a:solidFill>
                  <a:srgbClr val="990033"/>
                </a:solidFill>
                <a:effectLst>
                  <a:outerShdw blurRad="38100" dist="38100" dir="2700000" algn="tl">
                    <a:srgbClr val="000000">
                      <a:alpha val="43137"/>
                    </a:srgbClr>
                  </a:outerShdw>
                </a:effectLst>
                <a:latin typeface="Arial Narrow" pitchFamily="34" charset="0"/>
              </a:rPr>
              <a:t>acted</a:t>
            </a:r>
            <a:r>
              <a:rPr lang="en-US" sz="4400" b="1" dirty="0">
                <a:solidFill>
                  <a:srgbClr val="990033"/>
                </a:solidFill>
                <a:effectLst>
                  <a:outerShdw blurRad="38100" dist="38100" dir="2700000" algn="tl">
                    <a:srgbClr val="000000">
                      <a:alpha val="43137"/>
                    </a:srgbClr>
                  </a:outerShdw>
                </a:effectLst>
                <a:latin typeface="Arial Narrow" pitchFamily="34" charset="0"/>
              </a:rPr>
              <a:t> in history.</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656BD9E-1B39-49AE-84DE-5D254A4E923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0D66E5-E1AF-4E9C-9CAB-D504DA7E34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B0E598-FEDC-410B-905E-F9024386C84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gospel is the story of how God </a:t>
            </a:r>
            <a:r>
              <a:rPr lang="en-US" sz="4400" b="1" u="sng" dirty="0">
                <a:solidFill>
                  <a:srgbClr val="990033"/>
                </a:solidFill>
                <a:effectLst>
                  <a:outerShdw blurRad="38100" dist="38100" dir="2700000" algn="tl">
                    <a:srgbClr val="000000">
                      <a:alpha val="43137"/>
                    </a:srgbClr>
                  </a:outerShdw>
                </a:effectLst>
                <a:latin typeface="Arial Narrow" pitchFamily="34" charset="0"/>
              </a:rPr>
              <a:t>acted</a:t>
            </a:r>
            <a:r>
              <a:rPr lang="en-US" sz="4400" b="1" dirty="0">
                <a:solidFill>
                  <a:srgbClr val="990033"/>
                </a:solidFill>
                <a:effectLst>
                  <a:outerShdw blurRad="38100" dist="38100" dir="2700000" algn="tl">
                    <a:srgbClr val="000000">
                      <a:alpha val="43137"/>
                    </a:srgbClr>
                  </a:outerShdw>
                </a:effectLst>
                <a:latin typeface="Arial Narrow" pitchFamily="34" charset="0"/>
              </a:rPr>
              <a:t> in history.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 became a </a:t>
            </a:r>
            <a:r>
              <a:rPr lang="en-US" sz="4400" b="1" u="sng" dirty="0">
                <a:solidFill>
                  <a:srgbClr val="990033"/>
                </a:solidFill>
                <a:effectLst>
                  <a:outerShdw blurRad="38100" dist="38100" dir="2700000" algn="tl">
                    <a:srgbClr val="000000">
                      <a:alpha val="43137"/>
                    </a:srgbClr>
                  </a:outerShdw>
                </a:effectLst>
                <a:latin typeface="Arial Narrow" pitchFamily="34" charset="0"/>
              </a:rPr>
              <a:t>man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2:6-8 - Who,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being in very nature God</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did not consider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equality with God</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something to be grasped, but made himself nothing, taking the very nature of servant, being made in human likeness. And being found in appearance as a man, he humbled himself and became obedient to death - even death on a cross!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595611E-CE19-4AD6-B86B-C6B24B1BE8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B4F49C-AF7F-4DEE-AFBC-6DD69B4DF5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1EC7B2-91AF-4BC7-8A67-1302DFC9C95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gospel is the story of how God </a:t>
            </a:r>
            <a:r>
              <a:rPr lang="en-US" sz="4400" b="1" u="sng" dirty="0">
                <a:solidFill>
                  <a:srgbClr val="990033"/>
                </a:solidFill>
                <a:effectLst>
                  <a:outerShdw blurRad="38100" dist="38100" dir="2700000" algn="tl">
                    <a:srgbClr val="000000">
                      <a:alpha val="43137"/>
                    </a:srgbClr>
                  </a:outerShdw>
                </a:effectLst>
                <a:latin typeface="Arial Narrow" pitchFamily="34" charset="0"/>
              </a:rPr>
              <a:t>acted</a:t>
            </a:r>
            <a:r>
              <a:rPr lang="en-US" sz="4400" b="1" dirty="0">
                <a:solidFill>
                  <a:srgbClr val="990033"/>
                </a:solidFill>
                <a:effectLst>
                  <a:outerShdw blurRad="38100" dist="38100" dir="2700000" algn="tl">
                    <a:srgbClr val="000000">
                      <a:alpha val="43137"/>
                    </a:srgbClr>
                  </a:outerShdw>
                </a:effectLst>
                <a:latin typeface="Arial Narrow" pitchFamily="34" charset="0"/>
              </a:rPr>
              <a:t> in history.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That man </a:t>
            </a:r>
            <a:r>
              <a:rPr lang="en-US" sz="4400" b="1" u="sng" dirty="0">
                <a:solidFill>
                  <a:srgbClr val="990033"/>
                </a:solidFill>
                <a:effectLst>
                  <a:outerShdw blurRad="38100" dist="38100" dir="2700000" algn="tl">
                    <a:srgbClr val="000000">
                      <a:alpha val="43137"/>
                    </a:srgbClr>
                  </a:outerShdw>
                </a:effectLst>
                <a:latin typeface="Arial Narrow" pitchFamily="34" charset="0"/>
              </a:rPr>
              <a:t>died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what I received I passed on to you as of first importance: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died for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Scriptures, that he was buried, that he was raised on the third day according to the Scriptures, and that he appeared to Peter, and then to the Twelve. - v1-5</a:t>
            </a:r>
          </a:p>
        </p:txBody>
      </p:sp>
      <p:sp>
        <p:nvSpPr>
          <p:cNvPr id="4" name="Rectangle 3">
            <a:extLst>
              <a:ext uri="{FF2B5EF4-FFF2-40B4-BE49-F238E27FC236}">
                <a16:creationId xmlns:a16="http://schemas.microsoft.com/office/drawing/2014/main" id="{C813FD24-CEA6-4BFB-9B6C-169B3768C9C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55CB32-44B5-4990-96CD-3518D865E4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A274D7-ACAE-4CCD-AC38-FF08144F6CD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gospel is the story of how God </a:t>
            </a:r>
            <a:r>
              <a:rPr lang="en-US" sz="4400" b="1" u="sng" dirty="0">
                <a:solidFill>
                  <a:srgbClr val="990033"/>
                </a:solidFill>
                <a:effectLst>
                  <a:outerShdw blurRad="38100" dist="38100" dir="2700000" algn="tl">
                    <a:srgbClr val="000000">
                      <a:alpha val="43137"/>
                    </a:srgbClr>
                  </a:outerShdw>
                </a:effectLst>
                <a:latin typeface="Arial Narrow" pitchFamily="34" charset="0"/>
              </a:rPr>
              <a:t>acted</a:t>
            </a:r>
            <a:r>
              <a:rPr lang="en-US" sz="4400" b="1" dirty="0">
                <a:solidFill>
                  <a:srgbClr val="990033"/>
                </a:solidFill>
                <a:effectLst>
                  <a:outerShdw blurRad="38100" dist="38100" dir="2700000" algn="tl">
                    <a:srgbClr val="000000">
                      <a:alpha val="43137"/>
                    </a:srgbClr>
                  </a:outerShdw>
                </a:effectLst>
                <a:latin typeface="Arial Narrow" pitchFamily="34" charset="0"/>
              </a:rPr>
              <a:t> in history.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buried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what I received I passed on to you as of first importance: that Christ died for our sins according to the Scriptures,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buried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he was raised on the third day according to the Scriptures, and that he appeared to Peter, and then to the Twelve. - v1-5</a:t>
            </a:r>
          </a:p>
        </p:txBody>
      </p:sp>
      <p:sp>
        <p:nvSpPr>
          <p:cNvPr id="4" name="Rectangle 3">
            <a:extLst>
              <a:ext uri="{FF2B5EF4-FFF2-40B4-BE49-F238E27FC236}">
                <a16:creationId xmlns:a16="http://schemas.microsoft.com/office/drawing/2014/main" id="{B744314A-08C1-45A2-9E1F-B20E7A781AC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D59CA9-375F-43C8-AB8E-3A18503F8C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7D24E8-54B1-49D8-AD99-2F64229B8AF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gospel is the story of how God </a:t>
            </a:r>
            <a:r>
              <a:rPr lang="en-US" sz="4400" b="1" u="sng" dirty="0">
                <a:solidFill>
                  <a:srgbClr val="990033"/>
                </a:solidFill>
                <a:effectLst>
                  <a:outerShdw blurRad="38100" dist="38100" dir="2700000" algn="tl">
                    <a:srgbClr val="000000">
                      <a:alpha val="43137"/>
                    </a:srgbClr>
                  </a:outerShdw>
                </a:effectLst>
                <a:latin typeface="Arial Narrow" pitchFamily="34" charset="0"/>
              </a:rPr>
              <a:t>acted</a:t>
            </a:r>
            <a:r>
              <a:rPr lang="en-US" sz="4400" b="1" dirty="0">
                <a:solidFill>
                  <a:srgbClr val="990033"/>
                </a:solidFill>
                <a:effectLst>
                  <a:outerShdw blurRad="38100" dist="38100" dir="2700000" algn="tl">
                    <a:srgbClr val="000000">
                      <a:alpha val="43137"/>
                    </a:srgbClr>
                  </a:outerShdw>
                </a:effectLst>
                <a:latin typeface="Arial Narrow" pitchFamily="34" charset="0"/>
              </a:rPr>
              <a:t> in history.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raised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what I received I passed on to you as of first importance: that Christ died for our sins according to the Scriptures, that he was buried,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raised on the third day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Scriptures, and that he appeared to Peter, and then to the Twelve. - v1-5</a:t>
            </a:r>
          </a:p>
        </p:txBody>
      </p:sp>
      <p:sp>
        <p:nvSpPr>
          <p:cNvPr id="4" name="Rectangle 3">
            <a:extLst>
              <a:ext uri="{FF2B5EF4-FFF2-40B4-BE49-F238E27FC236}">
                <a16:creationId xmlns:a16="http://schemas.microsoft.com/office/drawing/2014/main" id="{953D208E-6557-4B82-AAA4-2D28D7F7E9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28B332-89EB-4D3F-8A01-BE693FD579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65145D-ED7F-4244-A2F7-B3244B7E0AC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gospel is the story of how God </a:t>
            </a:r>
            <a:r>
              <a:rPr lang="en-US" sz="4400" b="1" u="sng" dirty="0">
                <a:solidFill>
                  <a:srgbClr val="990033"/>
                </a:solidFill>
                <a:effectLst>
                  <a:outerShdw blurRad="38100" dist="38100" dir="2700000" algn="tl">
                    <a:srgbClr val="000000">
                      <a:alpha val="43137"/>
                    </a:srgbClr>
                  </a:outerShdw>
                </a:effectLst>
                <a:latin typeface="Arial Narrow" pitchFamily="34" charset="0"/>
              </a:rPr>
              <a:t>acted</a:t>
            </a:r>
            <a:r>
              <a:rPr lang="en-US" sz="4400" b="1" dirty="0">
                <a:solidFill>
                  <a:srgbClr val="990033"/>
                </a:solidFill>
                <a:effectLst>
                  <a:outerShdw blurRad="38100" dist="38100" dir="2700000" algn="tl">
                    <a:srgbClr val="000000">
                      <a:alpha val="43137"/>
                    </a:srgbClr>
                  </a:outerShdw>
                </a:effectLst>
                <a:latin typeface="Arial Narrow" pitchFamily="34" charset="0"/>
              </a:rPr>
              <a:t> in history.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He </a:t>
            </a:r>
            <a:r>
              <a:rPr lang="en-US" sz="4400" b="1" u="sng" dirty="0">
                <a:solidFill>
                  <a:srgbClr val="990033"/>
                </a:solidFill>
                <a:effectLst>
                  <a:outerShdw blurRad="38100" dist="38100" dir="2700000" algn="tl">
                    <a:srgbClr val="000000">
                      <a:alpha val="43137"/>
                    </a:srgbClr>
                  </a:outerShdw>
                </a:effectLst>
                <a:latin typeface="Arial Narrow" pitchFamily="34" charset="0"/>
              </a:rPr>
              <a:t>appeared</a:t>
            </a:r>
            <a:r>
              <a:rPr lang="en-US" sz="4400" b="1" dirty="0">
                <a:solidFill>
                  <a:srgbClr val="990033"/>
                </a:solidFill>
                <a:effectLst>
                  <a:outerShdw blurRad="38100" dist="38100" dir="2700000" algn="tl">
                    <a:srgbClr val="000000">
                      <a:alpha val="43137"/>
                    </a:srgbClr>
                  </a:outerShdw>
                </a:effectLst>
                <a:latin typeface="Arial Narrow" pitchFamily="34" charset="0"/>
              </a:rPr>
              <a:t> to many people.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After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appeared to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more than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five hundred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the brothers at the same time, most of whom are still living, though some have fallen asleep. Then he appeared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James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the apostles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last of all he appeared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me also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to one abnormally born. - v6-8</a:t>
            </a:r>
          </a:p>
        </p:txBody>
      </p:sp>
      <p:sp>
        <p:nvSpPr>
          <p:cNvPr id="4" name="Rectangle 3">
            <a:extLst>
              <a:ext uri="{FF2B5EF4-FFF2-40B4-BE49-F238E27FC236}">
                <a16:creationId xmlns:a16="http://schemas.microsoft.com/office/drawing/2014/main" id="{4F0A4F13-9173-479D-9891-6B79C83507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AB74A5-9284-4FF2-89CD-1881D1A72E0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2371DB-F5A2-4CE9-8BEB-17C2F022D63A}"/>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the Gospel Is.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How it is Proclaimed.</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D26450-87C7-466B-9AE5-29C3106FD1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932342-225A-4D85-99CA-EA98E9463009}"/>
              </a:ext>
            </a:extLst>
          </p:cNvPr>
          <p:cNvSpPr>
            <a:spLocks noGrp="1" noChangeArrowheads="1"/>
          </p:cNvSpPr>
          <p:nvPr>
            <p:ph idx="1"/>
          </p:nvPr>
        </p:nvSpPr>
        <p:spPr>
          <a:xfrm>
            <a:off x="470483"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It is to be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preached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to share the good news.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brothers, I want to remind you of the gospel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preached to you</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which you received and on which you have taken your stand. - v1.</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εὐαγγελίζω</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5CD3DDB-D939-4AC5-99FC-CFADD123EB1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II. How it is Proclaimed.</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447D32-09C7-408C-9CA4-7321B0F0A2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E275B5-B68C-44CB-9241-7E41935408F7}"/>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15:1-5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brothers, I want to remind you of the gospel I preached to you, which you received and on which you have taken your stand. By this gospel you are saved, if you hold firmly to the word I preached to you. Otherwise, you have believed in vain. For what I received I passed on to you as of first importance: that Christ died for our sins according to the Scriptures, that he was buried, that he was raised on the third day according to the Scriptures, and that he appeared to Peter, and then to the Twelve.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DC5DE7-AC93-451B-90BF-BF8427F5F6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9C252F-F503-4F87-84FC-ECEFB461CE1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It is to be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preached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to share the good news.</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It’s the verb form of gospel</a:t>
            </a:r>
          </a:p>
          <a:p>
            <a:pPr marL="609600" indent="-609600" algn="ctr"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Gentium" pitchFamily="2" charset="0"/>
              </a:rPr>
              <a:t>(</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εὐαγγέλιον</a:t>
            </a:r>
            <a:r>
              <a:rPr lang="en-US" altLang="en-US" sz="2800" b="1">
                <a:solidFill>
                  <a:schemeClr val="tx1"/>
                </a:solidFill>
                <a:effectLst>
                  <a:outerShdw blurRad="38100" dist="38100" dir="2700000" algn="tl">
                    <a:srgbClr val="000000">
                      <a:alpha val="43137"/>
                    </a:srgbClr>
                  </a:outerShdw>
                </a:effectLst>
                <a:latin typeface="Gentium" pitchFamily="2" charset="0"/>
              </a:rPr>
              <a:t>)</a:t>
            </a:r>
          </a:p>
          <a:p>
            <a:pPr marL="609600" indent="-609600" algn="ctr" eaLnBrk="1" hangingPunct="1">
              <a:buFont typeface="Wingdings 2" panose="05020102010507070707" pitchFamily="18" charset="2"/>
              <a:buNone/>
            </a:pPr>
            <a:endParaRPr lang="en-US" altLang="en-US" sz="4400" b="1">
              <a:solidFill>
                <a:schemeClr val="tx1"/>
              </a:solidFill>
              <a:effectLst>
                <a:outerShdw blurRad="38100" dist="38100" dir="2700000" algn="tl">
                  <a:srgbClr val="000000">
                    <a:alpha val="43137"/>
                  </a:srgbClr>
                </a:outerShdw>
              </a:effectLst>
              <a:latin typeface="Gentium" pitchFamily="2"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εὐαγγελίζω</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C83D2F3-A7E5-4635-8B01-07D3284D14A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II. How it is Proclaimed.</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CCFE4A-122D-4161-A81A-436B47F55B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4EEE7D-9BA8-44DE-9E49-D47269D7EDE6}"/>
              </a:ext>
            </a:extLst>
          </p:cNvPr>
          <p:cNvSpPr>
            <a:spLocks noGrp="1" noChangeArrowheads="1"/>
          </p:cNvSpPr>
          <p:nvPr>
            <p:ph idx="1"/>
          </p:nvPr>
        </p:nvSpPr>
        <p:spPr>
          <a:xfrm>
            <a:off x="457200" y="1143000"/>
            <a:ext cx="8229600" cy="5410200"/>
          </a:xfrm>
        </p:spPr>
        <p:txBody>
          <a:bodyPr>
            <a:normAutofit/>
          </a:bodyPr>
          <a:lstStyle/>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It is to be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received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to be intimately associated with what is received.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brothers, I want to remind you of the gospel I preached to you, which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received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on which you have taken your stand. - v1</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παραλαμβάνω</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50BF175-CD3F-4FF5-AC04-7EA1B762BC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II. How it is Proclaimed.</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3F9E63-379B-4142-916A-279F2F213A2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AE4BEF-23E9-4F13-A520-F8CF4EF166D4}"/>
              </a:ext>
            </a:extLst>
          </p:cNvPr>
          <p:cNvSpPr>
            <a:spLocks noGrp="1" noChangeArrowheads="1"/>
          </p:cNvSpPr>
          <p:nvPr>
            <p:ph idx="1"/>
          </p:nvPr>
        </p:nvSpPr>
        <p:spPr>
          <a:xfrm>
            <a:off x="457200" y="1143000"/>
            <a:ext cx="8229600" cy="5410200"/>
          </a:xfrm>
        </p:spPr>
        <p:txBody>
          <a:bodyPr>
            <a:normAutofit/>
          </a:bodyPr>
          <a:lstStyle/>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It is to be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received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to be intimately associated with what is received.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brothers, I want to remind you of the gospel I preached to you, which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received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on which you have taken your stand. - v1</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How?</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παραλαμβάνω</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5235007E-C661-449B-ABE5-C77D0CEEA2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II. How it is Proclaimed.</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275304-2D38-44C9-8D51-21F6DCE09F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8A85AC-1CEE-4A9B-AC53-C936B114EC3C}"/>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brothers, I want to remind you of the gospel I preached to you, which you received and on which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have taken your stand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this gospel you are saved, if you hold firmly to the word I preached to you. Otherwise, you have believed in vain. - v1-2.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1.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Stand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to take your stand, be committed to</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ἵστημι</a:t>
            </a:r>
            <a:endParaRPr lang="en-US" altLang="en-US" sz="2800" b="1">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1AD959B7-DFB2-42EC-BC28-298D7E4410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II. How it is Proclaimed.</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1705D8-7047-435D-8C1A-CD6267409E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D4C9D2-1609-47BC-9D38-691EE476551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brothers, I want to remind you of the gospel I preached to you, which you received and on which you have taken your stand. By this gospel you are saved, if you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hold firmly to the word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preached to you. Otherwise, you have believed in vain. - v1-2.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2.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Hold firmly to</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κατέχω</a:t>
            </a:r>
            <a:endParaRPr lang="en-US" altLang="en-US" sz="2800" b="1">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8083AC73-7A22-47D7-A505-35E151D8EA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II. How it is Proclaimed.</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EE5890-8F4C-453A-BE93-AA62A3EEC9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276E86-80A1-478D-BCC8-C9BAA8562376}"/>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brothers, I want to remind you of the gospel I preached to you, which you received and on which you have taken your stand. By this gospel you are saved, if you hold firmly to the word I preached to you. Otherwise, you have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vain. - v1-2.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3.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Believe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trusted in, have faith in.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ἐπιπιστεύω</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16618806-FB10-4E96-9692-CD90C84569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II. How it is Proclaimed.</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7DFB29-5F22-44B5-AFB8-1B35C3EA8B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AA9D73-F279-4AA3-97D9-49B1FE5EE47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An example of this salvation pattern.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18:8 -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Crispus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synagogue ruler, and his entire household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believed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Lord; and many of the Corinthians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believed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C5395DB-8BF0-4855-8A0D-9FD807F3747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II. How it is Proclaimed.</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DF1F27-9508-4837-8951-37BF04B0A78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0E646E-55BA-41E7-BB57-40A95E1418C9}"/>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the Gospel Is.</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How it is Proclaimed.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Evidences of the Gospel’s Importance.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97BB6B-7715-4084-B257-F45DD24E1F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DF32B2-17A8-423C-86C6-79B623DFE7D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gospel is to be proclaimed today as you </a:t>
            </a:r>
            <a:r>
              <a:rPr lang="en-US" sz="4400" b="1" u="sng" dirty="0">
                <a:solidFill>
                  <a:srgbClr val="990033"/>
                </a:solidFill>
                <a:effectLst>
                  <a:outerShdw blurRad="38100" dist="38100" dir="2700000" algn="tl">
                    <a:srgbClr val="000000">
                      <a:alpha val="43137"/>
                    </a:srgbClr>
                  </a:outerShdw>
                </a:effectLst>
                <a:latin typeface="Arial Narrow" pitchFamily="34" charset="0"/>
              </a:rPr>
              <a:t>witness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6D7414B-A1DC-473C-83E2-2EFD065A9F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2D684B-E856-418F-B849-9476D13CD2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00A597-C4D1-43E8-AF4F-434AB2C698B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gospel is to be proclaimed today as you </a:t>
            </a:r>
            <a:r>
              <a:rPr lang="en-US" sz="4400" b="1" u="sng" dirty="0">
                <a:solidFill>
                  <a:srgbClr val="990033"/>
                </a:solidFill>
                <a:effectLst>
                  <a:outerShdw blurRad="38100" dist="38100" dir="2700000" algn="tl">
                    <a:srgbClr val="000000">
                      <a:alpha val="43137"/>
                    </a:srgbClr>
                  </a:outerShdw>
                </a:effectLst>
                <a:latin typeface="Arial Narrow" pitchFamily="34" charset="0"/>
              </a:rPr>
              <a:t>witness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4:2 - Preach the Word; be prepared in season and out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of season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B5FB5E92-D626-4769-8368-F86D81CBD9A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659C0C-7EAA-4D61-A154-4A2A1F018E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CFAF1D-2673-40B0-B63A-34F2F050AB16}"/>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15:6-8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After that, he appeared to more than five hundred of the brothers at the same time, most of whom are still living, though some have fallen asleep. Then he appeared to James, then to all the apostles, and last of all he appeared to me also, as to one abnormally born.</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09F245-67E0-4A69-8046-283FEB410E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42A9CD-E34F-4642-A725-92E6A1C9B6B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gospel is to be proclaimed today as you </a:t>
            </a:r>
            <a:r>
              <a:rPr lang="en-US" sz="4400" b="1" u="sng" dirty="0">
                <a:solidFill>
                  <a:srgbClr val="990033"/>
                </a:solidFill>
                <a:effectLst>
                  <a:outerShdw blurRad="38100" dist="38100" dir="2700000" algn="tl">
                    <a:srgbClr val="000000">
                      <a:alpha val="43137"/>
                    </a:srgbClr>
                  </a:outerShdw>
                </a:effectLst>
                <a:latin typeface="Arial Narrow" pitchFamily="34" charset="0"/>
              </a:rPr>
              <a:t>witness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If you present it, people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respond</a:t>
            </a:r>
            <a:r>
              <a:rPr lang="en-US" sz="4400" b="1" dirty="0">
                <a:solidFill>
                  <a:srgbClr val="990033"/>
                </a:solidFill>
                <a:effectLst>
                  <a:outerShdw blurRad="38100" dist="38100" dir="2700000" algn="tl">
                    <a:srgbClr val="000000">
                      <a:alpha val="43137"/>
                    </a:srgbClr>
                  </a:outerShdw>
                </a:effectLst>
                <a:latin typeface="Arial Narrow" pitchFamily="34" charset="0"/>
              </a:rPr>
              <a:t> to it because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1:16 - I am not ashamed of the gospel,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power of God for the salvation of everyone who believes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first for the Jew, then for the Gentile.</a:t>
            </a:r>
          </a:p>
        </p:txBody>
      </p:sp>
      <p:sp>
        <p:nvSpPr>
          <p:cNvPr id="4" name="Rectangle 3">
            <a:extLst>
              <a:ext uri="{FF2B5EF4-FFF2-40B4-BE49-F238E27FC236}">
                <a16:creationId xmlns:a16="http://schemas.microsoft.com/office/drawing/2014/main" id="{E0DCB63B-F135-474B-9A04-DBA6339853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EBF216-8E45-4801-98AB-8567A8623E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F626FB-0E9C-4583-AC73-B9ABBD58DD4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gospel is to be proclaimed today by participating in the </a:t>
            </a:r>
            <a:r>
              <a:rPr lang="en-US" sz="4400" b="1" u="sng" dirty="0">
                <a:solidFill>
                  <a:srgbClr val="990033"/>
                </a:solidFill>
                <a:effectLst>
                  <a:outerShdw blurRad="38100" dist="38100" dir="2700000" algn="tl">
                    <a:srgbClr val="000000">
                      <a:alpha val="43137"/>
                    </a:srgbClr>
                  </a:outerShdw>
                </a:effectLst>
                <a:latin typeface="Arial Narrow" pitchFamily="34" charset="0"/>
              </a:rPr>
              <a:t>ordinances</a:t>
            </a:r>
            <a:r>
              <a:rPr lang="en-US" sz="4400" b="1" dirty="0">
                <a:solidFill>
                  <a:srgbClr val="990033"/>
                </a:solidFill>
                <a:effectLst>
                  <a:outerShdw blurRad="38100" dist="38100" dir="2700000" algn="tl">
                    <a:srgbClr val="000000">
                      <a:alpha val="43137"/>
                    </a:srgbClr>
                  </a:outerShdw>
                </a:effectLst>
                <a:latin typeface="Arial Narrow" pitchFamily="34" charset="0"/>
              </a:rPr>
              <a:t> of the church.</a:t>
            </a:r>
          </a:p>
        </p:txBody>
      </p:sp>
      <p:sp>
        <p:nvSpPr>
          <p:cNvPr id="4" name="Rectangle 3">
            <a:extLst>
              <a:ext uri="{FF2B5EF4-FFF2-40B4-BE49-F238E27FC236}">
                <a16:creationId xmlns:a16="http://schemas.microsoft.com/office/drawing/2014/main" id="{1C6A9CB4-DD1D-4C08-878D-76CE857693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0F9693-066F-4EBC-A664-DA7C772F23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A1A4D7-FEC6-4955-B985-2B821C5F63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does the Lord’s Supper 	proclaim the gospel?</a:t>
            </a:r>
          </a:p>
        </p:txBody>
      </p:sp>
      <p:sp>
        <p:nvSpPr>
          <p:cNvPr id="4" name="Rectangle 3">
            <a:extLst>
              <a:ext uri="{FF2B5EF4-FFF2-40B4-BE49-F238E27FC236}">
                <a16:creationId xmlns:a16="http://schemas.microsoft.com/office/drawing/2014/main" id="{522B5FD2-5FC6-43DE-8561-A3AF591DA8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ED216C-0903-470F-AA3B-25F3E6BFCC7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94F85D-6505-4330-8FC7-1FADA63B93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does the Lord’s Supper 	proclaim the gospel?</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The bread</a:t>
            </a:r>
            <a:r>
              <a:rPr lang="en-US" sz="4400" b="1" dirty="0">
                <a:solidFill>
                  <a:srgbClr val="990033"/>
                </a:solidFill>
                <a:effectLst>
                  <a:outerShdw blurRad="38100" dist="38100" dir="2700000" algn="tl">
                    <a:srgbClr val="000000">
                      <a:alpha val="43137"/>
                    </a:srgbClr>
                  </a:outerShdw>
                </a:effectLst>
                <a:latin typeface="Arial Narrow" pitchFamily="34" charset="0"/>
              </a:rPr>
              <a:t>: we are reminded that God became a man.</a:t>
            </a:r>
          </a:p>
        </p:txBody>
      </p:sp>
      <p:sp>
        <p:nvSpPr>
          <p:cNvPr id="4" name="Rectangle 3">
            <a:extLst>
              <a:ext uri="{FF2B5EF4-FFF2-40B4-BE49-F238E27FC236}">
                <a16:creationId xmlns:a16="http://schemas.microsoft.com/office/drawing/2014/main" id="{F3F7E50B-A8F0-40E0-833C-28464C06E7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103734-9D28-4425-BFAA-D98B002CCD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FFEFB6-8E70-4B20-A38B-3FD6744FF7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does the Lord’s Supper 	proclaim the gospel?</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The bread</a:t>
            </a:r>
            <a:r>
              <a:rPr lang="en-US" sz="4400" b="1" dirty="0">
                <a:solidFill>
                  <a:srgbClr val="990033"/>
                </a:solidFill>
                <a:effectLst>
                  <a:outerShdw blurRad="38100" dist="38100" dir="2700000" algn="tl">
                    <a:srgbClr val="000000">
                      <a:alpha val="43137"/>
                    </a:srgbClr>
                  </a:outerShdw>
                </a:effectLst>
                <a:latin typeface="Arial Narrow" pitchFamily="34" charset="0"/>
              </a:rPr>
              <a:t>: we are reminded that God became a man.</a:t>
            </a:r>
          </a:p>
          <a:p>
            <a:pPr marL="609600" indent="-609600" algn="just"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The fruit of the vine</a:t>
            </a:r>
            <a:r>
              <a:rPr lang="en-US" sz="4400" b="1" dirty="0">
                <a:solidFill>
                  <a:srgbClr val="990033"/>
                </a:solidFill>
                <a:effectLst>
                  <a:outerShdw blurRad="38100" dist="38100" dir="2700000" algn="tl">
                    <a:srgbClr val="000000">
                      <a:alpha val="43137"/>
                    </a:srgbClr>
                  </a:outerShdw>
                </a:effectLst>
                <a:latin typeface="Arial Narrow" pitchFamily="34" charset="0"/>
              </a:rPr>
              <a:t>: we are reminded of His death.</a:t>
            </a:r>
          </a:p>
        </p:txBody>
      </p:sp>
      <p:sp>
        <p:nvSpPr>
          <p:cNvPr id="4" name="Rectangle 3">
            <a:extLst>
              <a:ext uri="{FF2B5EF4-FFF2-40B4-BE49-F238E27FC236}">
                <a16:creationId xmlns:a16="http://schemas.microsoft.com/office/drawing/2014/main" id="{6CBC750C-77C6-42BC-829E-44CA0104D1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FC65E1-3DB9-49EA-A162-81AAAB9184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E5C959-F3A8-46CF-B428-BE0CF9CB9C6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does baptism proclaim 	the gospel?</a:t>
            </a:r>
          </a:p>
        </p:txBody>
      </p:sp>
      <p:sp>
        <p:nvSpPr>
          <p:cNvPr id="4" name="Rectangle 3">
            <a:extLst>
              <a:ext uri="{FF2B5EF4-FFF2-40B4-BE49-F238E27FC236}">
                <a16:creationId xmlns:a16="http://schemas.microsoft.com/office/drawing/2014/main" id="{16B97230-0B03-4D31-B23C-81640CF7613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A7388F-24B6-4753-A24A-CA52847D44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4FC756-A7E1-4B64-B75B-1088A949BCC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does baptism proclaim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It’s a total immersion in water.</a:t>
            </a:r>
          </a:p>
        </p:txBody>
      </p:sp>
      <p:sp>
        <p:nvSpPr>
          <p:cNvPr id="4" name="Rectangle 3">
            <a:extLst>
              <a:ext uri="{FF2B5EF4-FFF2-40B4-BE49-F238E27FC236}">
                <a16:creationId xmlns:a16="http://schemas.microsoft.com/office/drawing/2014/main" id="{8D1ACE4F-F0DF-4C13-AFB3-42187D1C64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8F06A9-D39A-4A14-A8D8-42857DAC45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6746B6-AD8D-4408-A90F-4916C3D3A6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does baptism proclaim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It’s a total immersion in water.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It symbolizes the Lord’s 			death, burial &amp; resurrection.</a:t>
            </a:r>
          </a:p>
        </p:txBody>
      </p:sp>
      <p:sp>
        <p:nvSpPr>
          <p:cNvPr id="4" name="Rectangle 3">
            <a:extLst>
              <a:ext uri="{FF2B5EF4-FFF2-40B4-BE49-F238E27FC236}">
                <a16:creationId xmlns:a16="http://schemas.microsoft.com/office/drawing/2014/main" id="{E088FD2D-C45D-4612-8EB5-887B259AEF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F67884-3843-4C85-A6B7-CAF873EDFD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29AC1F-F079-4007-94E9-286CA5ED8C8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does baptism proclaim 	the gospel?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It’s a total immersion in water.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It symbolizes the Lord’s 			death, burial &amp; resurrection.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It portrays our death, burial &amp; 		resurrection.</a:t>
            </a:r>
          </a:p>
        </p:txBody>
      </p:sp>
      <p:sp>
        <p:nvSpPr>
          <p:cNvPr id="4" name="Rectangle 3">
            <a:extLst>
              <a:ext uri="{FF2B5EF4-FFF2-40B4-BE49-F238E27FC236}">
                <a16:creationId xmlns:a16="http://schemas.microsoft.com/office/drawing/2014/main" id="{B9F8E155-9904-4090-AC7D-4636F117A5E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Evidences of the Gospel’s Importance.</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5AB7EF-5B3A-4925-AC76-A5A2DC0D9A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B01B6E-E98F-4BD9-BB0B-6A324D50FF15}"/>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resurrection is </a:t>
            </a:r>
            <a:r>
              <a:rPr lang="en-US" sz="4400" b="1">
                <a:solidFill>
                  <a:srgbClr val="990033"/>
                </a:solidFill>
                <a:effectLst>
                  <a:outerShdw blurRad="38100" dist="38100" dir="2700000" algn="tl">
                    <a:srgbClr val="000000">
                      <a:alpha val="43137"/>
                    </a:srgbClr>
                  </a:outerShdw>
                </a:effectLst>
                <a:latin typeface="Arial Narrow" pitchFamily="34" charset="0"/>
              </a:rPr>
              <a:t>the crowning </a:t>
            </a:r>
            <a:r>
              <a:rPr lang="en-US" sz="4400" b="1" dirty="0">
                <a:solidFill>
                  <a:srgbClr val="990033"/>
                </a:solidFill>
                <a:effectLst>
                  <a:outerShdw blurRad="38100" dist="38100" dir="2700000" algn="tl">
                    <a:srgbClr val="000000">
                      <a:alpha val="43137"/>
                    </a:srgbClr>
                  </a:outerShdw>
                </a:effectLst>
                <a:latin typeface="Arial Narrow" pitchFamily="34" charset="0"/>
              </a:rPr>
              <a:t>point of the gospel.</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8ADDD6-D12A-45ED-B75D-62EFC16EEFF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9A72FE-D79C-4642-8F0B-E05C825D670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the Gospel Is.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756C1B-6270-4F9F-8A04-10EB37F065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41363E-3F82-483E-BE1D-9286A8104A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word Gospel mean?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F9F35A4-AC4D-4997-8EA2-753502F620B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D1F383-AE6A-452F-AD2C-C73E8E88C3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36E5EE-BCD8-46B3-B52E-D396B70CC03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What does the word Gospel mean?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Gospel</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the good news.</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εὐαγγέλιον</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E7572CA-8879-40BD-90AD-EB88B5930F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6763A5-E4E2-44A4-8816-770D197E5F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310188-FC06-4CE3-8012-BFE77175948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What does the word Gospel mean?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Gospel</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the good news.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The gospel is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victory</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message!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εὐαγγέλιον</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5AA44E5-B827-4F6E-8782-59713DB71A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5A0AED-FD62-4E42-A287-16C03CC957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07A266-6962-4D87-A3E6-76C29173FB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Background: Keep in mind who God is!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3005DE1-BCC0-4429-98B8-18BCC925525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FFF4AB-6AB8-4119-A1D6-92D6BB83AD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852366-9680-424C-AAE2-E0EB632DBE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Background: Keep in mind who God 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existed before anything 	else.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546AACD-CB37-4997-8E1C-B8A482597FD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Gospel Is.</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23526</TotalTime>
  <Words>1921</Words>
  <Application>Microsoft Office PowerPoint</Application>
  <PresentationFormat>On-screen Show (4:3)</PresentationFormat>
  <Paragraphs>226</Paragraphs>
  <Slides>39</Slides>
  <Notes>39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Arial Narrow</vt:lpstr>
      <vt:lpstr>Calibri</vt:lpstr>
      <vt:lpstr>Franklin Gothic Medium</vt:lpstr>
      <vt:lpstr>Gentium</vt:lpstr>
      <vt:lpstr>Lucida Sans Unicode</vt:lpstr>
      <vt:lpstr>Segoe UI Symbol</vt:lpstr>
      <vt:lpstr>Times New Roman</vt:lpstr>
      <vt:lpstr>Wingdings 2</vt:lpstr>
      <vt:lpstr>Trek</vt:lpstr>
      <vt:lpstr>what  is  the gospel  &amp;  Why Is  it  important?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1402</cp:revision>
  <dcterms:created xsi:type="dcterms:W3CDTF">2005-04-23T22:37:40Z</dcterms:created>
  <dcterms:modified xsi:type="dcterms:W3CDTF">2023-03-03T00:21:47Z</dcterms:modified>
</cp:coreProperties>
</file>