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398" r:id="rId2"/>
    <p:sldId id="781" r:id="rId3"/>
    <p:sldId id="1174" r:id="rId4"/>
    <p:sldId id="1128" r:id="rId5"/>
    <p:sldId id="1172" r:id="rId6"/>
    <p:sldId id="1173" r:id="rId7"/>
    <p:sldId id="1175" r:id="rId8"/>
    <p:sldId id="1133" r:id="rId9"/>
    <p:sldId id="1134" r:id="rId10"/>
    <p:sldId id="1176" r:id="rId11"/>
    <p:sldId id="1177" r:id="rId12"/>
    <p:sldId id="1178" r:id="rId13"/>
    <p:sldId id="1179" r:id="rId14"/>
    <p:sldId id="1180" r:id="rId15"/>
    <p:sldId id="1181" r:id="rId16"/>
    <p:sldId id="1183" r:id="rId17"/>
    <p:sldId id="1184" r:id="rId18"/>
    <p:sldId id="1185" r:id="rId19"/>
    <p:sldId id="1186" r:id="rId20"/>
    <p:sldId id="1187" r:id="rId21"/>
    <p:sldId id="1188" r:id="rId22"/>
    <p:sldId id="1189" r:id="rId23"/>
    <p:sldId id="1190" r:id="rId24"/>
    <p:sldId id="1191" r:id="rId25"/>
    <p:sldId id="1192" r:id="rId26"/>
    <p:sldId id="1193" r:id="rId27"/>
    <p:sldId id="1194" r:id="rId28"/>
    <p:sldId id="1195" r:id="rId29"/>
    <p:sldId id="1196" r:id="rId30"/>
    <p:sldId id="1197" r:id="rId31"/>
    <p:sldId id="1198" r:id="rId32"/>
    <p:sldId id="1200" r:id="rId33"/>
    <p:sldId id="1199" r:id="rId34"/>
    <p:sldId id="1202" r:id="rId35"/>
    <p:sldId id="1203" r:id="rId36"/>
    <p:sldId id="1204" r:id="rId37"/>
    <p:sldId id="1205" r:id="rId38"/>
    <p:sldId id="1206" r:id="rId39"/>
    <p:sldId id="1207" r:id="rId40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0033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0401" autoAdjust="0"/>
  </p:normalViewPr>
  <p:slideViewPr>
    <p:cSldViewPr>
      <p:cViewPr varScale="1">
        <p:scale>
          <a:sx n="103" d="100"/>
          <a:sy n="103" d="100"/>
        </p:scale>
        <p:origin x="14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CE307654-DECD-4F7E-83E1-B703615ECD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2BF38B26-5EDB-43D0-A7EA-F7AA8FE80D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763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CA289B57-C56B-4280-8E7C-5B9B7761AB9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1E68DB5B-BDAA-4588-B54E-FD31F99181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763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0B9CA86F-2718-4C51-BC20-8554CFA8DC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BB0905-ADCC-433D-B2DD-BF87622221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1AEF6-E1EF-40C9-8217-B80E250086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20047DB5-3EC3-41EF-8994-ED37956FF323}" type="datetimeFigureOut">
              <a:rPr lang="en-US"/>
              <a:pPr>
                <a:defRPr/>
              </a:pPr>
              <a:t>2/6/2021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AC57B4-F076-44BA-ACB4-398D94CBDE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E7AE72-BF85-41E4-B911-3669D37EEB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FE20C-C7BD-416A-A041-F1B96C8DF1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FA80D-3D15-434A-89E1-D4FA435C21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4BFC8-66E5-4AAC-9DE2-76E2F00F39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57695A09-114F-490D-8004-ED67AD876E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2AFA53C3-0311-48F9-AA45-8A6B07632E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AAA232-7D3B-4F0B-8B12-3E8E2F027A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0D4E8F50-4249-4DC1-9F6C-B080525FF1F7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E69CCEE4-0897-47A1-B0C0-68559E2A52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12FF1509-9946-4EC6-B891-E628A3F72A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A6665891-D93A-4287-BE59-068E0A0A8C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6E256E3-89A7-4A53-AA82-250B1230FE4F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3116E813-312F-4823-B68C-9C19FFC953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22C2827E-D00B-452B-A81A-D1F312FC4C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1463861C-CADF-4ED8-BA44-7ADD32FF69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2F418641-3F2D-465F-9FE4-694E13DE2A8B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0B9718B9-12D2-4080-9D67-F49BD69DE3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2761E761-CA2E-4A97-8DD2-358605E1C9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3DE0274F-051C-4F0C-90E9-2A72FF674B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F162B640-77D2-4C05-83F4-B3A56FF36F4B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964F31F5-23C1-4763-9DF0-41AEE2DF01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F3D5D81-17F3-490E-9BA4-02D3D2FB4E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3020ECFF-E5D9-413A-A349-01243E56D5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BAF72082-37CF-4BCE-81BF-214EE6384D32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B1ABCA8E-2EE3-4B36-81DF-02326496A3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60578982-E5C0-4329-8A05-E59D929155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92A3F883-76B2-444F-97D5-9D91AF13D9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32D46835-DDD1-4CF8-9A0F-A7FDBCA9840C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289248B4-C55A-4A43-B60D-8E3329BD24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05913063-8443-4F7E-8495-F1481D9F54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6B2AFEB8-6FB7-4933-9DF9-C45EA6B67F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4ED45BB4-B498-44BE-B6F4-56E63D83847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78AD72CF-5216-458E-B133-8D189C8CC9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25F4FD56-AB40-4F59-A7DC-DC266AD504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8A860075-A0B1-4273-8CAC-779DF0753B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D379013-E0D4-4830-AFB6-3F4116E1E9EA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2266F6F6-F0A3-4FFB-99FA-50D2CD85FA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DF335DC3-CC3B-4D03-95E2-156220A843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8C2A90EA-779B-4249-AAC9-67D00FDC34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20AEC5F2-C706-4BCF-944B-986D74E7497B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EAC4A9BF-C140-46C3-BF57-57A62F9E74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D75DDAD5-5EE3-43AE-BF30-A1A7CAFFA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0055AF12-8B21-4514-87FC-263B9972D4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CD6D0190-48A4-4CFF-A383-7B0863505B3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7E8BA767-9735-4986-A514-6C5E3ACC90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3F15EB6-5D71-48A9-9B81-F24C392644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23E85868-BEC3-4DA7-A962-31A5139F74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E2C2571B-DE12-4E71-9417-19B9539E01BA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AAB82204-344F-4F68-9A8E-F1919D439F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57E700CD-DB6C-4BCD-9AC0-C12CB634DF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8FA2B19-E716-4A06-8C07-AD47D4884C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49CC03B-54DE-444F-9D94-D776BE1BB8DB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18AA2BFB-51CD-4451-92AC-6204B3F20D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CBEA76B2-7C13-4DD4-A80C-1732D5DFA2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4245051D-2676-4C38-93EC-4FCEF3D45D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8A68820-87F9-4D32-B8D0-2B1EB944BEF5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6A4E7AB5-2E2A-40C2-8360-EB2BF4A6F2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25161813-7BBE-4952-B55E-A27DDBCCC7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626CA797-304A-4F76-B2E7-85511EAF83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61F1B98-A8F9-4F0E-A721-0021CC17DF3A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204E2178-6000-45A2-B309-058F6C0FF1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E7E05D39-1403-4ACA-B43D-B6575FAF8D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662EC9D1-C4C9-4B5C-A2FA-E95E85E4EA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4A17F7D-5074-453D-A381-395073BA515B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DEFC7BF-D028-457B-A1C9-C5486FDB43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0324FB6D-E04B-44F6-B5AA-F712073C85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4C670644-F3C5-485F-99BA-16EF0A288C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162A6F0F-3BB4-4E08-A183-75D6C183BC88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E596663E-E331-473B-B69E-F58022429B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BF5C14A6-1F90-4965-802E-3DD7977957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9A3E2746-238A-4415-86EB-7433D21480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15E22DD8-07B9-47FE-B5FC-CFAF5A251F7C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9274F14F-452D-4511-8E64-9B5117954B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80391A9D-3F6A-41D4-A045-C8CF0AF6EC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545F9BCF-2102-4BDF-833C-CA9B7989C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B3758179-24B1-44A6-A826-EBBCEF80D6AB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58413C2A-4F8F-4472-B21A-05775AFF4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F45F2DDD-B4C0-4F1C-9EE2-73DD2746CE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0CAFFF5D-3BD1-4AEE-8C24-9939F089E2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B455C047-92C2-437F-87D7-A2BEFD22276C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E620FEAA-F4F6-4616-98B4-C668AE958E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FE49B0A1-6E42-4972-A6F0-1143F3A891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89720486-C8BC-4A33-80FC-6D789C2427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9A8BAFB-1581-4D5F-950E-FB4D7729EEBD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9BA1F1D0-3058-4F97-A58E-FE7EBA4CC7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87C3EF33-64AC-48B6-AD64-66AF423FA5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B353FC09-E105-4908-B04B-22F5C2B497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B367996B-6B0E-42ED-BA9B-1EFBCF49FE69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093B0DB8-F42B-40B1-BA4B-CD7F6B6B41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08F119D1-E3EA-4706-A39D-F31B99918A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D441C395-6D7F-4256-883E-F41D45B401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4090596A-D7FC-4691-A25C-FC5D6C602B25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B2070C83-0877-4F53-A6F5-BD7803CD69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63A2AA47-55B8-4271-AE9C-87E0FA67BC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D1921AB3-0AB3-4CE4-9F20-E4405F48AB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81AF219-E588-432D-8025-7940AC6516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20F78FAC-67EF-47D8-8797-CC15EF8093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B360C7EE-65A1-4C19-AFB8-A0C6D79B3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B6A849E2-124E-43D1-B74F-548F3D239F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F94D6C6C-2491-4E05-B526-EDF31F0B7524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4A2EC2A3-9C57-4FC7-9D84-2E2D7D9814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3B20F97F-8251-4A2C-84AF-23742DE107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2E8D0DC3-B396-4612-87BE-D8D2A1820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606A6FE-B460-4CEC-B9AC-C383E7054A39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4B8FEE91-9A5F-4F29-9626-29BDE7B27C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B23FE61F-C314-42B4-AB13-AC0B9A02D3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1C00A7D5-9D86-41E8-A591-EEF8B40F6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0B4D1180-BAB3-45B6-BB47-3AED746946F9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3FE6A617-8A10-400C-8723-78BC8BFF48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ABB57DE1-B348-4805-9453-2CC0BAE581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51AFC8BE-8443-4AF0-BF93-3CA7E2370C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9BAD98B-23DA-4F27-B535-AB9D14F52370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31A3511B-9BD5-44B9-B6B5-C0B6A7FFF3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6C3483A7-2938-4DC0-8ADC-1D28F52BED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A36522B4-46D1-424A-A1F2-79C6290474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AE1541B-8F8A-46B1-8971-D18ED33CE3B8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D629AFFD-101A-4239-BFE8-75951A093C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28F6B809-5B63-4051-8B10-01E1C14EEC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C43BE633-EAE3-4ED0-B087-AFF3243ADB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E43DCF5-475C-460A-9DBA-2B9196B2B6BE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>
            <a:extLst>
              <a:ext uri="{FF2B5EF4-FFF2-40B4-BE49-F238E27FC236}">
                <a16:creationId xmlns:a16="http://schemas.microsoft.com/office/drawing/2014/main" id="{9B2166E9-0579-48A8-A19F-B034B5B400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>
            <a:extLst>
              <a:ext uri="{FF2B5EF4-FFF2-40B4-BE49-F238E27FC236}">
                <a16:creationId xmlns:a16="http://schemas.microsoft.com/office/drawing/2014/main" id="{AAFED8D5-6C22-4E6F-9F0A-1A29116CAD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>
            <a:extLst>
              <a:ext uri="{FF2B5EF4-FFF2-40B4-BE49-F238E27FC236}">
                <a16:creationId xmlns:a16="http://schemas.microsoft.com/office/drawing/2014/main" id="{F107AA28-D756-49A8-AAB8-6463076323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F00B139-1F27-41D5-B566-8C17692CB260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A3F85169-9443-4599-BE51-4381166409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DEF0EB73-3081-400C-8542-29A10C68FF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6F9F3707-DFC8-4394-80A5-E2FFE7E3E8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A2EE4AC-82A9-4CFD-BBD3-261DD7B7B9C8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>
            <a:extLst>
              <a:ext uri="{FF2B5EF4-FFF2-40B4-BE49-F238E27FC236}">
                <a16:creationId xmlns:a16="http://schemas.microsoft.com/office/drawing/2014/main" id="{FF280C9F-5D9B-419A-8E2A-382C6CDA0C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>
            <a:extLst>
              <a:ext uri="{FF2B5EF4-FFF2-40B4-BE49-F238E27FC236}">
                <a16:creationId xmlns:a16="http://schemas.microsoft.com/office/drawing/2014/main" id="{EA3AE1E3-666D-4761-A00F-164B79D2C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F922FAE0-C0BF-4DE4-AB97-12F3D66938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4F17D43F-06B9-494F-8905-B6DD6F3B8237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7F70C081-E35C-4BDF-B572-5B225143CD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796A36C0-C194-45DC-BF54-94B6E77420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8EF010C3-2F50-4825-BCA2-83E6A545F2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3E643674-B7CB-4739-8394-39F7EACE89FD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9C6B3374-33AE-434B-8B38-A4427F3AEE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C98A73D2-E554-4BDE-9AD0-23A94185B3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8E4690EE-F6D3-410E-A525-687A7EA08A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5DD28C0-E546-4C1C-9657-1FFD2FBA2F5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12B627FA-DB2C-48FA-AE9B-8EFB577C1E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0A1E9C7B-D1C7-475E-9303-01D6F4A0F8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C04B3F0-3C29-4683-91DA-E4945EE745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82769857-A01E-47D3-984A-B53B8C74E3A5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5687C418-0235-424D-95E0-6E0721105C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60EA12D9-053A-4344-8974-C3E867F428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7559EB07-E8DD-406B-9A28-0BA5B25C92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A7D4B334-BA16-4A32-81B3-088C9168C2E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EA7ADBEC-BA42-42AF-95C6-F98F352023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CFD8A804-DBFD-4ED6-B58C-A32E563B40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85403F30-0BEA-4DC1-8A4E-4E3393626A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EA9DFF8D-0AD6-4C40-84A2-C92EC6E2B564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44DFC998-A284-4BD2-A1B8-9BBC6AA3E2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0E3D4403-8CD7-4093-B2CC-434A75E49D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10B382A5-DFBD-444E-9F48-6BAD8BBEAB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FDC9BAA9-B575-4026-8FA0-4E5FE55F1A1A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7703A1B2-4470-4F48-9194-ED99206549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F900E88B-C2A0-4303-8341-6040BE9E9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2C480931-B2E9-402F-A13C-06E4A1F9F8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33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BE42167E-93A7-4B1C-9112-08D7FA648B13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9BF40E5C-1746-474F-8B4A-46963997D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C1FD1EF3-AA0A-482A-B499-5F40A62F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CAE36C24-CFE9-47B2-A20A-32998323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13C2A1E3-D1EA-4A49-A492-BA8C9B22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779AD7C0-5F71-4573-A508-048690C06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79357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8CE4F2DB-8A1C-4EA8-BE85-A36FBABB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496F8AA4-03ED-426F-810E-591AAD7F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B497134-B648-4C5C-ABC8-3A7156CF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B4991-DD6B-4AB1-B097-F88176845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84436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682AF-BCF9-4D22-93BF-4A7291EF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4C016-7414-4575-919C-12E11E3D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54BF5-D35A-4DC8-BD19-8DF8597E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7895-0622-4302-A1C5-4B141B38A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08007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4AB7ADDF-5167-47B8-886A-84C94969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AB9C11BC-7114-4C9C-801F-32DB2F5B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054A3292-F65E-48BB-9977-92165AAE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DBD70A83-4A5A-4D14-8CBC-48026A262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92297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6780AD38-9FAF-47AE-B61E-8654E938F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26F7C6F1-148F-4FCB-81C3-FD166039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253C78F-10BA-4730-AA67-E4E80D9E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514FCB0B-90BA-447B-A7C2-4DF5C79A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EF3E4-011A-4DD3-8E75-1C9AA33AF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553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DF3046F4-BAED-44FD-8D45-DFF5CD20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8D880C67-F6FD-4CF5-8BB8-80BBD054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A2FA569-3429-447A-8E80-E013C127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E15AB-0F63-456E-88D0-92FEF5AB9E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72094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A8CD6BC9-06A9-4D41-8F28-00411F4AD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5B61D329-A860-49B2-BA2A-A72779CD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87FD75A-DA6B-4F1B-BF92-07D76079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E21AAC8-B862-4195-B4A2-CD876B21F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16B4046-7A32-448D-AA65-A949443A2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3698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72D6F404-C9AD-47D3-8054-D7717C16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D233B47E-6CAC-4C60-8D50-C2ED838F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180B2-A505-407D-AD42-7405B3B4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09CD2-8092-4EA7-B7A9-1C3BBCFDB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2793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48D6BEAA-B10C-4A86-BE53-88763929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B735EC14-3381-42E9-A35E-581936C0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679D6EB-CC62-4B45-9829-BB786920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15AC4-7767-41B9-9204-D08D74E6F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87495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1683AA26-072A-4C3A-BC76-495AE4A10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E32BED31-E274-4BAC-A078-43E5F721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2DA3524E-F188-4B7E-B837-6E07DF9A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B92C9D7-E6FE-461E-9905-8CEB575C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06FC7-206A-4267-9E4A-A5DB7BD6A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17650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F0EFC746-5EAC-41D5-ABD9-85572A79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0AA81F-7B39-4D0F-81EB-F8A87C2F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4181D652-32AC-41AA-851D-BC0A27D5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646C4-F226-44A0-AA0F-2B7DCAD67B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8677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FA108B53-6A4E-4917-B36B-3471B15EE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6856261A-9A38-4D23-98F7-39A0B09B4B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7FE6D7C-0B75-4DFC-B66C-89FF9CC70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EF1744AF-4402-4941-B1D2-0106120EC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0EF6D-1D9C-4800-846F-25FE6D46C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15B93367-78FC-4083-B46C-840B38FDE4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9D4D0DD0-7E44-4284-B26C-A2844808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3902E6F9-5DE1-43FC-9D18-00F1356CE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5052103-9EF4-4137-A231-C1976A5F5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28" r:id="rId4"/>
    <p:sldLayoutId id="2147484534" r:id="rId5"/>
    <p:sldLayoutId id="2147484529" r:id="rId6"/>
    <p:sldLayoutId id="2147484535" r:id="rId7"/>
    <p:sldLayoutId id="2147484536" r:id="rId8"/>
    <p:sldLayoutId id="2147484537" r:id="rId9"/>
    <p:sldLayoutId id="2147484530" r:id="rId10"/>
    <p:sldLayoutId id="2147484538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9235F4A0-3F43-4A72-B4D6-B7F1EDFF3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 just  take my  chances!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6190484-E9A9-4536-92C7-6AA9CC3E0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26B141F-AB96-42D1-A869-D87F5F265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How most people think about getting to heaven.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There are good guys &amp; bad 	guys.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172DDD-8345-422C-BE41-DD6AE44F47A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C1F536A-9E2C-49E9-826E-6EC057225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9D5BC8E-2F63-4278-96E7-6814453A4C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How most people think about getting to heaven.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There are good guys &amp; bad 	guys.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Good guys go to heaven - bad 	guys go to hell.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8BEDB5-554E-425D-B2EB-431C0E8AAFD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2EB999D-36C5-41D0-9613-036F3A487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4AB873D-F703-40B5-BFD3-E1CFDE5176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How most people think about getting to heaven.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There are good guys &amp; bad 	guys.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Good guys go to heaven - bad 	guys go to hell.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3.  Most people will get in.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FAC277-3B09-469A-A4F3-B0B8D823DE5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21AB065-0A08-4D1E-BDE7-2A32A3161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44A3C5E-CF30-454F-915D-07B53016E1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How most people think about getting to heaven.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What’s the standard for deter-mining what category you fit in?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D68C47-3010-429A-8E87-5FB089017D87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B6C5582A-1398-4F53-B805-843DFDCBC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A64E21C-7319-434C-8624-E9B47FA60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What’s the standard for deter-mining what gategory you fit in?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Good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not a criminal &amp; 	treat other people okay.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8604A4-3084-40B1-89FF-96DA2498A08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8DA6EB6-0722-4CF0-9B7A-2AD48C91F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56DB233-29FE-4776-BAC3-0E22BD243A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What’s the standard for deter-mining what gategory you fit in?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Good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not a criminal &amp; 	treat other people okay.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Bad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murderers &amp; 	terrorists.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34C88-CC3B-4E7F-96C6-26D11A083E2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6733FD8-AAD8-4ED0-991C-7BA8639D1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609A3A1-CAFC-4FA0-9D23-38FBBD105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What’s the standard for deter-mining what gategory you fit in?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Good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not a criminal &amp; 	treat other people okay.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Bad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murderers &amp; 	terrorists.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Who decides?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4C6D64-3441-4B91-B360-6B5F59D1E0F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9FDD490-B6D0-4805-8642-9E7D66953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A7CE84D-20B0-47B6-9AC9-CFD87A75C7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What’s the standard for deter-mining what gategory you fit in?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Good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not a criminal &amp; 	treat other people okay.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Bad guy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murderers &amp; 	terrorists.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do, right?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AAD13C-84FC-4B20-952A-017D8FFA0D6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A996F08-A2A2-4E9B-AF40-873551D5D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A881187-6EA6-4B9C-A9FF-5F6F4C0ED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C.  The Law of Moses uses this type of thinking!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547DA3-2ED3-4A27-8743-1C21088B73D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FDD6D23E-9393-4BD0-BBB3-7EFF176F65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5D66DD8-DB2A-443C-B4C0-AC4B55E0F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C.  The Law of Moses uses this type of thinking!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Good News</a:t>
            </a:r>
          </a:p>
          <a:p>
            <a:pPr marL="609600" indent="-609600" algn="just">
              <a:buFontTx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Indeed I would not have known what sin was except through the law.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I would not have known what coveting really was if the law had not said, “Do not covet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.” But sin, seizing the opportunity afforded by the commandment, produced in me every kind of covetous desire. For apart from law, sin is dead. - v7-8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197365-DA44-4CBD-98A0-A76FC099719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ECEF8F4-4FA9-4CF7-A7DE-06497A0D1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337FEF1-AB98-4B7A-BADE-1619B171A3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>
            <a:normAutofit fontScale="92500"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7:14-19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 know that the law is spiritual; but I am unspiritual, sold as a slave to sin. I do not understand what I do. For what I want to do I do not do, but what I hate I do. And if I do what I do not want to do, I agree that the law is good. As it is, it is no longer I myself who do it, but it is sin living in me. I know that nothing good lives in me, that is, in my sinful nature. For I have the desire to do what is good, but I cannot carry it out. For what I do is not the good I want to do; no, the evil I do not want to do — this I keep on doing. 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DCF164A0-DA0E-4C7E-AB54-02C981BD4C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C26CB52-61E9-4A5F-BFFA-F0D5501C6A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C.  The Law of Moses uses this type of thinking!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Bad News</a:t>
            </a:r>
          </a:p>
          <a:p>
            <a:pPr marL="609600" indent="-609600" algn="just">
              <a:buFontTx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Once I was alive apart from law; but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the commandment came, sin sprang to life and I died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 found that the very commandment that was intended to bring life actually brought death. For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seizing the opportunity afforded by the commandment, deceived me, and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through the command-ment put me to death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- v9-11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3EA590-E7B8-423C-B5DF-E52C911BA330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120D7C9-01F4-4265-B14A-C7ED0F6BE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5346619-3013-405A-8F03-44487E7901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C.  The Law of Moses uses this type of thinking!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Bad News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James 2:10 - For whoever keeps the whole law &amp; yet stumbles at just one point is guilty of breaking all of it!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A43B15-2ABB-4D34-820D-C260C0FB1632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F13E064-7AFB-4A01-A8B8-BF42E05C0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530001C-3925-4F8B-9EFE-D64189ADF7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aren’t going to make it!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5B54BD-E3A4-4AE1-8BC2-17A16D3845BA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0FB25FAB-6F87-4336-ABE8-3D1AA1505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3321C14-5030-4352-B0CB-9046EE15BA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The minimum standard for 	heaven is perfection!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8ABDED-703D-4B3A-B03F-325C2E20602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C6321D0-8072-4342-AADF-9929088F3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4965EE7-857C-4FE0-A5A1-138AA8C8CB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The minimum standard for 	heaven is perfection!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Only Lord Jesus ever did it!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D93BAD-79DE-41E4-8BE0-0595C17ADCB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5A9E9AF-9D6B-4476-B073-A20643794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E217BEEE-7175-4909-8FE7-CA29A4D8FB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3:10 - There is no one righteous, not even one.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6B682C-292B-4E76-A817-BA17A303D4E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CA6C917-3D71-4068-A326-94F0915F9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CAE19A5-BD4F-4B19-8D3A-B667319BD1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3:10 - There is no one righteous, not even one.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3:23 - All have sinned &amp; fall short of the glory of God.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38C144-933B-4900-81E6-4E7589B5B0A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699BB48-6083-4F1A-9A34-472046DC2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7BE1A56-05BA-4208-B5F0-00C93A085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D.  What happens when you try it this way?</a:t>
            </a:r>
          </a:p>
          <a:p>
            <a:pPr marL="609600" indent="-609600" algn="just">
              <a:buFontTx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3:10 - There is no one righteous, not even one.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3:23 - All have sinned &amp; fall short of the glory of God.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6:23 - For the wages of sin is death.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ACE2D0-6F84-4D51-B789-B4159BF97784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4A1623F5-DD98-42EA-BB46-2DFBB3B5B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80A2CA57-1F91-4579-B204-5BDF210E47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I.   The Old Testament Way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II.  The New Testament Way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11F4D3B-7D85-4D59-9B7A-6D519BFF1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C5965CD8-0805-4541-A60C-3AAAEAF82D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 3:16 - For God so loved the world that He gave His one &amp; Only Son, that whoever believes in Him shall not perish but have eternal life.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9BC515-486D-4136-8844-59003D056357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C109683-4039-4EFA-B977-F8C08F201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7C22DB7-EB21-49E3-986B-D8ADC1D741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>
            <a:normAutofit lnSpcReduction="10000"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7:20-25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Now if I do what I do not want to do, it is no longer I who do it, but it is sin living in me that does it. So I find this law at work: When I want to do good, evil is right there with me. For in my inner being I delight in God’s law; but I see another law at work in the members of my body, waging war against the law of my mind and making me a prisoner of the law of sin at work within my members. What a wretched man I am! Who will rescue me from this body of death? Thanks be to God — through Jesus Christ our Lord!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C121D40-4C82-4CA6-97CB-FD3AF6310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97DA206-07E8-4F69-8B74-18E15E65DB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A.  How did Jesus do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FBAEFB-5FF8-4C34-BCD9-C1407B66C178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D64425C-70DE-4327-82F0-DFA432094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25C74525-CEC2-4FDE-8694-0E070728DD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A.  How did Jesus do it?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 He paid the </a:t>
            </a:r>
            <a:r>
              <a:rPr 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price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6:23 - For the wages of sin is death.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F120A-6D81-49B4-B29E-0E15B63A8EDF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244EEF60-0812-4C89-B3FE-C3C2E7703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567C48E-5AB5-4BD5-9152-F6979BBE64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A.  How did Jesus do it?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 He paid the </a:t>
            </a:r>
            <a:r>
              <a:rPr 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price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6:23 - For the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wages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sin is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death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3BF62F-837C-41A9-B2BD-70B8F043146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963B21C-CF1F-454C-9C00-6CE21A666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1E6899D-7C89-4647-A4A1-28F9492D5B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A.  How did Jesus do it?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 He paid the </a:t>
            </a:r>
            <a:r>
              <a:rPr lang="en-US" sz="4400" b="1" u="sng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price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6:23 - For the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wages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sin is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death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He took your place on the 	cross!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75B251-FE5E-4DF4-9F00-D1D8A4F84F3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6E31A85-EAE9-412F-9637-C733065D6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5474D7A-1E24-4119-B49F-D0AA654024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How do you respond to this?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ECE89C-FB8F-4196-B134-C01514C72631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730EB431-1D7C-41B4-9C36-5D7F18F4F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9B96D71-98CE-46B8-B634-D401CBB551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How do you respond to this?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Surrender your life to His 	lordship.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FD81A7-4858-463A-8BE3-873F94198609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0682C0B-1AF8-4D80-93FF-ECA390732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6D7019DD-5826-4398-A1A9-CAB8429EFB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How do you respond to this?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Surrender your life to His 	lordship.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Trust Him to save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D4D9B0-1B32-4AE4-BB90-F411CC1448DD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99587A69-0EFD-4A9C-B0CB-ADEB28961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0695E75-9FE6-4C88-A621-F941A33DF4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B.  How do you respond to this?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1. Surrender your life to His 	lordship.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2.  Trust Him to save you.</a:t>
            </a:r>
          </a:p>
          <a:p>
            <a:pPr marL="609600" indent="-609600" algn="just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	3.  Love Him &amp; live for Him.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08EA2F-5AFF-4386-A779-BE151F609CBB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New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C3FFB987-06EA-4FEC-97D7-645112BEA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235D3B2-3432-4B70-8EBA-FF18AADA1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Old Testament Way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Obey the rules perfectly &amp;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will take you as my own people,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and I will be your God.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Exodus 6:7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They flunked!</a:t>
            </a:r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E853B96-1B96-41D5-A5B3-338A7727C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DF92EBA1-D70E-450A-8302-C61FF6293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The New Testament Way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Lord Jesus paid your debt for you so you could go to heaven forever. Identify with Him! Trust Him! Appreciate Him!</a:t>
            </a: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09600" indent="-609600" algn="ctr"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You win!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A6F21435-3EB4-468F-BE07-576DBB6B5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11387D6E-FA58-4644-9FC9-6D33FEE7A0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Death is simply a transition into another life.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A653AC1-FCE9-473C-A3E4-56FB3025B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4E911389-746F-4A78-9535-A6389C8C76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Death is simply a transition into another life.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You will live forever either in heaven or in hell.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80ECC57-8B6D-4CA5-AA80-61F026F63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E48E2E9-FAAA-4F42-92EA-CDFA77612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 Death is simply a transition into another life.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You will live forever either in heaven or in hell.</a:t>
            </a:r>
          </a:p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3.  Nearly everyone wants to go to heaven.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3995C577-43CE-4022-ACF8-DEC3ECC06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A792BBB6-93D9-4578-B72A-E1456DEE5E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Bible points out to us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two possible ways: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Old Testament Way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&amp;</a:t>
            </a:r>
          </a:p>
          <a:p>
            <a:pPr marL="609600" indent="-609600" algn="ctr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New Testament Way!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E5AE9751-3EB9-4207-A9CC-82FD83D47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B61DD855-122C-4A66-8E22-00FACE4CB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  The Old Testament Way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6EE7CE1-02CC-421B-860B-B179E8D35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FF5F9BBC-7682-42AF-99A1-24B21315D1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How most people think about getting to heaven.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688B2-9D62-4BEC-8151-9233287E82F6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The Old Testament Way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16800</TotalTime>
  <Words>1637</Words>
  <Application>Microsoft Office PowerPoint</Application>
  <PresentationFormat>On-screen Show (4:3)</PresentationFormat>
  <Paragraphs>211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 Narrow</vt:lpstr>
      <vt:lpstr>Arial</vt:lpstr>
      <vt:lpstr>Lucida Sans Unicode</vt:lpstr>
      <vt:lpstr>Wingdings 2</vt:lpstr>
      <vt:lpstr>Calibri</vt:lpstr>
      <vt:lpstr>Times New Roman</vt:lpstr>
      <vt:lpstr>Trek</vt:lpstr>
      <vt:lpstr>i’ll  just  take my  chances!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1210</cp:revision>
  <dcterms:created xsi:type="dcterms:W3CDTF">2005-04-23T22:37:40Z</dcterms:created>
  <dcterms:modified xsi:type="dcterms:W3CDTF">2021-02-06T20:14:36Z</dcterms:modified>
</cp:coreProperties>
</file>