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5"/>
  </p:notesMasterIdLst>
  <p:handoutMasterIdLst>
    <p:handoutMasterId r:id="rId56"/>
  </p:handoutMasterIdLst>
  <p:sldIdLst>
    <p:sldId id="398" r:id="rId2"/>
    <p:sldId id="1634" r:id="rId3"/>
    <p:sldId id="1783" r:id="rId4"/>
    <p:sldId id="1784" r:id="rId5"/>
    <p:sldId id="1741" r:id="rId6"/>
    <p:sldId id="1742" r:id="rId7"/>
    <p:sldId id="1743" r:id="rId8"/>
    <p:sldId id="1785" r:id="rId9"/>
    <p:sldId id="1744" r:id="rId10"/>
    <p:sldId id="1362" r:id="rId11"/>
    <p:sldId id="1503" r:id="rId12"/>
    <p:sldId id="1786" r:id="rId13"/>
    <p:sldId id="1787" r:id="rId14"/>
    <p:sldId id="1788" r:id="rId15"/>
    <p:sldId id="1789" r:id="rId16"/>
    <p:sldId id="1790" r:id="rId17"/>
    <p:sldId id="1791" r:id="rId18"/>
    <p:sldId id="1792" r:id="rId19"/>
    <p:sldId id="1793" r:id="rId20"/>
    <p:sldId id="1794" r:id="rId21"/>
    <p:sldId id="1795" r:id="rId22"/>
    <p:sldId id="1796" r:id="rId23"/>
    <p:sldId id="1797" r:id="rId24"/>
    <p:sldId id="1798" r:id="rId25"/>
    <p:sldId id="1755" r:id="rId26"/>
    <p:sldId id="1799" r:id="rId27"/>
    <p:sldId id="1800" r:id="rId28"/>
    <p:sldId id="1801" r:id="rId29"/>
    <p:sldId id="1802" r:id="rId30"/>
    <p:sldId id="1803" r:id="rId31"/>
    <p:sldId id="1804" r:id="rId32"/>
    <p:sldId id="1805" r:id="rId33"/>
    <p:sldId id="1806" r:id="rId34"/>
    <p:sldId id="1807" r:id="rId35"/>
    <p:sldId id="1808" r:id="rId36"/>
    <p:sldId id="1809" r:id="rId37"/>
    <p:sldId id="1810" r:id="rId38"/>
    <p:sldId id="1811" r:id="rId39"/>
    <p:sldId id="1812" r:id="rId40"/>
    <p:sldId id="1764" r:id="rId41"/>
    <p:sldId id="1813" r:id="rId42"/>
    <p:sldId id="1814" r:id="rId43"/>
    <p:sldId id="1815" r:id="rId44"/>
    <p:sldId id="1816" r:id="rId45"/>
    <p:sldId id="1817" r:id="rId46"/>
    <p:sldId id="1818" r:id="rId47"/>
    <p:sldId id="1819" r:id="rId48"/>
    <p:sldId id="1820" r:id="rId49"/>
    <p:sldId id="1821" r:id="rId50"/>
    <p:sldId id="1822" r:id="rId51"/>
    <p:sldId id="1823" r:id="rId52"/>
    <p:sldId id="1708" r:id="rId53"/>
    <p:sldId id="1825" r:id="rId54"/>
  </p:sldIdLst>
  <p:sldSz cx="9144000" cy="6858000" type="screen4x3"/>
  <p:notesSz cx="6954838" cy="9309100"/>
  <p:defaultTextStyle>
    <a:defPPr>
      <a:defRPr lang="en-US"/>
    </a:defPPr>
    <a:lvl1pPr algn="l" rtl="0" fontAlgn="base">
      <a:spcBef>
        <a:spcPct val="0"/>
      </a:spcBef>
      <a:spcAft>
        <a:spcPct val="0"/>
      </a:spcAft>
      <a:defRPr sz="2800" b="1" kern="1200">
        <a:solidFill>
          <a:srgbClr val="990033"/>
        </a:solidFill>
        <a:latin typeface="Arial Narrow" pitchFamily="34" charset="0"/>
        <a:ea typeface="+mn-ea"/>
        <a:cs typeface="+mn-cs"/>
      </a:defRPr>
    </a:lvl1pPr>
    <a:lvl2pPr marL="457200" algn="l" rtl="0" fontAlgn="base">
      <a:spcBef>
        <a:spcPct val="0"/>
      </a:spcBef>
      <a:spcAft>
        <a:spcPct val="0"/>
      </a:spcAft>
      <a:defRPr sz="2800" b="1" kern="1200">
        <a:solidFill>
          <a:srgbClr val="990033"/>
        </a:solidFill>
        <a:latin typeface="Arial Narrow" pitchFamily="34" charset="0"/>
        <a:ea typeface="+mn-ea"/>
        <a:cs typeface="+mn-cs"/>
      </a:defRPr>
    </a:lvl2pPr>
    <a:lvl3pPr marL="914400" algn="l" rtl="0" fontAlgn="base">
      <a:spcBef>
        <a:spcPct val="0"/>
      </a:spcBef>
      <a:spcAft>
        <a:spcPct val="0"/>
      </a:spcAft>
      <a:defRPr sz="2800" b="1" kern="1200">
        <a:solidFill>
          <a:srgbClr val="990033"/>
        </a:solidFill>
        <a:latin typeface="Arial Narrow" pitchFamily="34" charset="0"/>
        <a:ea typeface="+mn-ea"/>
        <a:cs typeface="+mn-cs"/>
      </a:defRPr>
    </a:lvl3pPr>
    <a:lvl4pPr marL="1371600" algn="l" rtl="0" fontAlgn="base">
      <a:spcBef>
        <a:spcPct val="0"/>
      </a:spcBef>
      <a:spcAft>
        <a:spcPct val="0"/>
      </a:spcAft>
      <a:defRPr sz="2800" b="1" kern="1200">
        <a:solidFill>
          <a:srgbClr val="990033"/>
        </a:solidFill>
        <a:latin typeface="Arial Narrow" pitchFamily="34" charset="0"/>
        <a:ea typeface="+mn-ea"/>
        <a:cs typeface="+mn-cs"/>
      </a:defRPr>
    </a:lvl4pPr>
    <a:lvl5pPr marL="1828800" algn="l" rtl="0" fontAlgn="base">
      <a:spcBef>
        <a:spcPct val="0"/>
      </a:spcBef>
      <a:spcAft>
        <a:spcPct val="0"/>
      </a:spcAft>
      <a:defRPr sz="2800" b="1" kern="1200">
        <a:solidFill>
          <a:srgbClr val="990033"/>
        </a:solidFill>
        <a:latin typeface="Arial Narrow" pitchFamily="34" charset="0"/>
        <a:ea typeface="+mn-ea"/>
        <a:cs typeface="+mn-cs"/>
      </a:defRPr>
    </a:lvl5pPr>
    <a:lvl6pPr marL="2286000" algn="l" defTabSz="914400" rtl="0" eaLnBrk="1" latinLnBrk="0" hangingPunct="1">
      <a:defRPr sz="2800" b="1" kern="1200">
        <a:solidFill>
          <a:srgbClr val="990033"/>
        </a:solidFill>
        <a:latin typeface="Arial Narrow" pitchFamily="34" charset="0"/>
        <a:ea typeface="+mn-ea"/>
        <a:cs typeface="+mn-cs"/>
      </a:defRPr>
    </a:lvl6pPr>
    <a:lvl7pPr marL="2743200" algn="l" defTabSz="914400" rtl="0" eaLnBrk="1" latinLnBrk="0" hangingPunct="1">
      <a:defRPr sz="2800" b="1" kern="1200">
        <a:solidFill>
          <a:srgbClr val="990033"/>
        </a:solidFill>
        <a:latin typeface="Arial Narrow" pitchFamily="34" charset="0"/>
        <a:ea typeface="+mn-ea"/>
        <a:cs typeface="+mn-cs"/>
      </a:defRPr>
    </a:lvl7pPr>
    <a:lvl8pPr marL="3200400" algn="l" defTabSz="914400" rtl="0" eaLnBrk="1" latinLnBrk="0" hangingPunct="1">
      <a:defRPr sz="2800" b="1" kern="1200">
        <a:solidFill>
          <a:srgbClr val="990033"/>
        </a:solidFill>
        <a:latin typeface="Arial Narrow" pitchFamily="34" charset="0"/>
        <a:ea typeface="+mn-ea"/>
        <a:cs typeface="+mn-cs"/>
      </a:defRPr>
    </a:lvl8pPr>
    <a:lvl9pPr marL="3657600" algn="l" defTabSz="914400" rtl="0" eaLnBrk="1" latinLnBrk="0" hangingPunct="1">
      <a:defRPr sz="2800" b="1" kern="1200">
        <a:solidFill>
          <a:srgbClr val="990033"/>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84"/>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3013075" cy="465138"/>
          </a:xfrm>
          <a:prstGeom prst="rect">
            <a:avLst/>
          </a:prstGeom>
          <a:noFill/>
          <a:ln w="9525">
            <a:noFill/>
            <a:miter lim="800000"/>
            <a:headEnd/>
            <a:tailEnd/>
          </a:ln>
          <a:effectLst/>
        </p:spPr>
        <p:txBody>
          <a:bodyPr vert="horz" wrap="square" lIns="93086" tIns="46543" rIns="93086" bIns="46543" numCol="1" anchor="t"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5" name="Rectangle 3"/>
          <p:cNvSpPr>
            <a:spLocks noGrp="1" noChangeArrowheads="1"/>
          </p:cNvSpPr>
          <p:nvPr>
            <p:ph type="dt" sz="quarter" idx="1"/>
          </p:nvPr>
        </p:nvSpPr>
        <p:spPr bwMode="auto">
          <a:xfrm>
            <a:off x="3941763" y="0"/>
            <a:ext cx="3013075" cy="465138"/>
          </a:xfrm>
          <a:prstGeom prst="rect">
            <a:avLst/>
          </a:prstGeom>
          <a:noFill/>
          <a:ln w="9525">
            <a:noFill/>
            <a:miter lim="800000"/>
            <a:headEnd/>
            <a:tailEnd/>
          </a:ln>
          <a:effectLst/>
        </p:spPr>
        <p:txBody>
          <a:bodyPr vert="horz" wrap="square" lIns="93086" tIns="46543" rIns="93086" bIns="46543" numCol="1" anchor="t" anchorCtr="0" compatLnSpc="1">
            <a:prstTxWarp prst="textNoShape">
              <a:avLst/>
            </a:prstTxWarp>
          </a:bodyPr>
          <a:lstStyle>
            <a:lvl1pPr algn="r">
              <a:defRPr sz="1200" b="0">
                <a:solidFill>
                  <a:schemeClr val="tx1"/>
                </a:solidFill>
                <a:latin typeface="Times New Roman" pitchFamily="18" charset="0"/>
              </a:defRPr>
            </a:lvl1pPr>
          </a:lstStyle>
          <a:p>
            <a:pPr>
              <a:defRPr/>
            </a:pPr>
            <a:endParaRPr lang="en-US"/>
          </a:p>
        </p:txBody>
      </p:sp>
      <p:sp>
        <p:nvSpPr>
          <p:cNvPr id="141316" name="Rectangle 4"/>
          <p:cNvSpPr>
            <a:spLocks noGrp="1" noChangeArrowheads="1"/>
          </p:cNvSpPr>
          <p:nvPr>
            <p:ph type="ftr" sz="quarter" idx="2"/>
          </p:nvPr>
        </p:nvSpPr>
        <p:spPr bwMode="auto">
          <a:xfrm>
            <a:off x="0" y="8843963"/>
            <a:ext cx="3013075" cy="465137"/>
          </a:xfrm>
          <a:prstGeom prst="rect">
            <a:avLst/>
          </a:prstGeom>
          <a:noFill/>
          <a:ln w="9525">
            <a:noFill/>
            <a:miter lim="800000"/>
            <a:headEnd/>
            <a:tailEnd/>
          </a:ln>
          <a:effectLst/>
        </p:spPr>
        <p:txBody>
          <a:bodyPr vert="horz" wrap="square" lIns="93086" tIns="46543" rIns="93086" bIns="46543" numCol="1" anchor="b" anchorCtr="0" compatLnSpc="1">
            <a:prstTxWarp prst="textNoShape">
              <a:avLst/>
            </a:prstTxWarp>
          </a:bodyPr>
          <a:lstStyle>
            <a:lvl1pPr>
              <a:defRPr sz="1200" b="0">
                <a:solidFill>
                  <a:schemeClr val="tx1"/>
                </a:solidFill>
                <a:latin typeface="Times New Roman" pitchFamily="18" charset="0"/>
              </a:defRPr>
            </a:lvl1pPr>
          </a:lstStyle>
          <a:p>
            <a:pPr>
              <a:defRPr/>
            </a:pPr>
            <a:endParaRPr lang="en-US"/>
          </a:p>
        </p:txBody>
      </p:sp>
      <p:sp>
        <p:nvSpPr>
          <p:cNvPr id="141317" name="Rectangle 5"/>
          <p:cNvSpPr>
            <a:spLocks noGrp="1" noChangeArrowheads="1"/>
          </p:cNvSpPr>
          <p:nvPr>
            <p:ph type="sldNum" sz="quarter" idx="3"/>
          </p:nvPr>
        </p:nvSpPr>
        <p:spPr bwMode="auto">
          <a:xfrm>
            <a:off x="3941763" y="8843963"/>
            <a:ext cx="3013075" cy="465137"/>
          </a:xfrm>
          <a:prstGeom prst="rect">
            <a:avLst/>
          </a:prstGeom>
          <a:noFill/>
          <a:ln w="9525">
            <a:noFill/>
            <a:miter lim="800000"/>
            <a:headEnd/>
            <a:tailEnd/>
          </a:ln>
          <a:effectLst/>
        </p:spPr>
        <p:txBody>
          <a:bodyPr vert="horz" wrap="square" lIns="93086" tIns="46543" rIns="93086" bIns="46543" numCol="1" anchor="b" anchorCtr="0" compatLnSpc="1">
            <a:prstTxWarp prst="textNoShape">
              <a:avLst/>
            </a:prstTxWarp>
          </a:bodyPr>
          <a:lstStyle>
            <a:lvl1pPr algn="r">
              <a:defRPr sz="1200" b="0">
                <a:solidFill>
                  <a:schemeClr val="tx1"/>
                </a:solidFill>
                <a:latin typeface="Times New Roman" pitchFamily="18" charset="0"/>
              </a:defRPr>
            </a:lvl1pPr>
          </a:lstStyle>
          <a:p>
            <a:pPr>
              <a:defRPr/>
            </a:pPr>
            <a:fld id="{94924A39-24E8-4EFD-8B26-AD96C7EE0B7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3086" tIns="46543" rIns="93086" bIns="46543" rtlCol="0"/>
          <a:lstStyle>
            <a:lvl1pPr algn="l">
              <a:defRPr sz="1200"/>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086" tIns="46543" rIns="93086" bIns="46543" rtlCol="0"/>
          <a:lstStyle>
            <a:lvl1pPr algn="r">
              <a:defRPr sz="1200"/>
            </a:lvl1pPr>
          </a:lstStyle>
          <a:p>
            <a:pPr>
              <a:defRPr/>
            </a:pPr>
            <a:fld id="{1CB1547D-1DD5-4332-8D88-7BC008941148}" type="datetimeFigureOut">
              <a:rPr lang="en-US"/>
              <a:pPr>
                <a:defRPr/>
              </a:pPr>
              <a:t>1/17/2020</a:t>
            </a:fld>
            <a:endParaRPr lang="en-US" dirty="0"/>
          </a:p>
        </p:txBody>
      </p:sp>
      <p:sp>
        <p:nvSpPr>
          <p:cNvPr id="4" name="Slide Image Placeholder 3"/>
          <p:cNvSpPr>
            <a:spLocks noGrp="1" noRot="1" noChangeAspect="1"/>
          </p:cNvSpPr>
          <p:nvPr>
            <p:ph type="sldImg" idx="2"/>
          </p:nvPr>
        </p:nvSpPr>
        <p:spPr>
          <a:xfrm>
            <a:off x="1152525" y="698500"/>
            <a:ext cx="4649788" cy="3489325"/>
          </a:xfrm>
          <a:prstGeom prst="rect">
            <a:avLst/>
          </a:prstGeom>
          <a:noFill/>
          <a:ln w="12700">
            <a:solidFill>
              <a:prstClr val="black"/>
            </a:solidFill>
          </a:ln>
        </p:spPr>
        <p:txBody>
          <a:bodyPr vert="horz" lIns="93086" tIns="46543" rIns="93086" bIns="46543" rtlCol="0" anchor="ctr"/>
          <a:lstStyle/>
          <a:p>
            <a:pPr lvl="0"/>
            <a:endParaRPr lang="en-US" noProof="0" dirty="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3086" tIns="46543" rIns="93086" bIns="46543"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375"/>
            <a:ext cx="3013075" cy="465138"/>
          </a:xfrm>
          <a:prstGeom prst="rect">
            <a:avLst/>
          </a:prstGeom>
        </p:spPr>
        <p:txBody>
          <a:bodyPr vert="horz" lIns="93086" tIns="46543" rIns="93086" bIns="46543"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3086" tIns="46543" rIns="93086" bIns="46543" rtlCol="0" anchor="b"/>
          <a:lstStyle>
            <a:lvl1pPr algn="r">
              <a:defRPr sz="1200"/>
            </a:lvl1pPr>
          </a:lstStyle>
          <a:p>
            <a:pPr>
              <a:defRPr/>
            </a:pPr>
            <a:fld id="{45CB8ADF-0D7F-4FA3-B6FB-967A7CC87FE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AC3B26-E43F-4E28-8362-A7A98EA265A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BC50F8A-EA31-445C-AA7C-8DBE20C95F0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91BD7DF-B108-4897-A15B-628B4BBA6E9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A8AC3B6-14FD-4D1B-B80C-5FDAC3E8061E}"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42C2BA6-C9DD-460B-9D29-7FCF9C4722F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5E0FD4-B184-4ACE-BA2A-5E1B25E65DA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6CAB87-0F4D-43F9-9188-12F521E910D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E25D6-F8C1-488A-8A15-EC8263B8BB5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141B60-2DC8-4984-A33C-06D1D75B162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C1A9CD-4F6F-4096-9093-0EAC249A466B}"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095BDF6-B81F-4342-947F-72D0B31ED0E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65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B94B11-F133-43DE-A3BF-EC9707FED36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FD55F57-4E74-4722-B6B1-360D5B32D655}"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DFA239-9EC7-46B5-8992-BC9B300109E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65ADBE-4AE7-4A62-A73B-8563E361B3AB}"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2F93D75-6CD1-4402-928A-622FB29238E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3F868F4-8993-468E-A6BF-944295E0B18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0BBC80-143B-4B0E-A219-B67CB62400D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128DA89-8B10-4190-A41F-96D334C152DA}"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57F5EEC-8CC1-4C40-9E99-A387A2E24A73}"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158CED0-D200-4BDA-B3BE-DF5A1A19ED7A}"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9E7AA3-D6E7-4DAA-A75F-29410162D21B}"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FCAB26-ABFC-443E-97C7-CCF30AD64C2B}"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D0123E-8B5E-4CE9-8202-8226AFA94378}"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48A324-C7F3-4C71-90D1-E924E589F14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C632CBF-4CFE-4A1F-8D11-45A18A30B1D8}"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C97627-EDDE-43FE-8476-2514662B9CA7}"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FD92422-F5FA-4841-981A-32F2A98BBAB4}"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EC8521D-539F-4093-A4BA-43A8D166806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5684B3E-9DD7-4709-A7E4-15E0846E9975}"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FFF0E77-56F9-48C2-B473-0F930727ADBD}"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B493CB8-24A1-4B66-BFAC-BA60AC6586ED}"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F63D912-8B58-4933-91D3-ECF33F463CA6}"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EBE9203-D50A-4C02-93A1-4DE168763B9F}"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AD03D-C29D-4883-9BA2-DD6A2560634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C42C30-930F-4AE7-9D37-20FABD22DF82}"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FAC304-0960-4A97-8FEE-1FCB0C43A540}"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82AA56-5AB9-4FA0-B739-7706CEF80065}"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BC927F-D2D6-4717-AA52-DEAC04B96FCD}"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E4A1D7-F176-40CA-8AA3-0E5FFBD9EFC7}"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A56A03-B9FB-4738-BAA5-147F57BA06F9}"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45AA9D-607C-48CC-87C8-B7456367DF1E}"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D33658-BB0F-4FB7-9163-AFCD153DB37B}"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36D72F-3B46-4F81-9C10-0BA4B0566848}"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AA467A4-2998-4EFC-819E-24B1F437BFD3}"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AEE6A7-EE6C-48C0-BB47-1C5ACC3E14FE}"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639E20-7618-4F60-9AB6-659752BC3689}"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52BD7E3-3C1E-4108-9025-064F5F2297B6}"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6F3A93-4A72-45F0-9D31-A445CC0E8C0C}" type="slidenum">
              <a:rPr lang="en-US" smtClean="0"/>
              <a:pPr/>
              <a:t>53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06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9CEEFB-933E-4DF9-A4AB-FE7964476AA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16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1DB572-C9E9-4741-BB79-7B5928D31AD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27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E3DFAA-A5AF-4C6A-961D-5D0724772BC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37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991D507-7952-41AC-B6E1-DF23331FAAD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p:cNvSpPr>
            <a:spLocks noGrp="1"/>
          </p:cNvSpPr>
          <p:nvPr>
            <p:ph type="dt" sz="half" idx="10"/>
          </p:nvPr>
        </p:nvSpPr>
        <p:spPr/>
        <p:txBody>
          <a:bodyPr/>
          <a:lstStyle>
            <a:lvl1pPr>
              <a:defRPr/>
            </a:lvl1pPr>
          </a:lstStyle>
          <a:p>
            <a:pPr>
              <a:defRPr/>
            </a:pPr>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CF6F0828-ADD1-44FE-B4A3-4D99C0802769}" type="slidenum">
              <a:rPr lang="en-US"/>
              <a:pPr>
                <a:defRPr/>
              </a:pPr>
              <a:t>‹#›</a:t>
            </a:fld>
            <a:endParaRPr lang="en-US" dirty="0"/>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p:cNvSpPr>
            <a:spLocks noGrp="1"/>
          </p:cNvSpPr>
          <p:nvPr>
            <p:ph type="dt" sz="half" idx="10"/>
          </p:nvPr>
        </p:nvSpPr>
        <p:spPr/>
        <p:txBody>
          <a:bodyPr/>
          <a:lstStyle>
            <a:lvl1pPr>
              <a:defRPr/>
            </a:lvl1pPr>
          </a:lstStyle>
          <a:p>
            <a:pPr>
              <a:defRPr/>
            </a:pPr>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E9630983-214B-46CE-8BC4-2C9775834E44}" type="slidenum">
              <a:rPr lang="en-US"/>
              <a:pPr>
                <a:defRPr/>
              </a:pPr>
              <a:t>‹#›</a:t>
            </a:fld>
            <a:endParaRPr lang="en-US" dirty="0"/>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91E9F29-D192-4574-B90E-F1ADEE108417}" type="slidenum">
              <a:rPr lang="en-US"/>
              <a:pPr>
                <a:defRPr/>
              </a:pPr>
              <a:t>‹#›</a:t>
            </a:fld>
            <a:endParaRPr lang="en-US" dirty="0"/>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775E9AA9-48D5-4A38-B4E8-B4F40A05925B}" type="slidenum">
              <a:rPr lang="en-US"/>
              <a:pPr>
                <a:defRPr/>
              </a:pPr>
              <a:t>‹#›</a:t>
            </a:fld>
            <a:endParaRPr lang="en-US" dirty="0"/>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p:cNvSpPr>
            <a:spLocks noGrp="1"/>
          </p:cNvSpPr>
          <p:nvPr>
            <p:ph type="dt" sz="half" idx="10"/>
          </p:nvPr>
        </p:nvSpPr>
        <p:spPr/>
        <p:txBody>
          <a:bodyPr/>
          <a:lstStyle>
            <a:lvl1pPr>
              <a:defRPr/>
            </a:lvl1pPr>
          </a:lstStyle>
          <a:p>
            <a:pPr>
              <a:defRPr/>
            </a:pPr>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F547E99A-52CC-4B49-8C6F-88496635FEA8}"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p:cNvSpPr>
            <a:spLocks noGrp="1"/>
          </p:cNvSpPr>
          <p:nvPr>
            <p:ph type="dt" sz="half" idx="10"/>
          </p:nvPr>
        </p:nvSpPr>
        <p:spPr/>
        <p:txBody>
          <a:bodyPr/>
          <a:lstStyle>
            <a:lvl1pPr>
              <a:defRPr/>
            </a:lvl1pPr>
          </a:lstStyle>
          <a:p>
            <a:pPr>
              <a:defRPr/>
            </a:pPr>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0E58B236-C067-4E28-A557-6D8C244B759E}" type="slidenum">
              <a:rPr lang="en-US"/>
              <a:pPr>
                <a:defRPr/>
              </a:pPr>
              <a:t>‹#›</a:t>
            </a:fld>
            <a:endParaRPr lang="en-US" dirty="0"/>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E6A0ACBB-D56A-4F70-8297-D2889EACF2E7}" type="slidenum">
              <a:rPr lang="en-US"/>
              <a:pPr>
                <a:defRPr/>
              </a:pPr>
              <a:t>‹#›</a:t>
            </a:fld>
            <a:endParaRPr lang="en-US" dirty="0"/>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p:cNvSpPr>
            <a:spLocks noGrp="1"/>
          </p:cNvSpPr>
          <p:nvPr>
            <p:ph type="dt" sz="half" idx="10"/>
          </p:nvPr>
        </p:nvSpPr>
        <p:spPr/>
        <p:txBody>
          <a:bodyPr/>
          <a:lstStyle>
            <a:lvl1pPr>
              <a:defRPr/>
            </a:lvl1pPr>
          </a:lstStyle>
          <a:p>
            <a:pPr>
              <a:defRPr/>
            </a:pPr>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A0A638B-50C2-4692-9C4B-920B19330888}" type="slidenum">
              <a:rPr lang="en-US"/>
              <a:pPr>
                <a:defRPr/>
              </a:pPr>
              <a:t>‹#›</a:t>
            </a:fld>
            <a:endParaRPr lang="en-US" dirty="0"/>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E1D6BC31-EFEA-4D83-BBD5-5897F7555183}" type="slidenum">
              <a:rPr lang="en-US"/>
              <a:pPr>
                <a:defRPr/>
              </a:pPr>
              <a:t>‹#›</a:t>
            </a:fld>
            <a:endParaRPr lang="en-US" dirty="0"/>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p:cNvSpPr>
            <a:spLocks noGrp="1"/>
          </p:cNvSpPr>
          <p:nvPr>
            <p:ph type="dt" sz="half" idx="10"/>
          </p:nvPr>
        </p:nvSpPr>
        <p:spPr/>
        <p:txBody>
          <a:bodyPr/>
          <a:lstStyle>
            <a:lvl1pPr>
              <a:defRPr/>
            </a:lvl1pPr>
          </a:lstStyle>
          <a:p>
            <a:pPr>
              <a:defRPr/>
            </a:pPr>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2A5B530-CC05-428F-83F7-58AFA8F54F7B}" type="slidenum">
              <a:rPr lang="en-US"/>
              <a:pPr>
                <a:defRPr/>
              </a:pPr>
              <a:t>‹#›</a:t>
            </a:fld>
            <a:endParaRPr lang="en-US" dirty="0"/>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0A3C8027-3A8E-4FFC-B0F0-F4631A0DEB1A}" type="slidenum">
              <a:rPr lang="en-US"/>
              <a:pPr>
                <a:defRPr/>
              </a:pPr>
              <a:t>‹#›</a:t>
            </a:fld>
            <a:endParaRPr lang="en-US" dirty="0"/>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029" name="Text Placeholder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ABA57F92-A320-4740-BDC5-2B1251EBE8F2}" type="slidenum">
              <a:rPr lang="en-US"/>
              <a:pPr>
                <a:defRPr/>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5386" r:id="rId1"/>
    <p:sldLayoutId id="2147485387" r:id="rId2"/>
    <p:sldLayoutId id="2147485388" r:id="rId3"/>
    <p:sldLayoutId id="2147485383" r:id="rId4"/>
    <p:sldLayoutId id="2147485389" r:id="rId5"/>
    <p:sldLayoutId id="2147485384" r:id="rId6"/>
    <p:sldLayoutId id="2147485390" r:id="rId7"/>
    <p:sldLayoutId id="2147485391" r:id="rId8"/>
    <p:sldLayoutId id="2147485392" r:id="rId9"/>
    <p:sldLayoutId id="2147485385" r:id="rId10"/>
    <p:sldLayoutId id="2147485393"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p:cNvSpPr>
            <a:spLocks noGrp="1" noChangeArrowheads="1"/>
          </p:cNvSpPr>
          <p:nvPr>
            <p:ph type="title"/>
          </p:nvPr>
        </p:nvSpPr>
        <p:spPr>
          <a:xfrm>
            <a:off x="533400" y="1143000"/>
            <a:ext cx="7772400" cy="4800600"/>
          </a:xfrm>
          <a:effectLst>
            <a:outerShdw blurRad="50800" dist="38100" dir="2700000" algn="tl" rotWithShape="0">
              <a:prstClr val="black">
                <a:alpha val="40000"/>
              </a:prstClr>
            </a:outerShdw>
          </a:effectLst>
          <a:scene3d>
            <a:camera prst="perspectiveFront"/>
            <a:lightRig rig="threePt" dir="t"/>
          </a:scene3d>
        </p:spPr>
        <p:txBody>
          <a:bodyPr>
            <a:normAutofit/>
          </a:bodyPr>
          <a:lstStyle/>
          <a:p>
            <a:pPr algn="ctr" eaLnBrk="1" fontAlgn="auto" hangingPunct="1">
              <a:spcAft>
                <a:spcPts val="0"/>
              </a:spcAft>
              <a:defRPr/>
            </a:pPr>
            <a:r>
              <a:rPr lang="en-US" sz="6000" cap="none">
                <a:ln w="0"/>
                <a:solidFill>
                  <a:srgbClr val="002060"/>
                </a:solidFill>
                <a:effectLst>
                  <a:outerShdw blurRad="38100" dist="19050" dir="2700000" algn="tl" rotWithShape="0">
                    <a:schemeClr val="dk1">
                      <a:alpha val="40000"/>
                    </a:schemeClr>
                  </a:outerShdw>
                </a:effectLst>
                <a:latin typeface="Lucida Sans Unicode" panose="020B0602030504020204" pitchFamily="34" charset="0"/>
                <a:cs typeface="Lucida Sans Unicode" panose="020B0602030504020204" pitchFamily="34" charset="0"/>
              </a:rPr>
              <a:t>WHERE  DOES BAPTISM  FIT  IN?</a:t>
            </a:r>
            <a:endParaRPr lang="en-US" sz="6000" cap="none" dirty="0">
              <a:ln w="0"/>
              <a:solidFill>
                <a:srgbClr val="002060"/>
              </a:solidFill>
              <a:effectLst>
                <a:outerShdw blurRad="38100" dist="19050" dir="2700000" algn="tl" rotWithShape="0">
                  <a:schemeClr val="dk1">
                    <a:alpha val="40000"/>
                  </a:schemeClr>
                </a:outerShdw>
              </a:effectLst>
              <a:latin typeface="Lucida Sans Unicode" panose="020B0602030504020204" pitchFamily="34" charset="0"/>
              <a:cs typeface="Lucida Sans Unicode" panose="020B0602030504020204" pitchFamily="34" charset="0"/>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It Fits in By It’s Importance.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cs typeface="Arial" charset="0"/>
              </a:rPr>
              <a:t>Baptism was involved in every conversion in the Book of Acts!</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  It Fits in By It’s Importance.</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Baptism was involved in every conversion in the Book of Acts!</a:t>
            </a:r>
          </a:p>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	1.  Pentecost:</a:t>
            </a:r>
          </a:p>
          <a:p>
            <a:pPr marL="609600" indent="-609600" algn="just" eaLnBrk="1" fontAlgn="auto" hangingPunct="1">
              <a:spcAft>
                <a:spcPts val="0"/>
              </a:spcAft>
              <a:buFont typeface="Wingdings 2"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2:38,41 - “Repent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every one of you, in the name of Jesus Christ for the forgiveness of your sins. And you will receive the gift of the Holy Spirit. . . Those who accepted his message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were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about three thousand were added to their number that day.</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  It Fits in By It’s Importance.</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Baptism was involved in every conversion in the Book of Acts!</a:t>
            </a:r>
          </a:p>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	2.  Paul:</a:t>
            </a:r>
          </a:p>
          <a:p>
            <a:pPr marL="609600" indent="-609600" algn="just" eaLnBrk="1" fontAlgn="auto" hangingPunct="1">
              <a:spcAft>
                <a:spcPts val="0"/>
              </a:spcAft>
              <a:buFont typeface="Wingdings 2"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22:16 - And now what are you waiting for? Get up,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wash your sins away, calling on his name.</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  It Fits in By It’s Importance.</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Baptism was involved in every conversion in the Book of Acts!</a:t>
            </a:r>
          </a:p>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	3.  The Ethiopian:</a:t>
            </a:r>
          </a:p>
          <a:p>
            <a:pPr marL="548640" indent="-411480" algn="just" fontAlgn="auto">
              <a:spcAft>
                <a:spcPts val="0"/>
              </a:spcAft>
              <a:buClr>
                <a:schemeClr val="tx1">
                  <a:shade val="95000"/>
                </a:schemeClr>
              </a:buCl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8:38 - And he gave orders to stop the chariot. Then both Philip and the eunuch went down into the water and Philip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baptized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  It Fits in By It’s Importance.</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Baptism was involved in every conversion in the Book of Acts!</a:t>
            </a:r>
          </a:p>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	4.  The Ephesians:</a:t>
            </a:r>
          </a:p>
          <a:p>
            <a:pPr marL="548640" indent="-411480" algn="just" fontAlgn="auto">
              <a:spcAft>
                <a:spcPts val="0"/>
              </a:spcAft>
              <a:buClr>
                <a:schemeClr val="tx1">
                  <a:shade val="95000"/>
                </a:schemeClr>
              </a:buClr>
              <a:buFont typeface="Wingdings 2"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19:5 - On hearing this,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were baptized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into the name of the Lord Jesus.</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  It Fits in By It’s Importance.</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Baptism was involved in every conversion in the Book of Acts!</a:t>
            </a:r>
          </a:p>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	5. Other Conversions where 	baptism is found:</a:t>
            </a:r>
          </a:p>
          <a:p>
            <a:pPr marL="548640" indent="-411480"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The Samaritans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Acts 8:12</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  It Fits in By It’s Importance.</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Baptism was involved in every conversion in the Book of Acts!</a:t>
            </a:r>
          </a:p>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	5. Other Conversions where 	baptism is found:</a:t>
            </a:r>
          </a:p>
          <a:p>
            <a:pPr marL="548640" indent="-411480"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The Samaritans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Acts 8:12</a:t>
            </a:r>
          </a:p>
          <a:p>
            <a:pPr marL="548640" indent="-411480"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Cornelius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Acts 10:48</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  It Fits in By It’s Importance.</a:t>
            </a: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Baptism was involved in every conversion in the Book of Acts!</a:t>
            </a:r>
          </a:p>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	5. Other Conversions where 	baptism is found:</a:t>
            </a:r>
          </a:p>
          <a:p>
            <a:pPr marL="548640" indent="-411480"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  The Samaritans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Acts 8:12</a:t>
            </a:r>
          </a:p>
          <a:p>
            <a:pPr marL="548640" indent="-411480"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Cornelius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Acts 10:48</a:t>
            </a:r>
          </a:p>
          <a:p>
            <a:pPr marL="548640" indent="-411480"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c.  Lydia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Acts 16:15</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  It Fits in By It’s Importance.</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Baptism was involved in every conversion in the Book of Acts!</a:t>
            </a:r>
          </a:p>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	5. Other Conversions where 	baptism is found:</a:t>
            </a:r>
          </a:p>
          <a:p>
            <a:pPr marL="548640" indent="-411480" fontAlgn="auto">
              <a:spcAft>
                <a:spcPts val="0"/>
              </a:spcAft>
              <a:buClr>
                <a:schemeClr val="tx1">
                  <a:shade val="95000"/>
                </a:schemeClr>
              </a:buClr>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d.  The </a:t>
            </a:r>
            <a:r>
              <a:rPr lang="en-US" sz="43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Philippian</a:t>
            </a:r>
            <a:r>
              <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Jailor </a:t>
            </a:r>
            <a:r>
              <a:rPr lang="en-US" sz="2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Acts 16:33</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  It Fits in By It’s Importance.</a:t>
            </a: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6:1-4</a:t>
            </a:r>
          </a:p>
          <a:p>
            <a:pPr algn="just">
              <a:buFont typeface="Wingdings 2"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What shall we say, then? Shall we go on sinning so that grace may increase? By no means! We died to sin; how can we live in it any longer? Or don’t you know that all of us who were baptized into Christ Jesus were baptized into his death? We were therefore buried with him through baptism into death in order that, just as Christ was raised from the dead through the glory of the Father, we too may live a new life.</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Baptism was involved in every conversion in the Book of Acts!</a:t>
            </a:r>
          </a:p>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	5. Other Conversions where 	baptism is found:</a:t>
            </a:r>
          </a:p>
          <a:p>
            <a:pPr marL="548640" indent="-411480" fontAlgn="auto">
              <a:spcAft>
                <a:spcPts val="0"/>
              </a:spcAft>
              <a:buClr>
                <a:schemeClr val="tx1">
                  <a:shade val="95000"/>
                </a:schemeClr>
              </a:buClr>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d.  The </a:t>
            </a:r>
            <a:r>
              <a:rPr lang="en-US" sz="43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Philippian</a:t>
            </a:r>
            <a:r>
              <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Jailor </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Acts 16:33.</a:t>
            </a:r>
          </a:p>
          <a:p>
            <a:pPr marL="548640" indent="-411480" fontAlgn="auto">
              <a:spcAft>
                <a:spcPts val="0"/>
              </a:spcAft>
              <a:buClr>
                <a:schemeClr val="tx1">
                  <a:shade val="95000"/>
                </a:schemeClr>
              </a:buClr>
              <a:buFontTx/>
              <a:buNone/>
              <a:defRPr/>
            </a:pPr>
            <a:r>
              <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e.  </a:t>
            </a:r>
            <a:r>
              <a:rPr lang="en-US" sz="4300" b="1" dirty="0" err="1">
                <a:solidFill>
                  <a:srgbClr val="990033"/>
                </a:solidFill>
                <a:effectLst>
                  <a:outerShdw blurRad="38100" dist="38100" dir="2700000" algn="tl">
                    <a:srgbClr val="000000">
                      <a:alpha val="43137"/>
                    </a:srgbClr>
                  </a:outerShdw>
                </a:effectLst>
                <a:latin typeface="Arial Narrow" pitchFamily="34" charset="0"/>
                <a:cs typeface="Arial" pitchFamily="34" charset="0"/>
              </a:rPr>
              <a:t>Crispus</a:t>
            </a:r>
            <a:r>
              <a:rPr lang="en-US" sz="43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&amp; the Corinthians </a:t>
            </a:r>
            <a:r>
              <a:rPr lang="en-US" sz="2400" b="1" dirty="0">
                <a:solidFill>
                  <a:schemeClr val="tx1"/>
                </a:solidFill>
                <a:effectLst>
                  <a:outerShdw blurRad="38100" dist="38100" dir="2700000" algn="tl">
                    <a:srgbClr val="000000">
                      <a:alpha val="43137"/>
                    </a:srgbClr>
                  </a:outerShdw>
                </a:effectLst>
                <a:latin typeface="Arial" pitchFamily="34" charset="0"/>
                <a:cs typeface="Arial" pitchFamily="34" charset="0"/>
              </a:rPr>
              <a:t>- 		Acts 18:8.</a:t>
            </a:r>
          </a:p>
          <a:p>
            <a:pPr marL="609600" indent="-609600" algn="just" eaLnBrk="1" fontAlgn="auto" hangingPunct="1">
              <a:spcAft>
                <a:spcPts val="0"/>
              </a:spcAft>
              <a:buFont typeface="Wingdings 2"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  It Fits in By It’s Importance.</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What About Apollos?</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  It Fits in By It’s Importance.</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What About Apollos?</a:t>
            </a:r>
          </a:p>
          <a:p>
            <a:pPr marL="609600" indent="-609600" algn="just" eaLnBrk="1" fontAlgn="auto" hangingPunct="1">
              <a:spcAft>
                <a:spcPts val="0"/>
              </a:spcAft>
              <a:buFont typeface="Wingdings 2"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Acts 18:25 - He had been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instructed in the way of the Lord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he spoke with great fervor and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taught about Jesus accurately</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though he knew only the baptism of John.</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  It Fits in By It’s Importance.</a:t>
            </a: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What About Apollos?</a:t>
            </a:r>
          </a:p>
          <a:p>
            <a:pPr marL="609600" indent="-609600" algn="just" eaLnBrk="1" fontAlgn="auto" hangingPunct="1">
              <a:spcAft>
                <a:spcPts val="0"/>
              </a:spcAft>
              <a:buFont typeface="Wingdings 2"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Acts 18:25 - He had been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instructed in the way of the Lord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and he spoke with great fervor and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taught about Jesus accurately</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though he knew only the baptism of John.</a:t>
            </a:r>
          </a:p>
          <a:p>
            <a:pPr marL="609600" indent="-609600" algn="just" eaLnBrk="1" fontAlgn="auto" hangingPunct="1">
              <a:spcAft>
                <a:spcPts val="0"/>
              </a:spcAft>
              <a:buFont typeface="Wingdings 2" pitchFamily="18" charset="2"/>
              <a:buNone/>
              <a:defRPr/>
            </a:pP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ctr" eaLnBrk="1" fontAlgn="auto" hangingPunct="1">
              <a:spcAft>
                <a:spcPts val="0"/>
              </a:spcAft>
              <a:buFont typeface="Wingdings 2"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charset="0"/>
              </a:rPr>
              <a:t>Was this a conversion?</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  It Fits in By It’s Importance.</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It Fits in By It’s Importance.</a:t>
            </a:r>
          </a:p>
          <a:p>
            <a:pPr marL="609600" indent="-609600" algn="just" eaLnBrk="1" fontAlgn="auto" hangingPunct="1">
              <a:spcAft>
                <a:spcPts val="0"/>
              </a:spcAft>
              <a:buFont typeface="Wingdings 2"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 It Fits in By It’s Purpose.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Christian baptism is not the same as </a:t>
            </a:r>
            <a:r>
              <a:rPr lang="en-US" sz="4400" b="1" u="sng" dirty="0">
                <a:solidFill>
                  <a:srgbClr val="990033"/>
                </a:solidFill>
                <a:effectLst>
                  <a:outerShdw blurRad="38100" dist="38100" dir="2700000" algn="tl">
                    <a:srgbClr val="000000">
                      <a:alpha val="43137"/>
                    </a:srgbClr>
                  </a:outerShdw>
                </a:effectLst>
                <a:latin typeface="Arial Narrow" pitchFamily="34" charset="0"/>
              </a:rPr>
              <a:t>the Baptism of the Holy Spirit</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Christian baptism is not the same as </a:t>
            </a:r>
            <a:r>
              <a:rPr lang="en-US" sz="4400" b="1" u="sng" dirty="0">
                <a:solidFill>
                  <a:srgbClr val="990033"/>
                </a:solidFill>
                <a:effectLst>
                  <a:outerShdw blurRad="38100" dist="38100" dir="2700000" algn="tl">
                    <a:srgbClr val="000000">
                      <a:alpha val="43137"/>
                    </a:srgbClr>
                  </a:outerShdw>
                </a:effectLst>
                <a:latin typeface="Arial Narrow" pitchFamily="34" charset="0"/>
              </a:rPr>
              <a:t>the Baptism of the Holy Spirit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Samaritans.</a:t>
            </a:r>
          </a:p>
          <a:p>
            <a:pPr marL="609600" indent="-609600" fontAlgn="auto">
              <a:spcAft>
                <a:spcPts val="0"/>
              </a:spcAft>
              <a:buClr>
                <a:schemeClr val="tx1">
                  <a:shade val="95000"/>
                </a:schemeClr>
              </a:buClr>
              <a:buFontTx/>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graphicFrame>
        <p:nvGraphicFramePr>
          <p:cNvPr id="5" name="Table 4"/>
          <p:cNvGraphicFramePr>
            <a:graphicFrameLocks noGrp="1"/>
          </p:cNvGraphicFramePr>
          <p:nvPr/>
        </p:nvGraphicFramePr>
        <p:xfrm>
          <a:off x="152400" y="3429000"/>
          <a:ext cx="8839200" cy="228600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370840">
                <a:tc>
                  <a:txBody>
                    <a:bodyPr/>
                    <a:lstStyle/>
                    <a:p>
                      <a:pPr algn="ctr"/>
                      <a:r>
                        <a:rPr lang="en-US" sz="2400">
                          <a:solidFill>
                            <a:srgbClr val="002060"/>
                          </a:solidFill>
                          <a:effectLst>
                            <a:outerShdw blurRad="38100" dist="38100" dir="2700000" algn="tl">
                              <a:srgbClr val="000000">
                                <a:alpha val="43137"/>
                              </a:srgbClr>
                            </a:outerShdw>
                          </a:effectLst>
                        </a:rPr>
                        <a:t>What Happened First</a:t>
                      </a:r>
                    </a:p>
                  </a:txBody>
                  <a:tcPr/>
                </a:tc>
                <a:tc>
                  <a:txBody>
                    <a:bodyPr/>
                    <a:lstStyle/>
                    <a:p>
                      <a:pPr algn="ctr"/>
                      <a:r>
                        <a:rPr lang="en-US" sz="2400">
                          <a:solidFill>
                            <a:srgbClr val="002060"/>
                          </a:solidFill>
                          <a:effectLst>
                            <a:outerShdw blurRad="38100" dist="38100" dir="2700000" algn="tl">
                              <a:srgbClr val="000000">
                                <a:alpha val="43137"/>
                              </a:srgbClr>
                            </a:outerShdw>
                          </a:effectLst>
                        </a:rPr>
                        <a:t>What</a:t>
                      </a:r>
                      <a:r>
                        <a:rPr lang="en-US" sz="2400" baseline="0">
                          <a:solidFill>
                            <a:srgbClr val="002060"/>
                          </a:solidFill>
                          <a:effectLst>
                            <a:outerShdw blurRad="38100" dist="38100" dir="2700000" algn="tl">
                              <a:srgbClr val="000000">
                                <a:alpha val="43137"/>
                              </a:srgbClr>
                            </a:outerShdw>
                          </a:effectLst>
                        </a:rPr>
                        <a:t> Happened Next</a:t>
                      </a:r>
                      <a:endParaRPr lang="en-US" sz="2400">
                        <a:solidFill>
                          <a:srgbClr val="002060"/>
                        </a:solidFill>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0"/>
                  </a:ext>
                </a:extLst>
              </a:tr>
              <a:tr h="370840">
                <a:tc>
                  <a:txBody>
                    <a:bodyPr/>
                    <a:lstStyle/>
                    <a:p>
                      <a:pPr algn="ctr"/>
                      <a:r>
                        <a:rPr lang="en-US" sz="2400" b="1">
                          <a:solidFill>
                            <a:srgbClr val="990033"/>
                          </a:solidFill>
                          <a:effectLst>
                            <a:outerShdw blurRad="38100" dist="38100" dir="2700000" algn="tl">
                              <a:srgbClr val="000000">
                                <a:alpha val="43137"/>
                              </a:srgbClr>
                            </a:outerShdw>
                          </a:effectLst>
                          <a:latin typeface="Arial" pitchFamily="34" charset="0"/>
                          <a:cs typeface="Arial" pitchFamily="34" charset="0"/>
                        </a:rPr>
                        <a:t>Baptized in Water</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Acts 8:12 - But when they believed Philip as he preached the good news of the kingdom of God and the name of Jesus Christ, </a:t>
                      </a:r>
                      <a:r>
                        <a:rPr lang="en-US" sz="1800" b="1" u="sng">
                          <a:solidFill>
                            <a:schemeClr val="tx1"/>
                          </a:solidFill>
                          <a:effectLst>
                            <a:outerShdw blurRad="38100" dist="38100" dir="2700000" algn="tl">
                              <a:srgbClr val="000000">
                                <a:alpha val="43137"/>
                              </a:srgbClr>
                            </a:outerShdw>
                          </a:effectLst>
                          <a:latin typeface="Arial" pitchFamily="34" charset="0"/>
                          <a:cs typeface="Arial" pitchFamily="34" charset="0"/>
                        </a:rPr>
                        <a:t>they were baptized</a:t>
                      </a: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 both men and women.</a:t>
                      </a:r>
                    </a:p>
                  </a:txBody>
                  <a:tcPr/>
                </a:tc>
                <a:tc>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Christian baptism is not the same as </a:t>
            </a:r>
            <a:r>
              <a:rPr lang="en-US" sz="4400" b="1" u="sng" dirty="0">
                <a:solidFill>
                  <a:srgbClr val="990033"/>
                </a:solidFill>
                <a:effectLst>
                  <a:outerShdw blurRad="38100" dist="38100" dir="2700000" algn="tl">
                    <a:srgbClr val="000000">
                      <a:alpha val="43137"/>
                    </a:srgbClr>
                  </a:outerShdw>
                </a:effectLst>
                <a:latin typeface="Arial Narrow" pitchFamily="34" charset="0"/>
              </a:rPr>
              <a:t>the Baptism of the Holy Spirit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Samaritans.</a:t>
            </a:r>
          </a:p>
          <a:p>
            <a:pPr marL="609600" indent="-609600" fontAlgn="auto">
              <a:spcAft>
                <a:spcPts val="0"/>
              </a:spcAft>
              <a:buClr>
                <a:schemeClr val="tx1">
                  <a:shade val="95000"/>
                </a:schemeClr>
              </a:buClr>
              <a:buFontTx/>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graphicFrame>
        <p:nvGraphicFramePr>
          <p:cNvPr id="5" name="Table 4"/>
          <p:cNvGraphicFramePr>
            <a:graphicFrameLocks noGrp="1"/>
          </p:cNvGraphicFramePr>
          <p:nvPr/>
        </p:nvGraphicFramePr>
        <p:xfrm>
          <a:off x="152400" y="3429000"/>
          <a:ext cx="8839200" cy="3446585"/>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439615">
                <a:tc>
                  <a:txBody>
                    <a:bodyPr/>
                    <a:lstStyle/>
                    <a:p>
                      <a:pPr algn="ctr"/>
                      <a:r>
                        <a:rPr lang="en-US" sz="2400">
                          <a:solidFill>
                            <a:srgbClr val="002060"/>
                          </a:solidFill>
                          <a:effectLst>
                            <a:outerShdw blurRad="38100" dist="38100" dir="2700000" algn="tl">
                              <a:srgbClr val="000000">
                                <a:alpha val="43137"/>
                              </a:srgbClr>
                            </a:outerShdw>
                          </a:effectLst>
                        </a:rPr>
                        <a:t>What Happened First</a:t>
                      </a:r>
                    </a:p>
                  </a:txBody>
                  <a:tcPr/>
                </a:tc>
                <a:tc>
                  <a:txBody>
                    <a:bodyPr/>
                    <a:lstStyle/>
                    <a:p>
                      <a:pPr algn="ctr"/>
                      <a:r>
                        <a:rPr lang="en-US" sz="2400">
                          <a:solidFill>
                            <a:srgbClr val="002060"/>
                          </a:solidFill>
                          <a:effectLst>
                            <a:outerShdw blurRad="38100" dist="38100" dir="2700000" algn="tl">
                              <a:srgbClr val="000000">
                                <a:alpha val="43137"/>
                              </a:srgbClr>
                            </a:outerShdw>
                          </a:effectLst>
                        </a:rPr>
                        <a:t>What</a:t>
                      </a:r>
                      <a:r>
                        <a:rPr lang="en-US" sz="2400" baseline="0">
                          <a:solidFill>
                            <a:srgbClr val="002060"/>
                          </a:solidFill>
                          <a:effectLst>
                            <a:outerShdw blurRad="38100" dist="38100" dir="2700000" algn="tl">
                              <a:srgbClr val="000000">
                                <a:alpha val="43137"/>
                              </a:srgbClr>
                            </a:outerShdw>
                          </a:effectLst>
                        </a:rPr>
                        <a:t> Happened Next</a:t>
                      </a:r>
                      <a:endParaRPr lang="en-US" sz="2400">
                        <a:solidFill>
                          <a:srgbClr val="002060"/>
                        </a:solidFill>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0"/>
                  </a:ext>
                </a:extLst>
              </a:tr>
              <a:tr h="2989385">
                <a:tc>
                  <a:txBody>
                    <a:bodyPr/>
                    <a:lstStyle/>
                    <a:p>
                      <a:pPr algn="ctr"/>
                      <a:r>
                        <a:rPr lang="en-US" sz="2400" b="1">
                          <a:solidFill>
                            <a:srgbClr val="990033"/>
                          </a:solidFill>
                          <a:effectLst>
                            <a:outerShdw blurRad="38100" dist="38100" dir="2700000" algn="tl">
                              <a:srgbClr val="000000">
                                <a:alpha val="43137"/>
                              </a:srgbClr>
                            </a:outerShdw>
                          </a:effectLst>
                          <a:latin typeface="Arial" pitchFamily="34" charset="0"/>
                          <a:cs typeface="Arial" pitchFamily="34" charset="0"/>
                        </a:rPr>
                        <a:t>Baptized in Water</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Acts 8:12 - But when they believed Philip as he preached the good news of the kingdom of God and the name of Jesus Christ, </a:t>
                      </a:r>
                      <a:r>
                        <a:rPr lang="en-US" sz="1800" b="1" u="sng">
                          <a:solidFill>
                            <a:schemeClr val="tx1"/>
                          </a:solidFill>
                          <a:effectLst>
                            <a:outerShdw blurRad="38100" dist="38100" dir="2700000" algn="tl">
                              <a:srgbClr val="000000">
                                <a:alpha val="43137"/>
                              </a:srgbClr>
                            </a:outerShdw>
                          </a:effectLst>
                          <a:latin typeface="Arial" pitchFamily="34" charset="0"/>
                          <a:cs typeface="Arial" pitchFamily="34" charset="0"/>
                        </a:rPr>
                        <a:t>they were baptized</a:t>
                      </a: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 both men and women.</a:t>
                      </a:r>
                    </a:p>
                  </a:txBody>
                  <a:tcPr/>
                </a:tc>
                <a:tc>
                  <a:txBody>
                    <a:bodyPr/>
                    <a:lstStyle/>
                    <a:p>
                      <a:pPr algn="ctr"/>
                      <a:r>
                        <a:rPr lang="en-US" sz="2400" b="1">
                          <a:solidFill>
                            <a:srgbClr val="990033"/>
                          </a:solidFill>
                          <a:effectLst>
                            <a:outerShdw blurRad="38100" dist="38100" dir="2700000" algn="tl">
                              <a:srgbClr val="000000">
                                <a:alpha val="43137"/>
                              </a:srgbClr>
                            </a:outerShdw>
                          </a:effectLst>
                          <a:latin typeface="Arial" pitchFamily="34" charset="0"/>
                          <a:cs typeface="Arial" pitchFamily="34" charset="0"/>
                        </a:rPr>
                        <a:t>Baptized by the Holy Spirit</a:t>
                      </a:r>
                    </a:p>
                    <a:p>
                      <a:pPr algn="just"/>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Acts 8:14-17 - When they arrived, they prayed for them that they might receive the Holy Spirit, because the Holy Spirit had not yet come upon any of them; </a:t>
                      </a:r>
                      <a:r>
                        <a:rPr lang="en-US" sz="1800" b="1" u="sng">
                          <a:solidFill>
                            <a:schemeClr val="tx1"/>
                          </a:solidFill>
                          <a:effectLst>
                            <a:outerShdw blurRad="38100" dist="38100" dir="2700000" algn="tl">
                              <a:srgbClr val="000000">
                                <a:alpha val="43137"/>
                              </a:srgbClr>
                            </a:outerShdw>
                          </a:effectLst>
                          <a:latin typeface="Arial" pitchFamily="34" charset="0"/>
                          <a:cs typeface="Arial" pitchFamily="34" charset="0"/>
                        </a:rPr>
                        <a:t>they had simply been baptized into</a:t>
                      </a:r>
                      <a:r>
                        <a:rPr lang="en-US" sz="1800" b="1" u="none" baseline="30000">
                          <a:solidFill>
                            <a:schemeClr val="tx1"/>
                          </a:solidFill>
                          <a:effectLst>
                            <a:outerShdw blurRad="38100" dist="38100" dir="2700000" algn="tl">
                              <a:srgbClr val="000000">
                                <a:alpha val="43137"/>
                              </a:srgbClr>
                            </a:outerShdw>
                          </a:effectLst>
                          <a:latin typeface="Arial" pitchFamily="34" charset="0"/>
                          <a:cs typeface="Arial" pitchFamily="34" charset="0"/>
                          <a:hlinkClick r:id="" action="ppaction://hlinkfile"/>
                        </a:rPr>
                        <a:t> </a:t>
                      </a:r>
                      <a:r>
                        <a:rPr lang="en-US" sz="1800" b="1" u="sng">
                          <a:solidFill>
                            <a:schemeClr val="tx1"/>
                          </a:solidFill>
                          <a:effectLst>
                            <a:outerShdw blurRad="38100" dist="38100" dir="2700000" algn="tl">
                              <a:srgbClr val="000000">
                                <a:alpha val="43137"/>
                              </a:srgbClr>
                            </a:outerShdw>
                          </a:effectLst>
                          <a:latin typeface="Arial" pitchFamily="34" charset="0"/>
                          <a:cs typeface="Arial" pitchFamily="34" charset="0"/>
                        </a:rPr>
                        <a:t>the name of the Lord Jesus</a:t>
                      </a: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1800" b="1" u="none">
                          <a:solidFill>
                            <a:schemeClr val="tx1"/>
                          </a:solidFill>
                          <a:effectLst>
                            <a:outerShdw blurRad="38100" dist="38100" dir="2700000" algn="tl">
                              <a:srgbClr val="000000">
                                <a:alpha val="43137"/>
                              </a:srgbClr>
                            </a:outerShdw>
                          </a:effectLst>
                          <a:latin typeface="Arial" pitchFamily="34" charset="0"/>
                          <a:cs typeface="Arial" pitchFamily="34" charset="0"/>
                        </a:rPr>
                        <a:t>Then Peter and John placed their hands on them, and </a:t>
                      </a:r>
                      <a:r>
                        <a:rPr lang="en-US" sz="1800" b="1" u="sng">
                          <a:solidFill>
                            <a:schemeClr val="tx1"/>
                          </a:solidFill>
                          <a:effectLst>
                            <a:outerShdw blurRad="38100" dist="38100" dir="2700000" algn="tl">
                              <a:srgbClr val="000000">
                                <a:alpha val="43137"/>
                              </a:srgbClr>
                            </a:outerShdw>
                          </a:effectLst>
                          <a:latin typeface="Arial" pitchFamily="34" charset="0"/>
                          <a:cs typeface="Arial" pitchFamily="34" charset="0"/>
                        </a:rPr>
                        <a:t>they received the Holy Spirit</a:t>
                      </a: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a:solidFill>
                          <a:schemeClr val="tx1"/>
                        </a:solidFill>
                        <a:latin typeface="Arial" pitchFamily="34" charset="0"/>
                        <a:cs typeface="Arial" pitchFamily="34" charset="0"/>
                      </a:endParaRPr>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Christian baptism is not the same as </a:t>
            </a:r>
            <a:r>
              <a:rPr lang="en-US" sz="4400" b="1" u="sng" dirty="0">
                <a:solidFill>
                  <a:srgbClr val="990033"/>
                </a:solidFill>
                <a:effectLst>
                  <a:outerShdw blurRad="38100" dist="38100" dir="2700000" algn="tl">
                    <a:srgbClr val="000000">
                      <a:alpha val="43137"/>
                    </a:srgbClr>
                  </a:outerShdw>
                </a:effectLst>
                <a:latin typeface="Arial Narrow" pitchFamily="34" charset="0"/>
              </a:rPr>
              <a:t>the Baptism of the Holy Spirit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Cornelius.</a:t>
            </a:r>
          </a:p>
          <a:p>
            <a:pPr marL="609600" indent="-609600" fontAlgn="auto">
              <a:spcAft>
                <a:spcPts val="0"/>
              </a:spcAft>
              <a:buClr>
                <a:schemeClr val="tx1">
                  <a:shade val="95000"/>
                </a:schemeClr>
              </a:buClr>
              <a:buFontTx/>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graphicFrame>
        <p:nvGraphicFramePr>
          <p:cNvPr id="5" name="Table 4"/>
          <p:cNvGraphicFramePr>
            <a:graphicFrameLocks noGrp="1"/>
          </p:cNvGraphicFramePr>
          <p:nvPr/>
        </p:nvGraphicFramePr>
        <p:xfrm>
          <a:off x="152400" y="3429000"/>
          <a:ext cx="8839200" cy="3446585"/>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439615">
                <a:tc>
                  <a:txBody>
                    <a:bodyPr/>
                    <a:lstStyle/>
                    <a:p>
                      <a:pPr algn="ctr"/>
                      <a:r>
                        <a:rPr lang="en-US" sz="2400">
                          <a:solidFill>
                            <a:srgbClr val="002060"/>
                          </a:solidFill>
                          <a:effectLst>
                            <a:outerShdw blurRad="38100" dist="38100" dir="2700000" algn="tl">
                              <a:srgbClr val="000000">
                                <a:alpha val="43137"/>
                              </a:srgbClr>
                            </a:outerShdw>
                          </a:effectLst>
                        </a:rPr>
                        <a:t>What Happened First</a:t>
                      </a:r>
                    </a:p>
                  </a:txBody>
                  <a:tcPr/>
                </a:tc>
                <a:tc>
                  <a:txBody>
                    <a:bodyPr/>
                    <a:lstStyle/>
                    <a:p>
                      <a:pPr algn="ctr"/>
                      <a:r>
                        <a:rPr lang="en-US" sz="2400">
                          <a:solidFill>
                            <a:srgbClr val="002060"/>
                          </a:solidFill>
                          <a:effectLst>
                            <a:outerShdw blurRad="38100" dist="38100" dir="2700000" algn="tl">
                              <a:srgbClr val="000000">
                                <a:alpha val="43137"/>
                              </a:srgbClr>
                            </a:outerShdw>
                          </a:effectLst>
                        </a:rPr>
                        <a:t>What</a:t>
                      </a:r>
                      <a:r>
                        <a:rPr lang="en-US" sz="2400" baseline="0">
                          <a:solidFill>
                            <a:srgbClr val="002060"/>
                          </a:solidFill>
                          <a:effectLst>
                            <a:outerShdw blurRad="38100" dist="38100" dir="2700000" algn="tl">
                              <a:srgbClr val="000000">
                                <a:alpha val="43137"/>
                              </a:srgbClr>
                            </a:outerShdw>
                          </a:effectLst>
                        </a:rPr>
                        <a:t> Happened Next</a:t>
                      </a:r>
                      <a:endParaRPr lang="en-US" sz="2400">
                        <a:solidFill>
                          <a:srgbClr val="002060"/>
                        </a:solidFill>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0"/>
                  </a:ext>
                </a:extLst>
              </a:tr>
              <a:tr h="29893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a:solidFill>
                            <a:srgbClr val="990033"/>
                          </a:solidFill>
                          <a:effectLst>
                            <a:outerShdw blurRad="38100" dist="38100" dir="2700000" algn="tl">
                              <a:srgbClr val="000000">
                                <a:alpha val="43137"/>
                              </a:srgbClr>
                            </a:outerShdw>
                          </a:effectLst>
                          <a:latin typeface="Arial" pitchFamily="34" charset="0"/>
                          <a:cs typeface="Arial" pitchFamily="34" charset="0"/>
                        </a:rPr>
                        <a:t>Baptized by the Holy Spirit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Acts 10:44 - While Peter was still speaking these words, </a:t>
                      </a:r>
                      <a:r>
                        <a:rPr lang="en-US" sz="1800" b="1" u="sng">
                          <a:solidFill>
                            <a:schemeClr val="tx1"/>
                          </a:solidFill>
                          <a:effectLst>
                            <a:outerShdw blurRad="38100" dist="38100" dir="2700000" algn="tl">
                              <a:srgbClr val="000000">
                                <a:alpha val="43137"/>
                              </a:srgbClr>
                            </a:outerShdw>
                          </a:effectLst>
                          <a:latin typeface="Arial" pitchFamily="34" charset="0"/>
                          <a:cs typeface="Arial" pitchFamily="34" charset="0"/>
                        </a:rPr>
                        <a:t>the Holy Spirit came on all who heard the message</a:t>
                      </a: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a:tc>
                <a:tc>
                  <a:txBody>
                    <a:bodyPr/>
                    <a:lstStyle/>
                    <a:p>
                      <a:pPr algn="ctr"/>
                      <a:endParaRPr lang="en-US" sz="1800" b="1">
                        <a:solidFill>
                          <a:schemeClr val="tx1"/>
                        </a:solidFill>
                        <a:effectLst>
                          <a:outerShdw blurRad="38100" dist="38100" dir="2700000" algn="tl">
                            <a:srgbClr val="000000">
                              <a:alpha val="43137"/>
                            </a:srgbClr>
                          </a:outerShdw>
                        </a:effectLst>
                        <a:latin typeface="Arial Narrow" pitchFamily="34" charset="0"/>
                      </a:endParaRPr>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Christian baptism is not the same as </a:t>
            </a:r>
            <a:r>
              <a:rPr lang="en-US" sz="4400" b="1" u="sng" dirty="0">
                <a:solidFill>
                  <a:srgbClr val="990033"/>
                </a:solidFill>
                <a:effectLst>
                  <a:outerShdw blurRad="38100" dist="38100" dir="2700000" algn="tl">
                    <a:srgbClr val="000000">
                      <a:alpha val="43137"/>
                    </a:srgbClr>
                  </a:outerShdw>
                </a:effectLst>
                <a:latin typeface="Arial Narrow" pitchFamily="34" charset="0"/>
              </a:rPr>
              <a:t>the Baptism of the Holy Spirit</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Cornelius.</a:t>
            </a:r>
          </a:p>
          <a:p>
            <a:pPr marL="609600" indent="-609600" fontAlgn="auto">
              <a:spcAft>
                <a:spcPts val="0"/>
              </a:spcAft>
              <a:buClr>
                <a:schemeClr val="tx1">
                  <a:shade val="95000"/>
                </a:schemeClr>
              </a:buClr>
              <a:buFontTx/>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graphicFrame>
        <p:nvGraphicFramePr>
          <p:cNvPr id="5" name="Table 4"/>
          <p:cNvGraphicFramePr>
            <a:graphicFrameLocks noGrp="1"/>
          </p:cNvGraphicFramePr>
          <p:nvPr/>
        </p:nvGraphicFramePr>
        <p:xfrm>
          <a:off x="152400" y="3429000"/>
          <a:ext cx="8839200" cy="3446585"/>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0000"/>
                    </a:ext>
                  </a:extLst>
                </a:gridCol>
                <a:gridCol w="4419600">
                  <a:extLst>
                    <a:ext uri="{9D8B030D-6E8A-4147-A177-3AD203B41FA5}">
                      <a16:colId xmlns:a16="http://schemas.microsoft.com/office/drawing/2014/main" val="20001"/>
                    </a:ext>
                  </a:extLst>
                </a:gridCol>
              </a:tblGrid>
              <a:tr h="439615">
                <a:tc>
                  <a:txBody>
                    <a:bodyPr/>
                    <a:lstStyle/>
                    <a:p>
                      <a:pPr algn="ctr"/>
                      <a:r>
                        <a:rPr lang="en-US" sz="2400">
                          <a:solidFill>
                            <a:srgbClr val="002060"/>
                          </a:solidFill>
                          <a:effectLst>
                            <a:outerShdw blurRad="38100" dist="38100" dir="2700000" algn="tl">
                              <a:srgbClr val="000000">
                                <a:alpha val="43137"/>
                              </a:srgbClr>
                            </a:outerShdw>
                          </a:effectLst>
                        </a:rPr>
                        <a:t>What Happened First</a:t>
                      </a:r>
                    </a:p>
                  </a:txBody>
                  <a:tcPr/>
                </a:tc>
                <a:tc>
                  <a:txBody>
                    <a:bodyPr/>
                    <a:lstStyle/>
                    <a:p>
                      <a:pPr algn="ctr"/>
                      <a:r>
                        <a:rPr lang="en-US" sz="2400">
                          <a:solidFill>
                            <a:srgbClr val="002060"/>
                          </a:solidFill>
                          <a:effectLst>
                            <a:outerShdw blurRad="38100" dist="38100" dir="2700000" algn="tl">
                              <a:srgbClr val="000000">
                                <a:alpha val="43137"/>
                              </a:srgbClr>
                            </a:outerShdw>
                          </a:effectLst>
                        </a:rPr>
                        <a:t>What</a:t>
                      </a:r>
                      <a:r>
                        <a:rPr lang="en-US" sz="2400" baseline="0">
                          <a:solidFill>
                            <a:srgbClr val="002060"/>
                          </a:solidFill>
                          <a:effectLst>
                            <a:outerShdw blurRad="38100" dist="38100" dir="2700000" algn="tl">
                              <a:srgbClr val="000000">
                                <a:alpha val="43137"/>
                              </a:srgbClr>
                            </a:outerShdw>
                          </a:effectLst>
                        </a:rPr>
                        <a:t> Happened Next</a:t>
                      </a:r>
                      <a:endParaRPr lang="en-US" sz="2400">
                        <a:solidFill>
                          <a:srgbClr val="002060"/>
                        </a:solidFill>
                        <a:effectLst>
                          <a:outerShdw blurRad="38100" dist="38100" dir="2700000" algn="tl">
                            <a:srgbClr val="000000">
                              <a:alpha val="43137"/>
                            </a:srgbClr>
                          </a:outerShdw>
                        </a:effectLst>
                      </a:endParaRPr>
                    </a:p>
                  </a:txBody>
                  <a:tcPr/>
                </a:tc>
                <a:extLst>
                  <a:ext uri="{0D108BD9-81ED-4DB2-BD59-A6C34878D82A}">
                    <a16:rowId xmlns:a16="http://schemas.microsoft.com/office/drawing/2014/main" val="10000"/>
                  </a:ext>
                </a:extLst>
              </a:tr>
              <a:tr h="29893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a:solidFill>
                            <a:srgbClr val="990033"/>
                          </a:solidFill>
                          <a:effectLst>
                            <a:outerShdw blurRad="38100" dist="38100" dir="2700000" algn="tl">
                              <a:srgbClr val="000000">
                                <a:alpha val="43137"/>
                              </a:srgbClr>
                            </a:outerShdw>
                          </a:effectLst>
                          <a:latin typeface="Arial" pitchFamily="34" charset="0"/>
                          <a:cs typeface="Arial" pitchFamily="34" charset="0"/>
                        </a:rPr>
                        <a:t>Baptized by the Holy Spirit</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Acts 10:44 - While Peter was still speaking these words, </a:t>
                      </a:r>
                      <a:r>
                        <a:rPr lang="en-US" sz="1800" b="1" u="sng">
                          <a:solidFill>
                            <a:schemeClr val="tx1"/>
                          </a:solidFill>
                          <a:effectLst>
                            <a:outerShdw blurRad="38100" dist="38100" dir="2700000" algn="tl">
                              <a:srgbClr val="000000">
                                <a:alpha val="43137"/>
                              </a:srgbClr>
                            </a:outerShdw>
                          </a:effectLst>
                          <a:latin typeface="Arial" pitchFamily="34" charset="0"/>
                          <a:cs typeface="Arial" pitchFamily="34" charset="0"/>
                        </a:rPr>
                        <a:t>the Holy Spirit came on all who heard the message</a:t>
                      </a: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a:tc>
                <a:tc>
                  <a:txBody>
                    <a:bodyPr/>
                    <a:lstStyle/>
                    <a:p>
                      <a:pPr algn="ctr"/>
                      <a:r>
                        <a:rPr lang="en-US" sz="2400" b="1">
                          <a:solidFill>
                            <a:srgbClr val="990033"/>
                          </a:solidFill>
                          <a:effectLst>
                            <a:outerShdw blurRad="38100" dist="38100" dir="2700000" algn="tl">
                              <a:srgbClr val="000000">
                                <a:alpha val="43137"/>
                              </a:srgbClr>
                            </a:outerShdw>
                          </a:effectLst>
                          <a:latin typeface="Arial" pitchFamily="34" charset="0"/>
                          <a:cs typeface="Arial" pitchFamily="34" charset="0"/>
                        </a:rPr>
                        <a:t>Baptized in Water</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Acts 10:47-48</a:t>
                      </a:r>
                      <a:r>
                        <a:rPr lang="en-US" sz="1800" b="1" baseline="0">
                          <a:solidFill>
                            <a:schemeClr val="tx1"/>
                          </a:solidFill>
                          <a:effectLst>
                            <a:outerShdw blurRad="38100" dist="38100" dir="2700000" algn="tl">
                              <a:srgbClr val="000000">
                                <a:alpha val="43137"/>
                              </a:srgbClr>
                            </a:outerShdw>
                          </a:effectLst>
                          <a:latin typeface="Arial" pitchFamily="34" charset="0"/>
                          <a:cs typeface="Arial" pitchFamily="34" charset="0"/>
                        </a:rPr>
                        <a:t> - </a:t>
                      </a: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Then Peter said, “Can anyone keep these people from being baptized with water? They have received the Holy Spirit just as we have.” </a:t>
                      </a:r>
                      <a:r>
                        <a:rPr lang="en-US" sz="1800" b="1" u="sng">
                          <a:solidFill>
                            <a:schemeClr val="tx1"/>
                          </a:solidFill>
                          <a:effectLst>
                            <a:outerShdw blurRad="38100" dist="38100" dir="2700000" algn="tl">
                              <a:srgbClr val="000000">
                                <a:alpha val="43137"/>
                              </a:srgbClr>
                            </a:outerShdw>
                          </a:effectLst>
                          <a:latin typeface="Arial" pitchFamily="34" charset="0"/>
                          <a:cs typeface="Arial" pitchFamily="34" charset="0"/>
                        </a:rPr>
                        <a:t>So he ordered that they be baptized in the name of Jesus Christ</a:t>
                      </a: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Romans 6:5-7</a:t>
            </a:r>
          </a:p>
          <a:p>
            <a:pPr algn="just">
              <a:buFont typeface="Wingdings 2"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If we have been united with him like this in his death, we will certainly also be united with him in his resurrection. For we know that our old self was crucified with him so that the body of sin might be done away with, that we should no longer be slaves to sin — because anyone who has died has been freed from sin</a:t>
            </a:r>
            <a:r>
              <a:rPr lang="en-US" sz="2800" b="1">
                <a:solidFill>
                  <a:schemeClr val="tx1"/>
                </a:solidFill>
                <a:effectLst>
                  <a:outerShdw blurRad="38100" dist="38100" dir="2700000" algn="tl">
                    <a:srgbClr val="000000">
                      <a:alpha val="43137"/>
                    </a:srgbClr>
                  </a:outerShdw>
                </a:effectLst>
                <a:latin typeface="Arial Narrow" pitchFamily="34" charset="0"/>
              </a:rPr>
              <a:t>.</a:t>
            </a:r>
            <a:endParaRPr lang="en-US" sz="2800" b="1">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Baptism is a death to </a:t>
            </a:r>
            <a:r>
              <a:rPr lang="en-US" sz="4400" b="1" u="sng" dirty="0">
                <a:solidFill>
                  <a:srgbClr val="990033"/>
                </a:solidFill>
                <a:effectLst>
                  <a:outerShdw blurRad="38100" dist="38100" dir="2700000" algn="tl">
                    <a:srgbClr val="000000">
                      <a:alpha val="43137"/>
                    </a:srgbClr>
                  </a:outerShdw>
                </a:effectLst>
                <a:latin typeface="Arial Narrow" pitchFamily="34" charset="0"/>
              </a:rPr>
              <a:t>sin</a:t>
            </a:r>
            <a:r>
              <a:rPr lang="en-US" sz="4400" b="1" dirty="0">
                <a:solidFill>
                  <a:srgbClr val="990033"/>
                </a:solidFill>
                <a:effectLst>
                  <a:outerShdw blurRad="38100" dist="38100" dir="2700000" algn="tl">
                    <a:srgbClr val="000000">
                      <a:alpha val="43137"/>
                    </a:srgbClr>
                  </a:outerShdw>
                </a:effectLst>
                <a:latin typeface="Arial Narrow" pitchFamily="34" charset="0"/>
              </a:rPr>
              <a:t> and a resurrection to </a:t>
            </a:r>
            <a:r>
              <a:rPr lang="en-US" sz="4400" b="1" u="sng" dirty="0">
                <a:solidFill>
                  <a:srgbClr val="990033"/>
                </a:solidFill>
                <a:effectLst>
                  <a:outerShdw blurRad="38100" dist="38100" dir="2700000" algn="tl">
                    <a:srgbClr val="000000">
                      <a:alpha val="43137"/>
                    </a:srgbClr>
                  </a:outerShdw>
                </a:effectLst>
                <a:latin typeface="Arial Narrow" pitchFamily="34" charset="0"/>
              </a:rPr>
              <a:t>life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fontAlgn="auto">
              <a:spcAft>
                <a:spcPts val="0"/>
              </a:spcAft>
              <a:buClr>
                <a:schemeClr val="tx1">
                  <a:shade val="95000"/>
                </a:schemeClr>
              </a:buCl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6:3-4 - Or don’t you know that all of us who were baptized into Christ Jesus were baptized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into his death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were therefore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buried with him through baptism into death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order that, just as Christ was raised from the dead through the glory of the Father,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we too may live a new life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Baptism is a putting off of </a:t>
            </a:r>
            <a:r>
              <a:rPr lang="en-US" sz="4400" b="1" u="sng" dirty="0">
                <a:solidFill>
                  <a:srgbClr val="990033"/>
                </a:solidFill>
                <a:effectLst>
                  <a:outerShdw blurRad="38100" dist="38100" dir="2700000" algn="tl">
                    <a:srgbClr val="000000">
                      <a:alpha val="43137"/>
                    </a:srgbClr>
                  </a:outerShdw>
                </a:effectLst>
                <a:latin typeface="Arial Narrow" pitchFamily="34" charset="0"/>
              </a:rPr>
              <a:t>the sins of the flesh</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548640" indent="-411480" algn="just" fontAlgn="auto">
              <a:spcAft>
                <a:spcPts val="0"/>
              </a:spcAft>
              <a:buClr>
                <a:schemeClr val="tx1">
                  <a:shade val="95000"/>
                </a:schemeClr>
              </a:buCl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Colossians 2:11-12 - In him you were also circumcised, in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putting off of the sinful nature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not with a circumcision done by the hands of men but with the circumcision done by Christ, having been buried with him in baptism and raised with him through your faith in the power of God, who raised him from the dead.</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D. Baptism is </a:t>
            </a:r>
            <a:r>
              <a:rPr lang="en-US" sz="4400" b="1" u="sng" dirty="0">
                <a:solidFill>
                  <a:srgbClr val="990033"/>
                </a:solidFill>
                <a:effectLst>
                  <a:outerShdw blurRad="38100" dist="38100" dir="2700000" algn="tl">
                    <a:srgbClr val="000000">
                      <a:alpha val="43137"/>
                    </a:srgbClr>
                  </a:outerShdw>
                </a:effectLst>
                <a:latin typeface="Arial Narrow" pitchFamily="34" charset="0"/>
              </a:rPr>
              <a:t>putting Christ on</a:t>
            </a:r>
            <a:r>
              <a:rPr lang="en-US" sz="4400" b="1" dirty="0">
                <a:solidFill>
                  <a:srgbClr val="990033"/>
                </a:solidFill>
                <a:effectLst>
                  <a:outerShdw blurRad="38100" dist="38100" dir="2700000" algn="tl">
                    <a:srgbClr val="000000">
                      <a:alpha val="43137"/>
                    </a:srgbClr>
                  </a:outerShdw>
                </a:effectLst>
                <a:latin typeface="Arial Narrow" pitchFamily="34" charset="0"/>
              </a:rPr>
              <a:t> like a suite of clothes.</a:t>
            </a:r>
          </a:p>
          <a:p>
            <a:pPr marL="548640" indent="-411480" algn="just" fontAlgn="auto">
              <a:spcAft>
                <a:spcPts val="0"/>
              </a:spcAft>
              <a:buClr>
                <a:schemeClr val="tx1">
                  <a:shade val="95000"/>
                </a:schemeClr>
              </a:buCl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Galatians 3:27 - for all of you who were baptized into Christ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have clothed yourselves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Christ.</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E. Baptism brings us into </a:t>
            </a:r>
            <a:r>
              <a:rPr lang="en-US" sz="4400" b="1" u="sng" dirty="0">
                <a:solidFill>
                  <a:srgbClr val="990033"/>
                </a:solidFill>
                <a:effectLst>
                  <a:outerShdw blurRad="38100" dist="38100" dir="2700000" algn="tl">
                    <a:srgbClr val="000000">
                      <a:alpha val="43137"/>
                    </a:srgbClr>
                  </a:outerShdw>
                </a:effectLst>
                <a:latin typeface="Arial Narrow" pitchFamily="34" charset="0"/>
              </a:rPr>
              <a:t>one body</a:t>
            </a:r>
            <a:r>
              <a:rPr lang="en-US" sz="4400" b="1" dirty="0">
                <a:solidFill>
                  <a:srgbClr val="990033"/>
                </a:solidFill>
                <a:effectLst>
                  <a:outerShdw blurRad="38100" dist="38100" dir="2700000" algn="tl">
                    <a:srgbClr val="000000">
                      <a:alpha val="43137"/>
                    </a:srgbClr>
                  </a:outerShdw>
                </a:effectLst>
                <a:latin typeface="Arial Narrow" pitchFamily="34" charset="0"/>
              </a:rPr>
              <a:t>, regardless of race.</a:t>
            </a:r>
          </a:p>
          <a:p>
            <a:pPr marL="548640" indent="-411480" algn="just" fontAlgn="auto">
              <a:spcAft>
                <a:spcPts val="0"/>
              </a:spcAft>
              <a:buClr>
                <a:schemeClr val="tx1">
                  <a:shade val="95000"/>
                </a:schemeClr>
              </a:buCl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12:13 - For we were all baptized by one Spirit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into one body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whether Jews or Greeks, slave or free and we were all given the one Spirit to drink.</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fontAlgn="auto">
              <a:spcAft>
                <a:spcPts val="0"/>
              </a:spcAft>
              <a:buClr>
                <a:schemeClr val="tx1">
                  <a:shade val="95000"/>
                </a:schemeClr>
              </a:buCl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F.  Baptism produces the final aspect of your </a:t>
            </a:r>
            <a:r>
              <a:rPr lang="en-US" sz="4400" b="1" u="sng">
                <a:solidFill>
                  <a:srgbClr val="990033"/>
                </a:solidFill>
                <a:effectLst>
                  <a:outerShdw blurRad="38100" dist="38100" dir="2700000" algn="tl">
                    <a:srgbClr val="000000">
                      <a:alpha val="43137"/>
                    </a:srgbClr>
                  </a:outerShdw>
                </a:effectLst>
                <a:latin typeface="Arial Narrow" pitchFamily="34" charset="0"/>
              </a:rPr>
              <a:t>new birth</a:t>
            </a:r>
            <a:r>
              <a:rPr lang="en-US" sz="4400" b="1">
                <a:solidFill>
                  <a:srgbClr val="990033"/>
                </a:solidFill>
                <a:effectLst>
                  <a:outerShdw blurRad="38100" dist="38100" dir="2700000" algn="tl">
                    <a:srgbClr val="000000">
                      <a:alpha val="43137"/>
                    </a:srgbClr>
                  </a:outerShdw>
                </a:effectLst>
                <a:latin typeface="Arial Narrow" pitchFamily="34" charset="0"/>
              </a:rPr>
              <a:t>.</a:t>
            </a:r>
          </a:p>
          <a:p>
            <a:pPr marL="548640" indent="-411480" algn="just" fontAlgn="auto">
              <a:spcAft>
                <a:spcPts val="0"/>
              </a:spcAft>
              <a:buClr>
                <a:schemeClr val="tx1">
                  <a:shade val="95000"/>
                </a:schemeClr>
              </a:buClr>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John 3:3, 5 - Jesus declared, “I tell you the truth, no one can see the kingdom of God unless he is born again . . . Jesus answered, “I tell you the truth, no one can enter the kingdom of God unless he is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born of water and the Spirit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sz="280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 Baptism brings about </a:t>
            </a:r>
            <a:r>
              <a:rPr lang="en-US" sz="4400" b="1" u="sng" dirty="0">
                <a:solidFill>
                  <a:srgbClr val="990033"/>
                </a:solidFill>
                <a:effectLst>
                  <a:outerShdw blurRad="38100" dist="38100" dir="2700000" algn="tl">
                    <a:srgbClr val="000000">
                      <a:alpha val="43137"/>
                    </a:srgbClr>
                  </a:outerShdw>
                </a:effectLst>
                <a:latin typeface="Arial Narrow" pitchFamily="34" charset="0"/>
              </a:rPr>
              <a:t>salvation</a:t>
            </a:r>
            <a:r>
              <a:rPr lang="en-US" sz="4400" b="1" dirty="0">
                <a:solidFill>
                  <a:srgbClr val="990033"/>
                </a:solidFill>
                <a:effectLst>
                  <a:outerShdw blurRad="38100" dist="38100" dir="2700000" algn="tl">
                    <a:srgbClr val="000000">
                      <a:alpha val="43137"/>
                    </a:srgbClr>
                  </a:outerShdw>
                </a:effectLst>
                <a:latin typeface="Arial Narrow" pitchFamily="34" charset="0"/>
              </a:rPr>
              <a:t> from sin.</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 Baptism brings about </a:t>
            </a:r>
            <a:r>
              <a:rPr lang="en-US" sz="4400" b="1" u="sng" dirty="0">
                <a:solidFill>
                  <a:srgbClr val="990033"/>
                </a:solidFill>
                <a:effectLst>
                  <a:outerShdw blurRad="38100" dist="38100" dir="2700000" algn="tl">
                    <a:srgbClr val="000000">
                      <a:alpha val="43137"/>
                    </a:srgbClr>
                  </a:outerShdw>
                </a:effectLst>
                <a:latin typeface="Arial Narrow" pitchFamily="34" charset="0"/>
              </a:rPr>
              <a:t>salvation</a:t>
            </a:r>
            <a:r>
              <a:rPr lang="en-US" sz="4400" b="1" dirty="0">
                <a:solidFill>
                  <a:srgbClr val="990033"/>
                </a:solidFill>
                <a:effectLst>
                  <a:outerShdw blurRad="38100" dist="38100" dir="2700000" algn="tl">
                    <a:srgbClr val="000000">
                      <a:alpha val="43137"/>
                    </a:srgbClr>
                  </a:outerShdw>
                </a:effectLst>
                <a:latin typeface="Arial Narrow" pitchFamily="34" charset="0"/>
              </a:rPr>
              <a:t> from sin.</a:t>
            </a:r>
          </a:p>
          <a:p>
            <a:pPr marL="548640" indent="-411480" algn="just"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As an expression of your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548640" indent="-411480" algn="just" fontAlgn="auto">
              <a:spcAft>
                <a:spcPts val="0"/>
              </a:spcAft>
              <a:buClr>
                <a:schemeClr val="tx1">
                  <a:shade val="95000"/>
                </a:schemeClr>
              </a:buCl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16:15-16 - Go into all the world and preach the good news to all creation.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Whoever believes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is baptized will be saved.</a:t>
            </a: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 Baptism brings about </a:t>
            </a:r>
            <a:r>
              <a:rPr lang="en-US" sz="4400" b="1" u="sng" dirty="0">
                <a:solidFill>
                  <a:srgbClr val="990033"/>
                </a:solidFill>
                <a:effectLst>
                  <a:outerShdw blurRad="38100" dist="38100" dir="2700000" algn="tl">
                    <a:srgbClr val="000000">
                      <a:alpha val="43137"/>
                    </a:srgbClr>
                  </a:outerShdw>
                </a:effectLst>
                <a:latin typeface="Arial Narrow" pitchFamily="34" charset="0"/>
              </a:rPr>
              <a:t>salvation</a:t>
            </a:r>
            <a:r>
              <a:rPr lang="en-US" sz="4400" b="1" dirty="0">
                <a:solidFill>
                  <a:srgbClr val="990033"/>
                </a:solidFill>
                <a:effectLst>
                  <a:outerShdw blurRad="38100" dist="38100" dir="2700000" algn="tl">
                    <a:srgbClr val="000000">
                      <a:alpha val="43137"/>
                    </a:srgbClr>
                  </a:outerShdw>
                </a:effectLst>
                <a:latin typeface="Arial Narrow" pitchFamily="34" charset="0"/>
              </a:rPr>
              <a:t> from sin.</a:t>
            </a:r>
          </a:p>
          <a:p>
            <a:pPr marL="548640" indent="-411480" algn="just"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As a response to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God’s grace</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548640" indent="-411480" algn="just" fontAlgn="auto">
              <a:spcAft>
                <a:spcPts val="0"/>
              </a:spcAft>
              <a:buClr>
                <a:schemeClr val="tx1">
                  <a:shade val="95000"/>
                </a:schemeClr>
              </a:buCl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3:21 - this water symbolizes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baptism that now saves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also — not the removal of dirt from the body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pledge of a good conscience toward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It saves you by the resurrection of Jesus Christ.</a:t>
            </a:r>
          </a:p>
          <a:p>
            <a:pPr marL="548640" indent="-411480" algn="just" fontAlgn="auto">
              <a:spcAft>
                <a:spcPts val="0"/>
              </a:spcAft>
              <a:buClr>
                <a:schemeClr val="tx1">
                  <a:shade val="95000"/>
                </a:schemeClr>
              </a:buClr>
              <a:buFontTx/>
              <a:buNone/>
              <a:defRPr/>
            </a:pP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715000"/>
          </a:xfrm>
        </p:spPr>
        <p:txBody>
          <a:bodyPr>
            <a:normAutofit/>
          </a:bodyPr>
          <a:lstStyle/>
          <a:p>
            <a:pPr marL="609600" indent="-609600" algn="just"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 Baptism brings about </a:t>
            </a:r>
            <a:r>
              <a:rPr lang="en-US" sz="4400" b="1" u="sng" dirty="0">
                <a:solidFill>
                  <a:srgbClr val="990033"/>
                </a:solidFill>
                <a:effectLst>
                  <a:outerShdw blurRad="38100" dist="38100" dir="2700000" algn="tl">
                    <a:srgbClr val="000000">
                      <a:alpha val="43137"/>
                    </a:srgbClr>
                  </a:outerShdw>
                </a:effectLst>
                <a:latin typeface="Arial Narrow" pitchFamily="34" charset="0"/>
              </a:rPr>
              <a:t>salvation</a:t>
            </a:r>
            <a:r>
              <a:rPr lang="en-US" sz="4400" b="1" dirty="0">
                <a:solidFill>
                  <a:srgbClr val="990033"/>
                </a:solidFill>
                <a:effectLst>
                  <a:outerShdw blurRad="38100" dist="38100" dir="2700000" algn="tl">
                    <a:srgbClr val="000000">
                      <a:alpha val="43137"/>
                    </a:srgbClr>
                  </a:outerShdw>
                </a:effectLst>
                <a:latin typeface="Arial Narrow" pitchFamily="34" charset="0"/>
              </a:rPr>
              <a:t> from sin.</a:t>
            </a:r>
          </a:p>
          <a:p>
            <a:pPr marL="548640" indent="-411480" algn="just"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As a resemblance to Israel in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Red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Sea</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548640" indent="-411480" algn="just" fontAlgn="auto">
              <a:spcAft>
                <a:spcPts val="0"/>
              </a:spcAft>
              <a:buClr>
                <a:schemeClr val="tx1">
                  <a:shade val="95000"/>
                </a:schemeClr>
              </a:buCl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10:1-2 - For I do not want you to be ignorant of the fact, brothers, that our forefathers were all under the cloud and that they all passed through the sea. </a:t>
            </a:r>
            <a:r>
              <a:rPr lang="en-US" sz="2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They were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baptized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into Moses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the cloud and in the sea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548640" indent="-411480" algn="just" fontAlgn="auto">
              <a:spcAft>
                <a:spcPts val="0"/>
              </a:spcAft>
              <a:buClr>
                <a:schemeClr val="tx1">
                  <a:shade val="95000"/>
                </a:schemeClr>
              </a:buClr>
              <a:buFontTx/>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548640" indent="-411480" algn="just" fontAlgn="auto">
              <a:spcAft>
                <a:spcPts val="0"/>
              </a:spcAft>
              <a:buClr>
                <a:schemeClr val="tx1">
                  <a:shade val="95000"/>
                </a:schemeClr>
              </a:buClr>
              <a:buFontTx/>
              <a:buNone/>
              <a:defRPr/>
            </a:pPr>
            <a:endParaRPr lang="en-US" sz="2800"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  It Fits in By It’s Purpose.</a:t>
            </a: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It Fits in By It’s Importance.</a:t>
            </a:r>
          </a:p>
          <a:p>
            <a:pPr marL="609600" indent="-609600" algn="just" eaLnBrk="1" fontAlgn="auto" hangingPunct="1">
              <a:spcAft>
                <a:spcPts val="0"/>
              </a:spcAft>
              <a:buFont typeface="Wingdings 2" pitchFamily="18" charset="2"/>
              <a:buNone/>
              <a:defRPr/>
            </a:pP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II.  It Fits in By It’s Purpose.</a:t>
            </a:r>
          </a:p>
          <a:p>
            <a:pPr marL="609600" indent="-609600" algn="just" eaLnBrk="1" fontAlgn="auto" hangingPunct="1">
              <a:spcAft>
                <a:spcPts val="0"/>
              </a:spcAft>
              <a:buFont typeface="Wingdings 2"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III. It Fits in By It’s Role.</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itchFamily="18" charset="2"/>
              <a:buNone/>
              <a:defRPr/>
            </a:pPr>
            <a:endParaRPr lang="en-US" sz="4400" b="1" dirty="0">
              <a:solidFill>
                <a:srgbClr val="002060"/>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0" y="1066800"/>
            <a:ext cx="9144000" cy="5638800"/>
          </a:xfrm>
        </p:spPr>
        <p:txBody>
          <a:bodyPr>
            <a:normAutofit/>
          </a:bodyPr>
          <a:lstStyle/>
          <a:p>
            <a:pPr marL="609600" indent="-609600" algn="just" eaLnBrk="1" fontAlgn="auto" hangingPunct="1">
              <a:spcAft>
                <a:spcPts val="0"/>
              </a:spcAft>
              <a:buFont typeface="Wingdings 2"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6:8-11</a:t>
            </a:r>
          </a:p>
          <a:p>
            <a:pPr algn="just">
              <a:buFont typeface="Wingdings 2"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Now if we died with Christ, we believe that we will also live with him. For we know that since Christ was raised from the dead, he cannot die again; death no longer has mastery over him. The death he died, he died to sin once for all; but the life he lives, he lives to God. In the same way, count yourselves dead to sin but alive to God in Christ Jesus.</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act of baptism doesn’t save you, the act </a:t>
            </a:r>
            <a:r>
              <a:rPr lang="en-US" sz="4400" b="1" u="sng">
                <a:solidFill>
                  <a:srgbClr val="990033"/>
                </a:solidFill>
                <a:effectLst>
                  <a:outerShdw blurRad="38100" dist="38100" dir="2700000" algn="tl">
                    <a:srgbClr val="000000">
                      <a:alpha val="43137"/>
                    </a:srgbClr>
                  </a:outerShdw>
                </a:effectLst>
                <a:latin typeface="Arial Narrow" pitchFamily="34" charset="0"/>
              </a:rPr>
              <a:t>of dying on the cross</a:t>
            </a:r>
            <a:r>
              <a:rPr lang="en-US" sz="4400" b="1">
                <a:solidFill>
                  <a:srgbClr val="990033"/>
                </a:solidFill>
                <a:effectLst>
                  <a:outerShdw blurRad="38100" dist="38100" dir="2700000" algn="tl">
                    <a:srgbClr val="000000">
                      <a:alpha val="43137"/>
                    </a:srgbClr>
                  </a:outerShdw>
                </a:effectLst>
                <a:latin typeface="Arial Narrow" pitchFamily="34" charset="0"/>
              </a:rPr>
              <a:t> does the saving!</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It Fits in By It’s Role.</a:t>
            </a: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act of baptism doesn’t save you, the act </a:t>
            </a:r>
            <a:r>
              <a:rPr lang="en-US" sz="4400" b="1" u="sng">
                <a:solidFill>
                  <a:srgbClr val="990033"/>
                </a:solidFill>
                <a:effectLst>
                  <a:outerShdw blurRad="38100" dist="38100" dir="2700000" algn="tl">
                    <a:srgbClr val="000000">
                      <a:alpha val="43137"/>
                    </a:srgbClr>
                  </a:outerShdw>
                </a:effectLst>
                <a:latin typeface="Arial Narrow" pitchFamily="34" charset="0"/>
              </a:rPr>
              <a:t>of dying on the cross</a:t>
            </a:r>
            <a:r>
              <a:rPr lang="en-US" sz="4400" b="1">
                <a:solidFill>
                  <a:srgbClr val="990033"/>
                </a:solidFill>
                <a:effectLst>
                  <a:outerShdw blurRad="38100" dist="38100" dir="2700000" algn="tl">
                    <a:srgbClr val="000000">
                      <a:alpha val="43137"/>
                    </a:srgbClr>
                  </a:outerShdw>
                </a:effectLst>
                <a:latin typeface="Arial Narrow" pitchFamily="34" charset="0"/>
              </a:rPr>
              <a:t> does the saving!</a:t>
            </a:r>
          </a:p>
          <a:p>
            <a:pPr marL="609600" indent="-609600" algn="just" eaLnBrk="1" fontAlgn="auto" hangingPunct="1">
              <a:spcAft>
                <a:spcPts val="0"/>
              </a:spcAft>
              <a:buFont typeface="Wingdings 2"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It Fits in By It’s Role.</a:t>
            </a:r>
          </a:p>
        </p:txBody>
      </p:sp>
      <p:graphicFrame>
        <p:nvGraphicFramePr>
          <p:cNvPr id="5" name="Table 4"/>
          <p:cNvGraphicFramePr>
            <a:graphicFrameLocks noGrp="1"/>
          </p:cNvGraphicFramePr>
          <p:nvPr/>
        </p:nvGraphicFramePr>
        <p:xfrm>
          <a:off x="381000" y="3429000"/>
          <a:ext cx="8382000" cy="246888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70840">
                <a:tc>
                  <a:txBody>
                    <a:bodyPr/>
                    <a:lstStyle/>
                    <a:p>
                      <a:pPr algn="ctr"/>
                      <a:r>
                        <a:rPr lang="en-US" sz="2400">
                          <a:solidFill>
                            <a:srgbClr val="002060"/>
                          </a:solidFill>
                          <a:effectLst>
                            <a:outerShdw blurRad="38100" dist="38100" dir="2700000" algn="tl">
                              <a:srgbClr val="000000">
                                <a:alpha val="43137"/>
                              </a:srgbClr>
                            </a:outerShdw>
                          </a:effectLst>
                        </a:rPr>
                        <a:t>What?</a:t>
                      </a:r>
                    </a:p>
                  </a:txBody>
                  <a:tcPr/>
                </a:tc>
                <a:tc>
                  <a:txBody>
                    <a:bodyPr/>
                    <a:lstStyle/>
                    <a:p>
                      <a:pPr algn="ctr"/>
                      <a:r>
                        <a:rPr lang="en-US" sz="2400">
                          <a:solidFill>
                            <a:srgbClr val="002060"/>
                          </a:solidFill>
                          <a:effectLst>
                            <a:outerShdw blurRad="38100" dist="38100" dir="2700000" algn="tl">
                              <a:srgbClr val="000000">
                                <a:alpha val="43137"/>
                              </a:srgbClr>
                            </a:outerShdw>
                          </a:effectLst>
                        </a:rPr>
                        <a:t>When?</a:t>
                      </a:r>
                    </a:p>
                  </a:txBody>
                  <a:tcPr/>
                </a:tc>
                <a:extLst>
                  <a:ext uri="{0D108BD9-81ED-4DB2-BD59-A6C34878D82A}">
                    <a16:rowId xmlns:a16="http://schemas.microsoft.com/office/drawing/2014/main" val="10000"/>
                  </a:ext>
                </a:extLst>
              </a:tr>
              <a:tr h="370840">
                <a:tc>
                  <a:txBody>
                    <a:bodyPr/>
                    <a:lstStyle/>
                    <a:p>
                      <a:pPr algn="ctr"/>
                      <a:r>
                        <a:rPr lang="en-US" sz="2400" b="1">
                          <a:solidFill>
                            <a:srgbClr val="990033"/>
                          </a:solidFill>
                          <a:effectLst>
                            <a:outerShdw blurRad="38100" dist="38100" dir="2700000" algn="tl">
                              <a:srgbClr val="000000">
                                <a:alpha val="43137"/>
                              </a:srgbClr>
                            </a:outerShdw>
                          </a:effectLst>
                          <a:latin typeface="Arial" pitchFamily="34" charset="0"/>
                          <a:cs typeface="Arial" pitchFamily="34" charset="0"/>
                        </a:rPr>
                        <a:t>Made possible the forgiveness of your sins? The blood of Jesus!</a:t>
                      </a:r>
                    </a:p>
                    <a:p>
                      <a:pPr algn="just"/>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Matthew 26:28 - This is my blood of the</a:t>
                      </a:r>
                      <a:r>
                        <a:rPr lang="en-US" sz="1800" b="1" baseline="30000">
                          <a:solidFill>
                            <a:schemeClr val="tx1"/>
                          </a:solidFill>
                          <a:effectLst>
                            <a:outerShdw blurRad="38100" dist="38100" dir="2700000" algn="tl">
                              <a:srgbClr val="000000">
                                <a:alpha val="43137"/>
                              </a:srgbClr>
                            </a:outerShdw>
                          </a:effectLst>
                          <a:latin typeface="Arial" pitchFamily="34" charset="0"/>
                          <a:cs typeface="Arial" pitchFamily="34" charset="0"/>
                          <a:hlinkClick r:id="" action="ppaction://hlinkfile"/>
                        </a:rPr>
                        <a:t>﻿</a:t>
                      </a: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 covenant, which is poured out for many </a:t>
                      </a:r>
                      <a:r>
                        <a:rPr lang="en-US" sz="1800" b="1" u="sng">
                          <a:solidFill>
                            <a:schemeClr val="tx1"/>
                          </a:solidFill>
                          <a:effectLst>
                            <a:outerShdw blurRad="38100" dist="38100" dir="2700000" algn="tl">
                              <a:srgbClr val="000000">
                                <a:alpha val="43137"/>
                              </a:srgbClr>
                            </a:outerShdw>
                          </a:effectLst>
                          <a:latin typeface="Arial" pitchFamily="34" charset="0"/>
                          <a:cs typeface="Arial" pitchFamily="34" charset="0"/>
                        </a:rPr>
                        <a:t>for the forgiveness of sins</a:t>
                      </a: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a:tc>
                <a:tc>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act of baptism doesn’t save you, the act </a:t>
            </a:r>
            <a:r>
              <a:rPr lang="en-US" sz="4400" b="1" u="sng">
                <a:solidFill>
                  <a:srgbClr val="990033"/>
                </a:solidFill>
                <a:effectLst>
                  <a:outerShdw blurRad="38100" dist="38100" dir="2700000" algn="tl">
                    <a:srgbClr val="000000">
                      <a:alpha val="43137"/>
                    </a:srgbClr>
                  </a:outerShdw>
                </a:effectLst>
                <a:latin typeface="Arial Narrow" pitchFamily="34" charset="0"/>
              </a:rPr>
              <a:t>of dying on the cross</a:t>
            </a:r>
            <a:r>
              <a:rPr lang="en-US" sz="4400" b="1">
                <a:solidFill>
                  <a:srgbClr val="990033"/>
                </a:solidFill>
                <a:effectLst>
                  <a:outerShdw blurRad="38100" dist="38100" dir="2700000" algn="tl">
                    <a:srgbClr val="000000">
                      <a:alpha val="43137"/>
                    </a:srgbClr>
                  </a:outerShdw>
                </a:effectLst>
                <a:latin typeface="Arial Narrow" pitchFamily="34" charset="0"/>
              </a:rPr>
              <a:t> does the saving!</a:t>
            </a:r>
          </a:p>
          <a:p>
            <a:pPr marL="609600" indent="-609600" algn="just" eaLnBrk="1" fontAlgn="auto" hangingPunct="1">
              <a:spcAft>
                <a:spcPts val="0"/>
              </a:spcAft>
              <a:buFont typeface="Wingdings 2"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It Fits in By It’s Role.</a:t>
            </a:r>
          </a:p>
        </p:txBody>
      </p:sp>
      <p:graphicFrame>
        <p:nvGraphicFramePr>
          <p:cNvPr id="5" name="Table 4"/>
          <p:cNvGraphicFramePr>
            <a:graphicFrameLocks noGrp="1"/>
          </p:cNvGraphicFramePr>
          <p:nvPr/>
        </p:nvGraphicFramePr>
        <p:xfrm>
          <a:off x="381000" y="3429000"/>
          <a:ext cx="8382000" cy="246888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70840">
                <a:tc>
                  <a:txBody>
                    <a:bodyPr/>
                    <a:lstStyle/>
                    <a:p>
                      <a:pPr algn="ctr"/>
                      <a:r>
                        <a:rPr lang="en-US" sz="2400">
                          <a:solidFill>
                            <a:srgbClr val="002060"/>
                          </a:solidFill>
                          <a:effectLst>
                            <a:outerShdw blurRad="38100" dist="38100" dir="2700000" algn="tl">
                              <a:srgbClr val="000000">
                                <a:alpha val="43137"/>
                              </a:srgbClr>
                            </a:outerShdw>
                          </a:effectLst>
                        </a:rPr>
                        <a:t>What?</a:t>
                      </a:r>
                    </a:p>
                  </a:txBody>
                  <a:tcPr/>
                </a:tc>
                <a:tc>
                  <a:txBody>
                    <a:bodyPr/>
                    <a:lstStyle/>
                    <a:p>
                      <a:pPr algn="ctr"/>
                      <a:r>
                        <a:rPr lang="en-US" sz="2400">
                          <a:solidFill>
                            <a:srgbClr val="002060"/>
                          </a:solidFill>
                          <a:effectLst>
                            <a:outerShdw blurRad="38100" dist="38100" dir="2700000" algn="tl">
                              <a:srgbClr val="000000">
                                <a:alpha val="43137"/>
                              </a:srgbClr>
                            </a:outerShdw>
                          </a:effectLst>
                        </a:rPr>
                        <a:t>When?</a:t>
                      </a:r>
                    </a:p>
                  </a:txBody>
                  <a:tcPr/>
                </a:tc>
                <a:extLst>
                  <a:ext uri="{0D108BD9-81ED-4DB2-BD59-A6C34878D82A}">
                    <a16:rowId xmlns:a16="http://schemas.microsoft.com/office/drawing/2014/main" val="10000"/>
                  </a:ext>
                </a:extLst>
              </a:tr>
              <a:tr h="370840">
                <a:tc>
                  <a:txBody>
                    <a:bodyPr/>
                    <a:lstStyle/>
                    <a:p>
                      <a:pPr algn="ctr"/>
                      <a:r>
                        <a:rPr lang="en-US" sz="2400" b="1" dirty="0">
                          <a:solidFill>
                            <a:srgbClr val="990033"/>
                          </a:solidFill>
                          <a:effectLst>
                            <a:outerShdw blurRad="38100" dist="38100" dir="2700000" algn="tl">
                              <a:srgbClr val="000000">
                                <a:alpha val="43137"/>
                              </a:srgbClr>
                            </a:outerShdw>
                          </a:effectLst>
                          <a:latin typeface="Arial" pitchFamily="34" charset="0"/>
                          <a:cs typeface="Arial" pitchFamily="34" charset="0"/>
                        </a:rPr>
                        <a:t>Made possible the forgiveness of your sins? The blood of Jesus!</a:t>
                      </a:r>
                    </a:p>
                    <a:p>
                      <a:pPr algn="just"/>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26:28 - This is my blood of the</a:t>
                      </a:r>
                      <a:r>
                        <a:rPr lang="en-US" sz="1800" b="1" baseline="30000" dirty="0">
                          <a:solidFill>
                            <a:schemeClr val="tx1"/>
                          </a:solidFill>
                          <a:effectLst>
                            <a:outerShdw blurRad="38100" dist="38100" dir="2700000" algn="tl">
                              <a:srgbClr val="000000">
                                <a:alpha val="43137"/>
                              </a:srgbClr>
                            </a:outerShdw>
                          </a:effectLst>
                          <a:latin typeface="Arial" pitchFamily="34" charset="0"/>
                          <a:cs typeface="Arial" pitchFamily="34" charset="0"/>
                          <a:hlinkClick r:id="" action="ppaction://hlinkfile"/>
                        </a:rPr>
                        <a:t>﻿</a:t>
                      </a:r>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 covenant, which is poured out for many </a:t>
                      </a:r>
                      <a:r>
                        <a:rPr lang="en-US" sz="1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the forgiveness of sins</a:t>
                      </a:r>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a:tc>
                <a:tc>
                  <a:txBody>
                    <a:bodyPr/>
                    <a:lstStyle/>
                    <a:p>
                      <a:pPr algn="ctr"/>
                      <a:r>
                        <a:rPr lang="en-US" sz="2400" b="1" dirty="0">
                          <a:solidFill>
                            <a:srgbClr val="990033"/>
                          </a:solidFill>
                          <a:effectLst>
                            <a:outerShdw blurRad="38100" dist="38100" dir="2700000" algn="tl">
                              <a:srgbClr val="000000">
                                <a:alpha val="43137"/>
                              </a:srgbClr>
                            </a:outerShdw>
                          </a:effectLst>
                          <a:latin typeface="Arial" pitchFamily="34" charset="0"/>
                          <a:cs typeface="Arial" pitchFamily="34" charset="0"/>
                        </a:rPr>
                        <a:t>At your baptism!</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2:38 - “Repent and be baptized, every one of you, in the name of Jesus Christ </a:t>
                      </a:r>
                      <a:r>
                        <a:rPr lang="en-US" sz="1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for the forgiveness of your sins</a:t>
                      </a:r>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act of baptism doesn’t save you, the act </a:t>
            </a:r>
            <a:r>
              <a:rPr lang="en-US" sz="4400" b="1" u="sng">
                <a:solidFill>
                  <a:srgbClr val="990033"/>
                </a:solidFill>
                <a:effectLst>
                  <a:outerShdw blurRad="38100" dist="38100" dir="2700000" algn="tl">
                    <a:srgbClr val="000000">
                      <a:alpha val="43137"/>
                    </a:srgbClr>
                  </a:outerShdw>
                </a:effectLst>
                <a:latin typeface="Arial Narrow" pitchFamily="34" charset="0"/>
              </a:rPr>
              <a:t>of dying on the cross</a:t>
            </a:r>
            <a:r>
              <a:rPr lang="en-US" sz="4400" b="1">
                <a:solidFill>
                  <a:srgbClr val="990033"/>
                </a:solidFill>
                <a:effectLst>
                  <a:outerShdw blurRad="38100" dist="38100" dir="2700000" algn="tl">
                    <a:srgbClr val="000000">
                      <a:alpha val="43137"/>
                    </a:srgbClr>
                  </a:outerShdw>
                </a:effectLst>
                <a:latin typeface="Arial Narrow" pitchFamily="34" charset="0"/>
              </a:rPr>
              <a:t> does the saving!</a:t>
            </a:r>
          </a:p>
          <a:p>
            <a:pPr marL="609600" indent="-609600" algn="just" eaLnBrk="1" fontAlgn="auto" hangingPunct="1">
              <a:spcAft>
                <a:spcPts val="0"/>
              </a:spcAft>
              <a:buFont typeface="Wingdings 2"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It Fits in By It’s Role.</a:t>
            </a:r>
          </a:p>
        </p:txBody>
      </p:sp>
      <p:graphicFrame>
        <p:nvGraphicFramePr>
          <p:cNvPr id="5" name="Table 4"/>
          <p:cNvGraphicFramePr>
            <a:graphicFrameLocks noGrp="1"/>
          </p:cNvGraphicFramePr>
          <p:nvPr/>
        </p:nvGraphicFramePr>
        <p:xfrm>
          <a:off x="381000" y="3429000"/>
          <a:ext cx="8382000" cy="210312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70840">
                <a:tc>
                  <a:txBody>
                    <a:bodyPr/>
                    <a:lstStyle/>
                    <a:p>
                      <a:pPr algn="ctr"/>
                      <a:r>
                        <a:rPr lang="en-US" sz="2400">
                          <a:solidFill>
                            <a:srgbClr val="002060"/>
                          </a:solidFill>
                          <a:effectLst>
                            <a:outerShdw blurRad="38100" dist="38100" dir="2700000" algn="tl">
                              <a:srgbClr val="000000">
                                <a:alpha val="43137"/>
                              </a:srgbClr>
                            </a:outerShdw>
                          </a:effectLst>
                        </a:rPr>
                        <a:t>What?</a:t>
                      </a:r>
                    </a:p>
                  </a:txBody>
                  <a:tcPr/>
                </a:tc>
                <a:tc>
                  <a:txBody>
                    <a:bodyPr/>
                    <a:lstStyle/>
                    <a:p>
                      <a:pPr algn="ctr"/>
                      <a:r>
                        <a:rPr lang="en-US" sz="2400">
                          <a:solidFill>
                            <a:srgbClr val="002060"/>
                          </a:solidFill>
                          <a:effectLst>
                            <a:outerShdw blurRad="38100" dist="38100" dir="2700000" algn="tl">
                              <a:srgbClr val="000000">
                                <a:alpha val="43137"/>
                              </a:srgbClr>
                            </a:outerShdw>
                          </a:effectLst>
                        </a:rPr>
                        <a:t>When?</a:t>
                      </a:r>
                    </a:p>
                  </a:txBody>
                  <a:tcPr/>
                </a:tc>
                <a:extLst>
                  <a:ext uri="{0D108BD9-81ED-4DB2-BD59-A6C34878D82A}">
                    <a16:rowId xmlns:a16="http://schemas.microsoft.com/office/drawing/2014/main" val="10000"/>
                  </a:ext>
                </a:extLst>
              </a:tr>
              <a:tr h="370840">
                <a:tc>
                  <a:txBody>
                    <a:bodyPr/>
                    <a:lstStyle/>
                    <a:p>
                      <a:pPr algn="ctr"/>
                      <a:r>
                        <a:rPr lang="en-US" sz="2400" b="1">
                          <a:solidFill>
                            <a:srgbClr val="990033"/>
                          </a:solidFill>
                          <a:effectLst>
                            <a:outerShdw blurRad="38100" dist="38100" dir="2700000" algn="tl">
                              <a:srgbClr val="000000">
                                <a:alpha val="43137"/>
                              </a:srgbClr>
                            </a:outerShdw>
                          </a:effectLst>
                          <a:latin typeface="Arial" pitchFamily="34" charset="0"/>
                          <a:cs typeface="Arial" pitchFamily="34" charset="0"/>
                        </a:rPr>
                        <a:t>Washes away your sins?</a:t>
                      </a:r>
                    </a:p>
                    <a:p>
                      <a:pPr algn="ctr"/>
                      <a:r>
                        <a:rPr lang="en-US" sz="2400" b="1">
                          <a:solidFill>
                            <a:srgbClr val="990033"/>
                          </a:solidFill>
                          <a:effectLst>
                            <a:outerShdw blurRad="38100" dist="38100" dir="2700000" algn="tl">
                              <a:srgbClr val="000000">
                                <a:alpha val="43137"/>
                              </a:srgbClr>
                            </a:outerShdw>
                          </a:effectLst>
                          <a:latin typeface="Arial" pitchFamily="34" charset="0"/>
                          <a:cs typeface="Arial" pitchFamily="34" charset="0"/>
                        </a:rPr>
                        <a:t>The blood of Jesus!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Revelation 1:5 - To him who loves us and has </a:t>
                      </a:r>
                      <a:r>
                        <a:rPr lang="en-US" sz="1800" b="1" u="sng">
                          <a:solidFill>
                            <a:schemeClr val="tx1"/>
                          </a:solidFill>
                          <a:effectLst>
                            <a:outerShdw blurRad="38100" dist="38100" dir="2700000" algn="tl">
                              <a:srgbClr val="000000">
                                <a:alpha val="43137"/>
                              </a:srgbClr>
                            </a:outerShdw>
                          </a:effectLst>
                          <a:latin typeface="Arial" pitchFamily="34" charset="0"/>
                          <a:cs typeface="Arial" pitchFamily="34" charset="0"/>
                        </a:rPr>
                        <a:t>freed us from our sins by his blood</a:t>
                      </a: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a:t>
                      </a:r>
                      <a:endParaRPr lang="en-US">
                        <a:solidFill>
                          <a:schemeClr val="tx1"/>
                        </a:solidFill>
                        <a:latin typeface="Arial" pitchFamily="34" charset="0"/>
                        <a:cs typeface="Arial" pitchFamily="34" charset="0"/>
                      </a:endParaRPr>
                    </a:p>
                  </a:txBody>
                  <a:tcPr/>
                </a:tc>
                <a:tc>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act of baptism doesn’t save you, the act </a:t>
            </a:r>
            <a:r>
              <a:rPr lang="en-US" sz="4400" b="1" u="sng">
                <a:solidFill>
                  <a:srgbClr val="990033"/>
                </a:solidFill>
                <a:effectLst>
                  <a:outerShdw blurRad="38100" dist="38100" dir="2700000" algn="tl">
                    <a:srgbClr val="000000">
                      <a:alpha val="43137"/>
                    </a:srgbClr>
                  </a:outerShdw>
                </a:effectLst>
                <a:latin typeface="Arial Narrow" pitchFamily="34" charset="0"/>
              </a:rPr>
              <a:t>of dying on the cross</a:t>
            </a:r>
            <a:r>
              <a:rPr lang="en-US" sz="4400" b="1">
                <a:solidFill>
                  <a:srgbClr val="990033"/>
                </a:solidFill>
                <a:effectLst>
                  <a:outerShdw blurRad="38100" dist="38100" dir="2700000" algn="tl">
                    <a:srgbClr val="000000">
                      <a:alpha val="43137"/>
                    </a:srgbClr>
                  </a:outerShdw>
                </a:effectLst>
                <a:latin typeface="Arial Narrow" pitchFamily="34" charset="0"/>
              </a:rPr>
              <a:t> does the saving!</a:t>
            </a:r>
          </a:p>
          <a:p>
            <a:pPr marL="609600" indent="-609600" algn="just" eaLnBrk="1" fontAlgn="auto" hangingPunct="1">
              <a:spcAft>
                <a:spcPts val="0"/>
              </a:spcAft>
              <a:buFont typeface="Wingdings 2"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It Fits in By It’s Role.</a:t>
            </a:r>
          </a:p>
        </p:txBody>
      </p:sp>
      <p:graphicFrame>
        <p:nvGraphicFramePr>
          <p:cNvPr id="5" name="Table 4"/>
          <p:cNvGraphicFramePr>
            <a:graphicFrameLocks noGrp="1"/>
          </p:cNvGraphicFramePr>
          <p:nvPr/>
        </p:nvGraphicFramePr>
        <p:xfrm>
          <a:off x="381000" y="3429000"/>
          <a:ext cx="8382000" cy="274320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70840">
                <a:tc>
                  <a:txBody>
                    <a:bodyPr/>
                    <a:lstStyle/>
                    <a:p>
                      <a:pPr algn="ctr"/>
                      <a:r>
                        <a:rPr lang="en-US" sz="2400">
                          <a:solidFill>
                            <a:srgbClr val="002060"/>
                          </a:solidFill>
                          <a:effectLst>
                            <a:outerShdw blurRad="38100" dist="38100" dir="2700000" algn="tl">
                              <a:srgbClr val="000000">
                                <a:alpha val="43137"/>
                              </a:srgbClr>
                            </a:outerShdw>
                          </a:effectLst>
                        </a:rPr>
                        <a:t>What?</a:t>
                      </a:r>
                    </a:p>
                  </a:txBody>
                  <a:tcPr/>
                </a:tc>
                <a:tc>
                  <a:txBody>
                    <a:bodyPr/>
                    <a:lstStyle/>
                    <a:p>
                      <a:pPr algn="ctr"/>
                      <a:r>
                        <a:rPr lang="en-US" sz="2400">
                          <a:solidFill>
                            <a:srgbClr val="002060"/>
                          </a:solidFill>
                          <a:effectLst>
                            <a:outerShdw blurRad="38100" dist="38100" dir="2700000" algn="tl">
                              <a:srgbClr val="000000">
                                <a:alpha val="43137"/>
                              </a:srgbClr>
                            </a:outerShdw>
                          </a:effectLst>
                        </a:rPr>
                        <a:t>When?</a:t>
                      </a:r>
                    </a:p>
                  </a:txBody>
                  <a:tcPr/>
                </a:tc>
                <a:extLst>
                  <a:ext uri="{0D108BD9-81ED-4DB2-BD59-A6C34878D82A}">
                    <a16:rowId xmlns:a16="http://schemas.microsoft.com/office/drawing/2014/main" val="10000"/>
                  </a:ext>
                </a:extLst>
              </a:tr>
              <a:tr h="370840">
                <a:tc>
                  <a:txBody>
                    <a:bodyPr/>
                    <a:lstStyle/>
                    <a:p>
                      <a:pPr algn="ctr"/>
                      <a:r>
                        <a:rPr lang="en-US" sz="2400" b="1" dirty="0">
                          <a:solidFill>
                            <a:srgbClr val="990033"/>
                          </a:solidFill>
                          <a:effectLst>
                            <a:outerShdw blurRad="38100" dist="38100" dir="2700000" algn="tl">
                              <a:srgbClr val="000000">
                                <a:alpha val="43137"/>
                              </a:srgbClr>
                            </a:outerShdw>
                          </a:effectLst>
                          <a:latin typeface="Arial" pitchFamily="34" charset="0"/>
                          <a:cs typeface="Arial" pitchFamily="34" charset="0"/>
                        </a:rPr>
                        <a:t>Washes away your sins?</a:t>
                      </a:r>
                    </a:p>
                    <a:p>
                      <a:pPr algn="ctr"/>
                      <a:r>
                        <a:rPr lang="en-US" sz="2400" b="1" dirty="0">
                          <a:solidFill>
                            <a:srgbClr val="990033"/>
                          </a:solidFill>
                          <a:effectLst>
                            <a:outerShdw blurRad="38100" dist="38100" dir="2700000" algn="tl">
                              <a:srgbClr val="000000">
                                <a:alpha val="43137"/>
                              </a:srgbClr>
                            </a:outerShdw>
                          </a:effectLst>
                          <a:latin typeface="Arial" pitchFamily="34" charset="0"/>
                          <a:cs typeface="Arial" pitchFamily="34" charset="0"/>
                        </a:rPr>
                        <a:t>The blood of Jesus!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Revelation 1:5 - To him who loves us and has </a:t>
                      </a:r>
                      <a:r>
                        <a:rPr lang="en-US" sz="1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freed us from our sins by his blood</a:t>
                      </a:r>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a:tc>
                <a:tc>
                  <a:txBody>
                    <a:bodyPr/>
                    <a:lstStyle/>
                    <a:p>
                      <a:pPr algn="ctr"/>
                      <a:r>
                        <a:rPr lang="en-US" sz="2400" b="1" dirty="0">
                          <a:solidFill>
                            <a:srgbClr val="990033"/>
                          </a:solidFill>
                          <a:effectLst>
                            <a:outerShdw blurRad="38100" dist="38100" dir="2700000" algn="tl">
                              <a:srgbClr val="000000">
                                <a:alpha val="43137"/>
                              </a:srgbClr>
                            </a:outerShdw>
                          </a:effectLst>
                          <a:latin typeface="Arial" pitchFamily="34" charset="0"/>
                          <a:cs typeface="Arial" pitchFamily="34" charset="0"/>
                        </a:rPr>
                        <a:t>When does the blood of Jesus wash them away?</a:t>
                      </a:r>
                    </a:p>
                    <a:p>
                      <a:pPr algn="ctr"/>
                      <a:r>
                        <a:rPr lang="en-US" sz="2400" b="1" dirty="0">
                          <a:solidFill>
                            <a:srgbClr val="990033"/>
                          </a:solidFill>
                          <a:effectLst>
                            <a:outerShdw blurRad="38100" dist="38100" dir="2700000" algn="tl">
                              <a:srgbClr val="000000">
                                <a:alpha val="43137"/>
                              </a:srgbClr>
                            </a:outerShdw>
                          </a:effectLst>
                          <a:latin typeface="Arial" pitchFamily="34" charset="0"/>
                          <a:cs typeface="Arial" pitchFamily="34" charset="0"/>
                        </a:rPr>
                        <a:t>At your baptism!</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22:16 - And now what are you waiting for? Get up, be baptized and </a:t>
                      </a:r>
                      <a:r>
                        <a:rPr lang="en-US" sz="1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wash your sins away</a:t>
                      </a:r>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 calling on his name.</a:t>
                      </a:r>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act of baptism doesn’t save you, the act </a:t>
            </a:r>
            <a:r>
              <a:rPr lang="en-US" sz="4400" b="1" u="sng">
                <a:solidFill>
                  <a:srgbClr val="990033"/>
                </a:solidFill>
                <a:effectLst>
                  <a:outerShdw blurRad="38100" dist="38100" dir="2700000" algn="tl">
                    <a:srgbClr val="000000">
                      <a:alpha val="43137"/>
                    </a:srgbClr>
                  </a:outerShdw>
                </a:effectLst>
                <a:latin typeface="Arial Narrow" pitchFamily="34" charset="0"/>
              </a:rPr>
              <a:t>of dying on the cross</a:t>
            </a:r>
            <a:r>
              <a:rPr lang="en-US" sz="4400" b="1">
                <a:solidFill>
                  <a:srgbClr val="990033"/>
                </a:solidFill>
                <a:effectLst>
                  <a:outerShdw blurRad="38100" dist="38100" dir="2700000" algn="tl">
                    <a:srgbClr val="000000">
                      <a:alpha val="43137"/>
                    </a:srgbClr>
                  </a:outerShdw>
                </a:effectLst>
                <a:latin typeface="Arial Narrow" pitchFamily="34" charset="0"/>
              </a:rPr>
              <a:t> does the saving!</a:t>
            </a:r>
          </a:p>
          <a:p>
            <a:pPr marL="609600" indent="-609600" algn="just" eaLnBrk="1" fontAlgn="auto" hangingPunct="1">
              <a:spcAft>
                <a:spcPts val="0"/>
              </a:spcAft>
              <a:buFont typeface="Wingdings 2"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It Fits in By It’s Role.</a:t>
            </a:r>
          </a:p>
        </p:txBody>
      </p:sp>
      <p:graphicFrame>
        <p:nvGraphicFramePr>
          <p:cNvPr id="5" name="Table 4"/>
          <p:cNvGraphicFramePr>
            <a:graphicFrameLocks noGrp="1"/>
          </p:cNvGraphicFramePr>
          <p:nvPr/>
        </p:nvGraphicFramePr>
        <p:xfrm>
          <a:off x="381000" y="3429000"/>
          <a:ext cx="8382000" cy="324612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70840">
                <a:tc>
                  <a:txBody>
                    <a:bodyPr/>
                    <a:lstStyle/>
                    <a:p>
                      <a:pPr algn="ctr"/>
                      <a:r>
                        <a:rPr lang="en-US" sz="2400">
                          <a:solidFill>
                            <a:srgbClr val="002060"/>
                          </a:solidFill>
                          <a:effectLst>
                            <a:outerShdw blurRad="38100" dist="38100" dir="2700000" algn="tl">
                              <a:srgbClr val="000000">
                                <a:alpha val="43137"/>
                              </a:srgbClr>
                            </a:outerShdw>
                          </a:effectLst>
                        </a:rPr>
                        <a:t>What?</a:t>
                      </a:r>
                    </a:p>
                  </a:txBody>
                  <a:tcPr/>
                </a:tc>
                <a:tc>
                  <a:txBody>
                    <a:bodyPr/>
                    <a:lstStyle/>
                    <a:p>
                      <a:pPr algn="ctr"/>
                      <a:r>
                        <a:rPr lang="en-US" sz="2400">
                          <a:solidFill>
                            <a:srgbClr val="002060"/>
                          </a:solidFill>
                          <a:effectLst>
                            <a:outerShdw blurRad="38100" dist="38100" dir="2700000" algn="tl">
                              <a:srgbClr val="000000">
                                <a:alpha val="43137"/>
                              </a:srgbClr>
                            </a:outerShdw>
                          </a:effectLst>
                        </a:rPr>
                        <a:t>When?</a:t>
                      </a:r>
                    </a:p>
                  </a:txBody>
                  <a:tcPr/>
                </a:tc>
                <a:extLst>
                  <a:ext uri="{0D108BD9-81ED-4DB2-BD59-A6C34878D82A}">
                    <a16:rowId xmlns:a16="http://schemas.microsoft.com/office/drawing/2014/main" val="10000"/>
                  </a:ext>
                </a:extLst>
              </a:tr>
              <a:tr h="370840">
                <a:tc>
                  <a:txBody>
                    <a:bodyPr/>
                    <a:lstStyle/>
                    <a:p>
                      <a:pPr algn="ctr"/>
                      <a:r>
                        <a:rPr lang="en-US" sz="2300" b="1">
                          <a:solidFill>
                            <a:srgbClr val="990033"/>
                          </a:solidFill>
                          <a:effectLst>
                            <a:outerShdw blurRad="38100" dist="38100" dir="2700000" algn="tl">
                              <a:srgbClr val="000000">
                                <a:alpha val="43137"/>
                              </a:srgbClr>
                            </a:outerShdw>
                          </a:effectLst>
                          <a:latin typeface="Arial" pitchFamily="34" charset="0"/>
                          <a:cs typeface="Arial" pitchFamily="34" charset="0"/>
                        </a:rPr>
                        <a:t>What purges your con-science from acts leading to death? The blood of Jesus!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Hebrews 9:14 - How much more, then, will the blood of Christ, who through the eternal Spirit offered himself unblemished to God, </a:t>
                      </a:r>
                      <a:r>
                        <a:rPr lang="en-US" sz="1800" b="1" u="sng">
                          <a:solidFill>
                            <a:schemeClr val="tx1"/>
                          </a:solidFill>
                          <a:effectLst>
                            <a:outerShdw blurRad="38100" dist="38100" dir="2700000" algn="tl">
                              <a:srgbClr val="000000">
                                <a:alpha val="43137"/>
                              </a:srgbClr>
                            </a:outerShdw>
                          </a:effectLst>
                          <a:latin typeface="Arial" pitchFamily="34" charset="0"/>
                          <a:cs typeface="Arial" pitchFamily="34" charset="0"/>
                        </a:rPr>
                        <a:t>cleanse our consciences from acts that lead to death</a:t>
                      </a:r>
                      <a:r>
                        <a:rPr lang="en-US" sz="1800" b="1">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a:tc>
                <a:tc>
                  <a:txBody>
                    <a:bodyPr/>
                    <a:lstStyle/>
                    <a:p>
                      <a:endParaRPr lang="en-US"/>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act of baptism doesn’t save you, the act </a:t>
            </a:r>
            <a:r>
              <a:rPr lang="en-US" sz="4400" b="1" u="sng">
                <a:solidFill>
                  <a:srgbClr val="990033"/>
                </a:solidFill>
                <a:effectLst>
                  <a:outerShdw blurRad="38100" dist="38100" dir="2700000" algn="tl">
                    <a:srgbClr val="000000">
                      <a:alpha val="43137"/>
                    </a:srgbClr>
                  </a:outerShdw>
                </a:effectLst>
                <a:latin typeface="Arial Narrow" pitchFamily="34" charset="0"/>
              </a:rPr>
              <a:t>of dying on the cross</a:t>
            </a:r>
            <a:r>
              <a:rPr lang="en-US" sz="4400" b="1">
                <a:solidFill>
                  <a:srgbClr val="990033"/>
                </a:solidFill>
                <a:effectLst>
                  <a:outerShdw blurRad="38100" dist="38100" dir="2700000" algn="tl">
                    <a:srgbClr val="000000">
                      <a:alpha val="43137"/>
                    </a:srgbClr>
                  </a:outerShdw>
                </a:effectLst>
                <a:latin typeface="Arial Narrow" pitchFamily="34" charset="0"/>
              </a:rPr>
              <a:t> does the saving!</a:t>
            </a:r>
          </a:p>
          <a:p>
            <a:pPr marL="609600" indent="-609600" algn="just" eaLnBrk="1" fontAlgn="auto" hangingPunct="1">
              <a:spcAft>
                <a:spcPts val="0"/>
              </a:spcAft>
              <a:buFont typeface="Wingdings 2"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It Fits in By It’s Role.</a:t>
            </a:r>
          </a:p>
        </p:txBody>
      </p:sp>
      <p:graphicFrame>
        <p:nvGraphicFramePr>
          <p:cNvPr id="5" name="Table 4"/>
          <p:cNvGraphicFramePr>
            <a:graphicFrameLocks noGrp="1"/>
          </p:cNvGraphicFramePr>
          <p:nvPr/>
        </p:nvGraphicFramePr>
        <p:xfrm>
          <a:off x="381000" y="3429000"/>
          <a:ext cx="8382000" cy="3246120"/>
        </p:xfrm>
        <a:graphic>
          <a:graphicData uri="http://schemas.openxmlformats.org/drawingml/2006/table">
            <a:tbl>
              <a:tblPr firstRow="1" bandRow="1">
                <a:tableStyleId>{5C22544A-7EE6-4342-B048-85BDC9FD1C3A}</a:tableStyleId>
              </a:tblPr>
              <a:tblGrid>
                <a:gridCol w="4191000">
                  <a:extLst>
                    <a:ext uri="{9D8B030D-6E8A-4147-A177-3AD203B41FA5}">
                      <a16:colId xmlns:a16="http://schemas.microsoft.com/office/drawing/2014/main" val="20000"/>
                    </a:ext>
                  </a:extLst>
                </a:gridCol>
                <a:gridCol w="4191000">
                  <a:extLst>
                    <a:ext uri="{9D8B030D-6E8A-4147-A177-3AD203B41FA5}">
                      <a16:colId xmlns:a16="http://schemas.microsoft.com/office/drawing/2014/main" val="20001"/>
                    </a:ext>
                  </a:extLst>
                </a:gridCol>
              </a:tblGrid>
              <a:tr h="370840">
                <a:tc>
                  <a:txBody>
                    <a:bodyPr/>
                    <a:lstStyle/>
                    <a:p>
                      <a:pPr algn="ctr"/>
                      <a:r>
                        <a:rPr lang="en-US" sz="2400">
                          <a:solidFill>
                            <a:srgbClr val="002060"/>
                          </a:solidFill>
                          <a:effectLst>
                            <a:outerShdw blurRad="38100" dist="38100" dir="2700000" algn="tl">
                              <a:srgbClr val="000000">
                                <a:alpha val="43137"/>
                              </a:srgbClr>
                            </a:outerShdw>
                          </a:effectLst>
                        </a:rPr>
                        <a:t>What?</a:t>
                      </a:r>
                    </a:p>
                  </a:txBody>
                  <a:tcPr/>
                </a:tc>
                <a:tc>
                  <a:txBody>
                    <a:bodyPr/>
                    <a:lstStyle/>
                    <a:p>
                      <a:pPr algn="ctr"/>
                      <a:r>
                        <a:rPr lang="en-US" sz="2400">
                          <a:solidFill>
                            <a:srgbClr val="002060"/>
                          </a:solidFill>
                          <a:effectLst>
                            <a:outerShdw blurRad="38100" dist="38100" dir="2700000" algn="tl">
                              <a:srgbClr val="000000">
                                <a:alpha val="43137"/>
                              </a:srgbClr>
                            </a:outerShdw>
                          </a:effectLst>
                        </a:rPr>
                        <a:t>When?</a:t>
                      </a:r>
                    </a:p>
                  </a:txBody>
                  <a:tcPr/>
                </a:tc>
                <a:extLst>
                  <a:ext uri="{0D108BD9-81ED-4DB2-BD59-A6C34878D82A}">
                    <a16:rowId xmlns:a16="http://schemas.microsoft.com/office/drawing/2014/main" val="10000"/>
                  </a:ext>
                </a:extLst>
              </a:tr>
              <a:tr h="370840">
                <a:tc>
                  <a:txBody>
                    <a:bodyPr/>
                    <a:lstStyle/>
                    <a:p>
                      <a:pPr algn="ctr"/>
                      <a:r>
                        <a:rPr lang="en-US" sz="2300" b="1" dirty="0">
                          <a:solidFill>
                            <a:srgbClr val="990033"/>
                          </a:solidFill>
                          <a:effectLst>
                            <a:outerShdw blurRad="38100" dist="38100" dir="2700000" algn="tl">
                              <a:srgbClr val="000000">
                                <a:alpha val="43137"/>
                              </a:srgbClr>
                            </a:outerShdw>
                          </a:effectLst>
                          <a:latin typeface="Arial" pitchFamily="34" charset="0"/>
                          <a:cs typeface="Arial" pitchFamily="34" charset="0"/>
                        </a:rPr>
                        <a:t>What purges </a:t>
                      </a:r>
                      <a:r>
                        <a:rPr lang="en-US" sz="2300" b="1">
                          <a:solidFill>
                            <a:srgbClr val="990033"/>
                          </a:solidFill>
                          <a:effectLst>
                            <a:outerShdw blurRad="38100" dist="38100" dir="2700000" algn="tl">
                              <a:srgbClr val="000000">
                                <a:alpha val="43137"/>
                              </a:srgbClr>
                            </a:outerShdw>
                          </a:effectLst>
                          <a:latin typeface="Arial" pitchFamily="34" charset="0"/>
                          <a:cs typeface="Arial" pitchFamily="34" charset="0"/>
                        </a:rPr>
                        <a:t>your con-science from acts leading to death? The </a:t>
                      </a:r>
                      <a:r>
                        <a:rPr lang="en-US" sz="2300" b="1" dirty="0">
                          <a:solidFill>
                            <a:srgbClr val="990033"/>
                          </a:solidFill>
                          <a:effectLst>
                            <a:outerShdw blurRad="38100" dist="38100" dir="2700000" algn="tl">
                              <a:srgbClr val="000000">
                                <a:alpha val="43137"/>
                              </a:srgbClr>
                            </a:outerShdw>
                          </a:effectLst>
                          <a:latin typeface="Arial" pitchFamily="34" charset="0"/>
                          <a:cs typeface="Arial" pitchFamily="34" charset="0"/>
                        </a:rPr>
                        <a:t>blood of Jesus!</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9:14 - How much more, then, will the blood of Christ, who through the eternal Spirit offered himself unblemished to God, </a:t>
                      </a:r>
                      <a:r>
                        <a:rPr lang="en-US" sz="1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cleanse our consciences from acts that lead to death</a:t>
                      </a:r>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a:tc>
                <a:tc>
                  <a:txBody>
                    <a:bodyPr/>
                    <a:lstStyle/>
                    <a:p>
                      <a:pPr algn="ctr"/>
                      <a:r>
                        <a:rPr lang="en-US" sz="2300" b="1" dirty="0">
                          <a:solidFill>
                            <a:srgbClr val="990033"/>
                          </a:solidFill>
                          <a:effectLst>
                            <a:outerShdw blurRad="38100" dist="38100" dir="2700000" algn="tl">
                              <a:srgbClr val="000000">
                                <a:alpha val="43137"/>
                              </a:srgbClr>
                            </a:outerShdw>
                          </a:effectLst>
                          <a:latin typeface="Arial" pitchFamily="34" charset="0"/>
                          <a:cs typeface="Arial" pitchFamily="34" charset="0"/>
                        </a:rPr>
                        <a:t>When does the blood of Jesus do the purging?</a:t>
                      </a:r>
                    </a:p>
                    <a:p>
                      <a:pPr algn="ctr"/>
                      <a:r>
                        <a:rPr lang="en-US" sz="2300" b="1" dirty="0">
                          <a:solidFill>
                            <a:srgbClr val="990033"/>
                          </a:solidFill>
                          <a:effectLst>
                            <a:outerShdw blurRad="38100" dist="38100" dir="2700000" algn="tl">
                              <a:srgbClr val="000000">
                                <a:alpha val="43137"/>
                              </a:srgbClr>
                            </a:outerShdw>
                          </a:effectLst>
                          <a:latin typeface="Arial" pitchFamily="34" charset="0"/>
                          <a:cs typeface="Arial" pitchFamily="34" charset="0"/>
                        </a:rPr>
                        <a:t>At your baptism!</a:t>
                      </a:r>
                    </a:p>
                    <a:p>
                      <a:pPr algn="just"/>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3:21 - and this water symbolizes baptism that now saves you also—not the removal of dirt from the body </a:t>
                      </a:r>
                      <a:r>
                        <a:rPr lang="en-US" sz="1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but the pledge</a:t>
                      </a:r>
                      <a:r>
                        <a:rPr lang="en-US" sz="1800" b="1" u="sng" baseline="30000"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1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of a good conscience toward God</a:t>
                      </a:r>
                      <a:r>
                        <a:rPr lang="en-US" sz="1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txBody>
                  <a:tcPr/>
                </a:tc>
                <a:extLst>
                  <a:ext uri="{0D108BD9-81ED-4DB2-BD59-A6C34878D82A}">
                    <a16:rowId xmlns:a16="http://schemas.microsoft.com/office/drawing/2014/main" val="10001"/>
                  </a:ext>
                </a:extLst>
              </a:tr>
            </a:tbl>
          </a:graphicData>
        </a:graphic>
      </p:graphicFrame>
    </p:spTree>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act of baptism doesn’t save you, the act </a:t>
            </a:r>
            <a:r>
              <a:rPr lang="en-US" sz="4400" b="1" u="sng">
                <a:solidFill>
                  <a:srgbClr val="990033"/>
                </a:solidFill>
                <a:effectLst>
                  <a:outerShdw blurRad="38100" dist="38100" dir="2700000" algn="tl">
                    <a:srgbClr val="000000">
                      <a:alpha val="43137"/>
                    </a:srgbClr>
                  </a:outerShdw>
                </a:effectLst>
                <a:latin typeface="Arial Narrow" pitchFamily="34" charset="0"/>
              </a:rPr>
              <a:t>of dying on the cross</a:t>
            </a:r>
            <a:r>
              <a:rPr lang="en-US" sz="4400" b="1">
                <a:solidFill>
                  <a:srgbClr val="990033"/>
                </a:solidFill>
                <a:effectLst>
                  <a:outerShdw blurRad="38100" dist="38100" dir="2700000" algn="tl">
                    <a:srgbClr val="000000">
                      <a:alpha val="43137"/>
                    </a:srgbClr>
                  </a:outerShdw>
                </a:effectLst>
                <a:latin typeface="Arial Narrow" pitchFamily="34" charset="0"/>
              </a:rPr>
              <a:t> does the saving!</a:t>
            </a:r>
          </a:p>
          <a:p>
            <a:pPr marL="609600" indent="-609600" algn="just" eaLnBrk="1" fontAlgn="auto" hangingPunct="1">
              <a:spcAft>
                <a:spcPts val="0"/>
              </a:spcAft>
              <a:buFont typeface="Wingdings 2"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Matthew 7:21 - “Not everyone who says to me, ‘Lord, Lord,’ will enter the kingdom of heaven,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but only he who does the will of my Father</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who is in heaven.</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It Fits in By It’s Role.</a:t>
            </a:r>
          </a:p>
        </p:txBody>
      </p:sp>
    </p:spTree>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The act of baptism doesn’t save you, the act </a:t>
            </a:r>
            <a:r>
              <a:rPr lang="en-US" sz="4400" b="1" u="sng">
                <a:solidFill>
                  <a:srgbClr val="990033"/>
                </a:solidFill>
                <a:effectLst>
                  <a:outerShdw blurRad="38100" dist="38100" dir="2700000" algn="tl">
                    <a:srgbClr val="000000">
                      <a:alpha val="43137"/>
                    </a:srgbClr>
                  </a:outerShdw>
                </a:effectLst>
                <a:latin typeface="Arial Narrow" pitchFamily="34" charset="0"/>
              </a:rPr>
              <a:t>of dying on the cross</a:t>
            </a:r>
            <a:r>
              <a:rPr lang="en-US" sz="4400" b="1">
                <a:solidFill>
                  <a:srgbClr val="990033"/>
                </a:solidFill>
                <a:effectLst>
                  <a:outerShdw blurRad="38100" dist="38100" dir="2700000" algn="tl">
                    <a:srgbClr val="000000">
                      <a:alpha val="43137"/>
                    </a:srgbClr>
                  </a:outerShdw>
                </a:effectLst>
                <a:latin typeface="Arial Narrow" pitchFamily="34" charset="0"/>
              </a:rPr>
              <a:t> does the saving!</a:t>
            </a:r>
          </a:p>
          <a:p>
            <a:pPr marL="609600" indent="-609600" algn="just" eaLnBrk="1" fontAlgn="auto" hangingPunct="1">
              <a:spcAft>
                <a:spcPts val="0"/>
              </a:spcAft>
              <a:buFont typeface="Wingdings 2"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II Thessalonians 1:8 - He will punish those who do not know God and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do not obey the gospel</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of our Lord Jesus.</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It Fits in By It’s Role.</a:t>
            </a:r>
          </a:p>
        </p:txBody>
      </p:sp>
    </p:spTree>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The act of baptism doesn’t save you, the act </a:t>
            </a:r>
            <a:r>
              <a:rPr lang="en-US" sz="4400" b="1" u="sng" dirty="0">
                <a:solidFill>
                  <a:srgbClr val="990033"/>
                </a:solidFill>
                <a:effectLst>
                  <a:outerShdw blurRad="38100" dist="38100" dir="2700000" algn="tl">
                    <a:srgbClr val="000000">
                      <a:alpha val="43137"/>
                    </a:srgbClr>
                  </a:outerShdw>
                </a:effectLst>
                <a:latin typeface="Arial Narrow" pitchFamily="34" charset="0"/>
              </a:rPr>
              <a:t>of dying on the cross</a:t>
            </a:r>
            <a:r>
              <a:rPr lang="en-US" sz="4400" b="1" dirty="0">
                <a:solidFill>
                  <a:srgbClr val="990033"/>
                </a:solidFill>
                <a:effectLst>
                  <a:outerShdw blurRad="38100" dist="38100" dir="2700000" algn="tl">
                    <a:srgbClr val="000000">
                      <a:alpha val="43137"/>
                    </a:srgbClr>
                  </a:outerShdw>
                </a:effectLst>
                <a:latin typeface="Arial Narrow" pitchFamily="34" charset="0"/>
              </a:rPr>
              <a:t> does the saving!</a:t>
            </a:r>
          </a:p>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7. Baptism is the act of </a:t>
            </a:r>
            <a:r>
              <a:rPr lang="en-US" sz="4400" b="1" u="sng" dirty="0">
                <a:solidFill>
                  <a:srgbClr val="990033"/>
                </a:solidFill>
                <a:effectLst>
                  <a:outerShdw blurRad="38100" dist="38100" dir="2700000" algn="tl">
                    <a:srgbClr val="000000">
                      <a:alpha val="43137"/>
                    </a:srgbClr>
                  </a:outerShdw>
                </a:effectLst>
                <a:latin typeface="Arial Narrow" pitchFamily="34" charset="0"/>
              </a:rPr>
              <a:t>obedient </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faith</a:t>
            </a:r>
            <a:r>
              <a:rPr lang="en-US" sz="4400" b="1" dirty="0">
                <a:solidFill>
                  <a:srgbClr val="990033"/>
                </a:solidFill>
                <a:effectLst>
                  <a:outerShdw blurRad="38100" dist="38100" dir="2700000" algn="tl">
                    <a:srgbClr val="000000">
                      <a:alpha val="43137"/>
                    </a:srgbClr>
                  </a:outerShdw>
                </a:effectLst>
                <a:latin typeface="Arial Narrow" pitchFamily="34" charset="0"/>
              </a:rPr>
              <a:t> in response to what Lord 	Jesus did on the cross!</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It Fits in By It’s Role.</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548640" indent="-411480" algn="just"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1. Jewish Proselyte Baptism - a “Bath of Regeneration”</a:t>
            </a:r>
          </a:p>
          <a:p>
            <a:pPr marL="548640" indent="-411480" algn="just" fontAlgn="auto">
              <a:spcAft>
                <a:spcPts val="0"/>
              </a:spcAft>
              <a:buClr>
                <a:schemeClr val="tx1">
                  <a:shade val="95000"/>
                </a:schemeClr>
              </a:buCl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Titus 3:4-5 - But when the kindness and love of God our Savior appeared, he saved us, not because of righteous things we had done, but because of his mercy. He saved us through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washing of rebirth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renewal by the Holy Spirit . . .</a:t>
            </a: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The act of baptism is not something you do to </a:t>
            </a:r>
            <a:r>
              <a:rPr lang="en-US" sz="4400" b="1" u="sng" dirty="0">
                <a:solidFill>
                  <a:srgbClr val="990033"/>
                </a:solidFill>
                <a:effectLst>
                  <a:outerShdw blurRad="38100" dist="38100" dir="2700000" algn="tl">
                    <a:srgbClr val="000000">
                      <a:alpha val="43137"/>
                    </a:srgbClr>
                  </a:outerShdw>
                </a:effectLst>
                <a:latin typeface="Arial Narrow" pitchFamily="34" charset="0"/>
              </a:rPr>
              <a:t>earn heaven</a:t>
            </a:r>
            <a:r>
              <a:rPr lang="en-US" sz="4400" b="1" dirty="0">
                <a:solidFill>
                  <a:srgbClr val="990033"/>
                </a:solidFill>
                <a:effectLst>
                  <a:outerShdw blurRad="38100" dist="38100" dir="2700000" algn="tl">
                    <a:srgbClr val="000000">
                      <a:alpha val="43137"/>
                    </a:srgbClr>
                  </a:outerShdw>
                </a:effectLst>
                <a:latin typeface="Arial Narrow" pitchFamily="34" charset="0"/>
              </a:rPr>
              <a:t>! It is something that is </a:t>
            </a:r>
            <a:r>
              <a:rPr lang="en-US" sz="4400" b="1" u="sng" dirty="0">
                <a:solidFill>
                  <a:srgbClr val="990033"/>
                </a:solidFill>
                <a:effectLst>
                  <a:outerShdw blurRad="38100" dist="38100" dir="2700000" algn="tl">
                    <a:srgbClr val="000000">
                      <a:alpha val="43137"/>
                    </a:srgbClr>
                  </a:outerShdw>
                </a:effectLst>
                <a:latin typeface="Arial Narrow" pitchFamily="34" charset="0"/>
              </a:rPr>
              <a:t>done</a:t>
            </a:r>
            <a:r>
              <a:rPr lang="en-US" sz="4400" b="1" dirty="0">
                <a:solidFill>
                  <a:srgbClr val="990033"/>
                </a:solidFill>
                <a:effectLst>
                  <a:outerShdw blurRad="38100" dist="38100" dir="2700000" algn="tl">
                    <a:srgbClr val="000000">
                      <a:alpha val="43137"/>
                    </a:srgbClr>
                  </a:outerShdw>
                </a:effectLst>
                <a:latin typeface="Arial Narrow" pitchFamily="34" charset="0"/>
              </a:rPr>
              <a:t> to you!</a:t>
            </a:r>
          </a:p>
          <a:p>
            <a:pPr marL="609600" indent="-609600" algn="just" eaLnBrk="1" fontAlgn="auto" hangingPunct="1">
              <a:spcAft>
                <a:spcPts val="0"/>
              </a:spcAft>
              <a:buFont typeface="Wingdings 2"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It Fits in By It’s Role.</a:t>
            </a:r>
          </a:p>
        </p:txBody>
      </p:sp>
    </p:spTree>
  </p:cSld>
  <p:clrMapOvr>
    <a:masterClrMapping/>
  </p:clrMapOvr>
  <p:transition>
    <p:dissolv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The act of baptism will not </a:t>
            </a:r>
            <a:r>
              <a:rPr lang="en-US" sz="4400" b="1" u="sng" dirty="0">
                <a:solidFill>
                  <a:srgbClr val="990033"/>
                </a:solidFill>
                <a:effectLst>
                  <a:outerShdw blurRad="38100" dist="38100" dir="2700000" algn="tl">
                    <a:srgbClr val="000000">
                      <a:alpha val="43137"/>
                    </a:srgbClr>
                  </a:outerShdw>
                </a:effectLst>
                <a:latin typeface="Arial Narrow" pitchFamily="34" charset="0"/>
              </a:rPr>
              <a:t>keep</a:t>
            </a:r>
            <a:r>
              <a:rPr lang="en-US" sz="4400" b="1" dirty="0">
                <a:solidFill>
                  <a:srgbClr val="990033"/>
                </a:solidFill>
                <a:effectLst>
                  <a:outerShdw blurRad="38100" dist="38100" dir="2700000" algn="tl">
                    <a:srgbClr val="000000">
                      <a:alpha val="43137"/>
                    </a:srgbClr>
                  </a:outerShdw>
                </a:effectLst>
                <a:latin typeface="Arial Narrow" pitchFamily="34" charset="0"/>
              </a:rPr>
              <a:t> you saved.</a:t>
            </a:r>
          </a:p>
        </p:txBody>
      </p:sp>
      <p:sp>
        <p:nvSpPr>
          <p:cNvPr id="4" name="Rectangle 3"/>
          <p:cNvSpPr/>
          <p:nvPr/>
        </p:nvSpPr>
        <p:spPr>
          <a:xfrm>
            <a:off x="762000" y="152400"/>
            <a:ext cx="7848600" cy="523875"/>
          </a:xfrm>
          <a:prstGeom prst="rect">
            <a:avLst/>
          </a:prstGeom>
        </p:spPr>
        <p:txBody>
          <a:bodyPr>
            <a:spAutoFit/>
          </a:bodyPr>
          <a:lstStyle/>
          <a:p>
            <a:pPr algn="ctr">
              <a:defRPr/>
            </a:pPr>
            <a:r>
              <a:rPr lang="en-US">
                <a:solidFill>
                  <a:srgbClr val="002060"/>
                </a:solidFill>
                <a:effectLst>
                  <a:outerShdw blurRad="38100" dist="38100" dir="2700000" algn="tl">
                    <a:srgbClr val="000000">
                      <a:alpha val="43137"/>
                    </a:srgbClr>
                  </a:outerShdw>
                </a:effectLst>
              </a:rPr>
              <a:t>III.  It Fits in By It’s Role.</a:t>
            </a:r>
          </a:p>
        </p:txBody>
      </p:sp>
    </p:spTree>
  </p:cSld>
  <p:clrMapOvr>
    <a:masterClrMapping/>
  </p:clrMapOvr>
  <p:transition>
    <p:dissolv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066800"/>
            <a:ext cx="8229600" cy="5791200"/>
          </a:xfrm>
        </p:spPr>
        <p:txBody>
          <a:bodyPr>
            <a:normAutofit/>
          </a:bodyPr>
          <a:lstStyle/>
          <a:p>
            <a:pPr marL="609600" indent="-609600" algn="ctr"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gospel = the death, burial &amp; resurrection of Jesus</a:t>
            </a:r>
          </a:p>
          <a:p>
            <a:pPr marL="609600" indent="-609600" algn="ctr" fontAlgn="auto">
              <a:spcAft>
                <a:spcPts val="0"/>
              </a:spcAft>
              <a:buClr>
                <a:schemeClr val="tx1">
                  <a:shade val="95000"/>
                </a:schemeClr>
              </a:buClr>
              <a:buFontTx/>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(I Corinthians 15:1-2)</a:t>
            </a:r>
          </a:p>
          <a:p>
            <a:pPr marL="609600" indent="-609600" algn="ctr"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The gospel must be obeyed</a:t>
            </a:r>
          </a:p>
          <a:p>
            <a:pPr marL="609600" indent="-609600" algn="ctr" fontAlgn="auto">
              <a:spcAft>
                <a:spcPts val="0"/>
              </a:spcAft>
              <a:buClr>
                <a:schemeClr val="tx1">
                  <a:shade val="95000"/>
                </a:schemeClr>
              </a:buClr>
              <a:buFontTx/>
              <a:buNone/>
              <a:defRPr/>
            </a:pPr>
            <a:r>
              <a:rPr lang="en-US" sz="3000" b="1" dirty="0">
                <a:solidFill>
                  <a:schemeClr val="tx1"/>
                </a:solidFill>
                <a:effectLst>
                  <a:outerShdw blurRad="38100" dist="38100" dir="2700000" algn="tl">
                    <a:srgbClr val="000000">
                      <a:alpha val="43137"/>
                    </a:srgbClr>
                  </a:outerShdw>
                </a:effectLst>
                <a:latin typeface="Arial" pitchFamily="34" charset="0"/>
                <a:cs typeface="Arial" pitchFamily="34" charset="0"/>
              </a:rPr>
              <a:t>(II Thessalonians 1:8)</a:t>
            </a:r>
          </a:p>
          <a:p>
            <a:pPr marL="609600" indent="-609600" algn="ctr"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Baptism = your personal death, burial &amp; resurrection</a:t>
            </a:r>
          </a:p>
          <a:p>
            <a:pPr marL="609600" indent="-609600" algn="ctr" fontAlgn="auto">
              <a:spcAft>
                <a:spcPts val="0"/>
              </a:spcAft>
              <a:buClr>
                <a:schemeClr val="tx1">
                  <a:shade val="95000"/>
                </a:schemeClr>
              </a:buCl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6:3-4; Colossians 2:11-12)</a:t>
            </a:r>
          </a:p>
        </p:txBody>
      </p:sp>
    </p:spTree>
  </p:cSld>
  <p:clrMapOvr>
    <a:masterClrMapping/>
  </p:clrMapOvr>
  <p:transition>
    <p:dissolve/>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609600" indent="-609600" algn="ctr" fontAlgn="auto">
              <a:spcAft>
                <a:spcPts val="0"/>
              </a:spcAft>
              <a:buClr>
                <a:schemeClr val="tx1">
                  <a:shade val="95000"/>
                </a:schemeClr>
              </a:buClr>
              <a:buFontTx/>
              <a:buNone/>
              <a:defRPr/>
            </a:pPr>
            <a:endParaRPr lang="en-US" sz="4400" b="1">
              <a:solidFill>
                <a:srgbClr val="990033"/>
              </a:solidFill>
              <a:effectLst>
                <a:outerShdw blurRad="38100" dist="38100" dir="2700000" algn="tl">
                  <a:srgbClr val="000000">
                    <a:alpha val="43137"/>
                  </a:srgbClr>
                </a:outerShdw>
              </a:effectLst>
              <a:latin typeface="Arial Narrow" pitchFamily="34" charset="0"/>
            </a:endParaRPr>
          </a:p>
          <a:p>
            <a:pPr marL="609600" indent="-609600" algn="ctr" fontAlgn="auto">
              <a:spcAft>
                <a:spcPts val="0"/>
              </a:spcAft>
              <a:buClr>
                <a:schemeClr val="tx1">
                  <a:shade val="95000"/>
                </a:schemeClr>
              </a:buCl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Base Your Faith</a:t>
            </a:r>
          </a:p>
          <a:p>
            <a:pPr marL="609600" indent="-609600" algn="ctr" fontAlgn="auto">
              <a:spcAft>
                <a:spcPts val="0"/>
              </a:spcAft>
              <a:buClr>
                <a:schemeClr val="tx1">
                  <a:shade val="95000"/>
                </a:schemeClr>
              </a:buCl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Upon the Promises of</a:t>
            </a:r>
          </a:p>
          <a:p>
            <a:pPr marL="609600" indent="-609600" algn="ctr" fontAlgn="auto">
              <a:spcAft>
                <a:spcPts val="0"/>
              </a:spcAft>
              <a:buClr>
                <a:schemeClr val="tx1">
                  <a:shade val="95000"/>
                </a:schemeClr>
              </a:buCl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rPr>
              <a:t>God’s Word!</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548640" indent="-411480" algn="just"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2.  John the Baptist</a:t>
            </a:r>
          </a:p>
          <a:p>
            <a:pPr marL="548640" indent="-411480" algn="just" fontAlgn="auto">
              <a:spcAft>
                <a:spcPts val="0"/>
              </a:spcAft>
              <a:buClr>
                <a:schemeClr val="tx1">
                  <a:shade val="95000"/>
                </a:schemeClr>
              </a:buClr>
              <a:buFontTx/>
              <a:buNone/>
              <a:defRPr/>
            </a:pPr>
            <a:r>
              <a:rPr lang="en-US" sz="2800" b="1" dirty="0">
                <a:effectLst>
                  <a:outerShdw blurRad="38100" dist="38100" dir="2700000" algn="tl">
                    <a:srgbClr val="000000">
                      <a:alpha val="43137"/>
                    </a:srgbClr>
                  </a:outerShdw>
                </a:effectLst>
                <a:latin typeface="Arial" pitchFamily="34" charset="0"/>
                <a:cs typeface="Arial" pitchFamily="34" charset="0"/>
              </a:rPr>
              <a:t>Titus 3:4-7 - “</a:t>
            </a:r>
            <a:r>
              <a:rPr lang="en-US" sz="2800" b="1" u="sng" dirty="0">
                <a:effectLst>
                  <a:outerShdw blurRad="38100" dist="38100" dir="2700000" algn="tl">
                    <a:srgbClr val="000000">
                      <a:alpha val="43137"/>
                    </a:srgbClr>
                  </a:outerShdw>
                </a:effectLst>
                <a:latin typeface="Arial" pitchFamily="34" charset="0"/>
                <a:cs typeface="Arial" pitchFamily="34" charset="0"/>
              </a:rPr>
              <a:t>I baptize you with water for repentance</a:t>
            </a:r>
            <a:r>
              <a:rPr lang="en-US" sz="2800" b="1" dirty="0">
                <a:effectLst>
                  <a:outerShdw blurRad="38100" dist="38100" dir="2700000" algn="tl">
                    <a:srgbClr val="000000">
                      <a:alpha val="43137"/>
                    </a:srgbClr>
                  </a:outerShdw>
                </a:effectLst>
                <a:latin typeface="Arial" pitchFamily="34" charset="0"/>
                <a:cs typeface="Arial" pitchFamily="34" charset="0"/>
              </a:rPr>
              <a:t>. But after me will come one who is more powerful than I, whose sandals I am not fit to carry. He will baptize you with the Holy Spirit and with fire.</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548640" indent="-411480" algn="just" fontAlgn="auto">
              <a:spcAft>
                <a:spcPts val="0"/>
              </a:spcAft>
              <a:buClr>
                <a:schemeClr val="tx1">
                  <a:shade val="95000"/>
                </a:schemeClr>
              </a:buClr>
              <a:buFontTx/>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charset="0"/>
              </a:rPr>
              <a:t>3.  Lord Jesus</a:t>
            </a:r>
          </a:p>
          <a:p>
            <a:pPr marL="548640" indent="-411480" algn="just" fontAlgn="auto">
              <a:spcAft>
                <a:spcPts val="0"/>
              </a:spcAft>
              <a:buClr>
                <a:schemeClr val="tx1">
                  <a:shade val="95000"/>
                </a:schemeClr>
              </a:buClr>
              <a:buFontTx/>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3:13-15 - Then Jesus came from Galilee to the Jordan to be baptized by John. But John tried to deter him, saying, “I need to be baptized by you, and do you come to me?” Jesus replied, “Let it be so now;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proper for us to do this to fulfill all righteousness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Then John consented.</a:t>
            </a:r>
          </a:p>
          <a:p>
            <a:pPr marL="609600" indent="-609600" algn="just" eaLnBrk="1" fontAlgn="auto" hangingPunct="1">
              <a:spcAft>
                <a:spcPts val="0"/>
              </a:spcAft>
              <a:buFont typeface="Wingdings 2"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548640" indent="-411480" algn="just" fontAlgn="auto">
              <a:spcAft>
                <a:spcPts val="0"/>
              </a:spcAft>
              <a:buClr>
                <a:schemeClr val="tx1">
                  <a:shade val="95000"/>
                </a:schemeClr>
              </a:buCl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charset="0"/>
              </a:rPr>
              <a:t>3.  Lord Jesus</a:t>
            </a:r>
          </a:p>
          <a:p>
            <a:pPr marL="548640" indent="-411480" algn="just" fontAlgn="auto">
              <a:spcAft>
                <a:spcPts val="0"/>
              </a:spcAft>
              <a:buClr>
                <a:schemeClr val="tx1">
                  <a:shade val="95000"/>
                </a:schemeClr>
              </a:buClr>
              <a:buFontTx/>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Exodus 29:4-7 - Then bring Aaron and his sons to the entrance to the Tent of Meeting and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wash them with water</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 Take the garments and dress Aaron with the tunic, the robe of the ephod, the ephod itself and the breast-piece. . . Put the turban on his head and attach the sacred diadem to the turban. </a:t>
            </a:r>
            <a:r>
              <a:rPr lang="en-US" sz="2800" b="1" u="sng">
                <a:solidFill>
                  <a:schemeClr val="tx1"/>
                </a:solidFill>
                <a:effectLst>
                  <a:outerShdw blurRad="38100" dist="38100" dir="2700000" algn="tl">
                    <a:srgbClr val="000000">
                      <a:alpha val="43137"/>
                    </a:srgbClr>
                  </a:outerShdw>
                </a:effectLst>
                <a:latin typeface="Arial" pitchFamily="34" charset="0"/>
                <a:cs typeface="Arial" pitchFamily="34" charset="0"/>
              </a:rPr>
              <a:t>Take the anointing oil and anoint him by pouring it on his head</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p:cNvSpPr>
            <a:spLocks noGrp="1" noChangeArrowheads="1"/>
          </p:cNvSpPr>
          <p:nvPr>
            <p:ph idx="1"/>
          </p:nvPr>
        </p:nvSpPr>
        <p:spPr>
          <a:xfrm>
            <a:off x="457200" y="1143000"/>
            <a:ext cx="8229600" cy="5410200"/>
          </a:xfrm>
        </p:spPr>
        <p:txBody>
          <a:bodyPr>
            <a:normAutofit/>
          </a:bodyPr>
          <a:lstStyle/>
          <a:p>
            <a:pPr marL="548640" indent="-411480" algn="just" fontAlgn="auto">
              <a:spcAft>
                <a:spcPts val="0"/>
              </a:spcAft>
              <a:buClr>
                <a:schemeClr val="tx1">
                  <a:shade val="95000"/>
                </a:schemeClr>
              </a:buClr>
              <a:buFontTx/>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charset="0"/>
              </a:rPr>
              <a:t>4.  How does this water baptism fit into God’s Plan of Salvation?</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blipFill>
          <a:blip xmlns:r="http://schemas.openxmlformats.org/officeDocument/2006/relationships" r:embed="rId2">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3">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25361</TotalTime>
  <Words>3206</Words>
  <Application>Microsoft Office PowerPoint</Application>
  <PresentationFormat>On-screen Show (4:3)</PresentationFormat>
  <Paragraphs>319</Paragraphs>
  <Slides>53</Slides>
  <Notes>53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Arial</vt:lpstr>
      <vt:lpstr>Arial Narrow</vt:lpstr>
      <vt:lpstr>Calibri</vt:lpstr>
      <vt:lpstr>Franklin Gothic Medium</vt:lpstr>
      <vt:lpstr>Lucida Sans Unicode</vt:lpstr>
      <vt:lpstr>Times New Roman</vt:lpstr>
      <vt:lpstr>Wingdings 2</vt:lpstr>
      <vt:lpstr>Trek</vt:lpstr>
      <vt:lpstr>WHERE  DOES BAPTISM  FIT  IN?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1535</cp:revision>
  <dcterms:created xsi:type="dcterms:W3CDTF">2005-04-23T22:37:40Z</dcterms:created>
  <dcterms:modified xsi:type="dcterms:W3CDTF">2020-01-18T01:47:03Z</dcterms:modified>
</cp:coreProperties>
</file>