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398" r:id="rId2"/>
    <p:sldId id="1714" r:id="rId3"/>
    <p:sldId id="1634" r:id="rId4"/>
    <p:sldId id="1709" r:id="rId5"/>
    <p:sldId id="1710" r:id="rId6"/>
    <p:sldId id="1711" r:id="rId7"/>
    <p:sldId id="1712" r:id="rId8"/>
    <p:sldId id="1713" r:id="rId9"/>
    <p:sldId id="1762" r:id="rId10"/>
    <p:sldId id="1362" r:id="rId11"/>
    <p:sldId id="1503" r:id="rId12"/>
    <p:sldId id="1715" r:id="rId13"/>
    <p:sldId id="1716" r:id="rId14"/>
    <p:sldId id="1717" r:id="rId15"/>
    <p:sldId id="1719" r:id="rId16"/>
    <p:sldId id="1720" r:id="rId17"/>
    <p:sldId id="1763" r:id="rId18"/>
    <p:sldId id="1724" r:id="rId19"/>
    <p:sldId id="1725" r:id="rId20"/>
    <p:sldId id="1726" r:id="rId21"/>
    <p:sldId id="1728" r:id="rId22"/>
    <p:sldId id="1729" r:id="rId23"/>
    <p:sldId id="1730" r:id="rId24"/>
    <p:sldId id="1731" r:id="rId25"/>
    <p:sldId id="1733" r:id="rId26"/>
    <p:sldId id="1734" r:id="rId27"/>
    <p:sldId id="1735" r:id="rId28"/>
    <p:sldId id="1736" r:id="rId29"/>
    <p:sldId id="1737" r:id="rId30"/>
    <p:sldId id="1738" r:id="rId31"/>
    <p:sldId id="1739" r:id="rId32"/>
    <p:sldId id="1740" r:id="rId33"/>
    <p:sldId id="1741" r:id="rId34"/>
    <p:sldId id="1742" r:id="rId35"/>
    <p:sldId id="1743" r:id="rId36"/>
    <p:sldId id="1744" r:id="rId37"/>
    <p:sldId id="1745" r:id="rId38"/>
    <p:sldId id="1746" r:id="rId39"/>
    <p:sldId id="1747" r:id="rId40"/>
    <p:sldId id="1748" r:id="rId41"/>
    <p:sldId id="1749" r:id="rId42"/>
    <p:sldId id="1750" r:id="rId43"/>
    <p:sldId id="1753" r:id="rId44"/>
    <p:sldId id="1754" r:id="rId45"/>
    <p:sldId id="1755" r:id="rId46"/>
    <p:sldId id="1756" r:id="rId47"/>
    <p:sldId id="1760" r:id="rId48"/>
    <p:sldId id="1761" r:id="rId49"/>
    <p:sldId id="1708" r:id="rId50"/>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069A9F1-2144-43D2-8749-0B2C8B312AD7}"/>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3086" tIns="46543" rIns="93086" bIns="46543"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E7D4B22-A9CC-45B9-9579-755E98B368CC}"/>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3086" tIns="46543" rIns="93086" bIns="46543"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2A1C3EA6-B005-4016-889B-2D198BB82CD1}"/>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3086" tIns="46543" rIns="93086" bIns="46543"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E4784D32-B08C-4747-A91C-9AAED56CA5C7}"/>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3086" tIns="46543" rIns="93086" bIns="46543"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69D5C876-B12C-45F5-B586-EE4EC00BADB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7D3167-C646-43F5-ACB6-88505EB1989A}"/>
              </a:ext>
            </a:extLst>
          </p:cNvPr>
          <p:cNvSpPr>
            <a:spLocks noGrp="1"/>
          </p:cNvSpPr>
          <p:nvPr>
            <p:ph type="hdr" sz="quarter"/>
          </p:nvPr>
        </p:nvSpPr>
        <p:spPr>
          <a:xfrm>
            <a:off x="0" y="0"/>
            <a:ext cx="3013075" cy="465138"/>
          </a:xfrm>
          <a:prstGeom prst="rect">
            <a:avLst/>
          </a:prstGeom>
        </p:spPr>
        <p:txBody>
          <a:bodyPr vert="horz" lIns="93086" tIns="46543" rIns="93086" bIns="46543"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A3F35EB-3A9E-4017-9B1A-60F548C25768}"/>
              </a:ext>
            </a:extLst>
          </p:cNvPr>
          <p:cNvSpPr>
            <a:spLocks noGrp="1"/>
          </p:cNvSpPr>
          <p:nvPr>
            <p:ph type="dt" idx="1"/>
          </p:nvPr>
        </p:nvSpPr>
        <p:spPr>
          <a:xfrm>
            <a:off x="3940175" y="0"/>
            <a:ext cx="3013075" cy="465138"/>
          </a:xfrm>
          <a:prstGeom prst="rect">
            <a:avLst/>
          </a:prstGeom>
        </p:spPr>
        <p:txBody>
          <a:bodyPr vert="horz" lIns="93086" tIns="46543" rIns="93086" bIns="46543" rtlCol="0"/>
          <a:lstStyle>
            <a:lvl1pPr algn="r" eaLnBrk="1" hangingPunct="1">
              <a:defRPr sz="1200"/>
            </a:lvl1pPr>
          </a:lstStyle>
          <a:p>
            <a:pPr>
              <a:defRPr/>
            </a:pPr>
            <a:fld id="{327E1F90-FD24-4098-A246-2B8363082420}"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57D7738D-E4F0-4825-B999-6CF83CC9C767}"/>
              </a:ext>
            </a:extLst>
          </p:cNvPr>
          <p:cNvSpPr>
            <a:spLocks noGrp="1" noRot="1" noChangeAspect="1"/>
          </p:cNvSpPr>
          <p:nvPr>
            <p:ph type="sldImg" idx="2"/>
          </p:nvPr>
        </p:nvSpPr>
        <p:spPr>
          <a:xfrm>
            <a:off x="1152525" y="698500"/>
            <a:ext cx="4649788" cy="3489325"/>
          </a:xfrm>
          <a:prstGeom prst="rect">
            <a:avLst/>
          </a:prstGeom>
          <a:noFill/>
          <a:ln w="12700">
            <a:solidFill>
              <a:prstClr val="black"/>
            </a:solidFill>
          </a:ln>
        </p:spPr>
        <p:txBody>
          <a:bodyPr vert="horz" lIns="93086" tIns="46543" rIns="93086" bIns="46543" rtlCol="0" anchor="ctr"/>
          <a:lstStyle/>
          <a:p>
            <a:pPr lvl="0"/>
            <a:endParaRPr lang="en-US" noProof="0" dirty="0"/>
          </a:p>
        </p:txBody>
      </p:sp>
      <p:sp>
        <p:nvSpPr>
          <p:cNvPr id="5" name="Notes Placeholder 4">
            <a:extLst>
              <a:ext uri="{FF2B5EF4-FFF2-40B4-BE49-F238E27FC236}">
                <a16:creationId xmlns:a16="http://schemas.microsoft.com/office/drawing/2014/main" id="{5A6236B9-6FEB-4C15-9DD8-B329E02F5252}"/>
              </a:ext>
            </a:extLst>
          </p:cNvPr>
          <p:cNvSpPr>
            <a:spLocks noGrp="1"/>
          </p:cNvSpPr>
          <p:nvPr>
            <p:ph type="body" sz="quarter" idx="3"/>
          </p:nvPr>
        </p:nvSpPr>
        <p:spPr>
          <a:xfrm>
            <a:off x="695325" y="4421188"/>
            <a:ext cx="5564188" cy="4189412"/>
          </a:xfrm>
          <a:prstGeom prst="rect">
            <a:avLst/>
          </a:prstGeom>
        </p:spPr>
        <p:txBody>
          <a:bodyPr vert="horz" lIns="93086" tIns="46543" rIns="93086" bIns="4654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5EEC9F5-3B66-403B-A2CD-4E9CD5A1C5D7}"/>
              </a:ext>
            </a:extLst>
          </p:cNvPr>
          <p:cNvSpPr>
            <a:spLocks noGrp="1"/>
          </p:cNvSpPr>
          <p:nvPr>
            <p:ph type="ftr" sz="quarter" idx="4"/>
          </p:nvPr>
        </p:nvSpPr>
        <p:spPr>
          <a:xfrm>
            <a:off x="0" y="8842375"/>
            <a:ext cx="3013075" cy="465138"/>
          </a:xfrm>
          <a:prstGeom prst="rect">
            <a:avLst/>
          </a:prstGeom>
        </p:spPr>
        <p:txBody>
          <a:bodyPr vert="horz" lIns="93086" tIns="46543" rIns="93086" bIns="46543"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30AD88E-2258-4EB7-9412-65E292FB9F2D}"/>
              </a:ext>
            </a:extLst>
          </p:cNvPr>
          <p:cNvSpPr>
            <a:spLocks noGrp="1"/>
          </p:cNvSpPr>
          <p:nvPr>
            <p:ph type="sldNum" sz="quarter" idx="5"/>
          </p:nvPr>
        </p:nvSpPr>
        <p:spPr>
          <a:xfrm>
            <a:off x="3940175" y="8842375"/>
            <a:ext cx="3013075" cy="465138"/>
          </a:xfrm>
          <a:prstGeom prst="rect">
            <a:avLst/>
          </a:prstGeom>
        </p:spPr>
        <p:txBody>
          <a:bodyPr vert="horz" wrap="square" lIns="93086" tIns="46543" rIns="93086" bIns="46543" numCol="1" anchor="b" anchorCtr="0" compatLnSpc="1">
            <a:prstTxWarp prst="textNoShape">
              <a:avLst/>
            </a:prstTxWarp>
          </a:bodyPr>
          <a:lstStyle>
            <a:lvl1pPr algn="r" eaLnBrk="1" hangingPunct="1">
              <a:defRPr sz="1200"/>
            </a:lvl1pPr>
          </a:lstStyle>
          <a:p>
            <a:fld id="{204A618C-2B96-44A6-B46B-87DFCC3C98A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D0B6695-6A45-4708-A81C-0349CF2C19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175AE11-3EA1-4DA4-BB86-3D284F5B64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B5AB98C-2232-4C6F-B657-B5578F500C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623C8B-91C3-4A57-B830-C6F30F31A3D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2C1A0D3-169E-4907-A67B-B5FEE6EE62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51F3893-46F3-43AC-B99B-70C472ADC8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B5C9C9E-982C-449A-829F-C01DBD0489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F3C42D-1B59-416A-AF91-6F955ED63B2F}"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08630DB-7C8A-4E8B-A730-1693F958AA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4CCC883-95BE-44C9-A2AD-3F7798F552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DCE8DB76-41FA-4AE9-844A-B225B5AD6E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968E4B-E3F1-40E5-AD3D-6081E5261C6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63D834B-8869-4A30-8141-3730483572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2646BBB-EA3B-4475-9793-0C3C61D202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5C809B4-C67E-45F7-B72E-0922BCC0E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80BC0E-345E-4963-AB3D-9005D5C2D55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8F3DB24-C620-4D53-A4F0-21BA4161EB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DBFF002-CF44-45CD-81F9-A302D9C7E4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4FE8B15-7A0D-4FAD-A852-B66E8B99BB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ADEFCA-807A-4D5C-9A50-551E3FE77E45}"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33C6021-A5F1-449B-9404-688697207A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633E5DF-306F-406A-9A5B-86D942AA97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DFD1F6EC-BBC9-4C4B-A9E6-33AEFB5CFF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3D91B7-687C-40D5-BC39-50BC9C3BA527}"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9F20793-E832-406A-819A-4389ACEF31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47FE5E2-A085-4FEC-A535-EA3E2424D3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5DDA563A-C516-43D0-9055-1C28767030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B7630D-789E-4502-8D14-B2FFD318E173}"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4D497C8-B665-46ED-BD77-DEF2736617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F0D00A3-ACFD-4F2F-8B04-A58A42DF97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548C4D6D-4445-4DC7-8F99-EB23C5F22C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EFFE87-D69A-4FA4-BB12-0FE849315F85}"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D20EF38-AD49-4F74-B681-E9AF0C8C8B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9B366D6-D02C-4362-983C-D602CD7A3A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81624D16-30AC-4DDE-A2F6-8A8E088AD7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BE57E2-6540-4EFE-83E5-FB171AFC7DE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376D10D-25FD-4DD5-B421-F919609CB8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0C8D43C-0253-4858-B267-4D805FE729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5CF410EA-D41D-4B57-92A1-7F47A95135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6D9699-170F-42F1-A194-5D6DCC9E6C8D}"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1CE8EF1-A6E6-42F3-A3BF-B30A880A61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3AB5207-EA4D-4AB7-8D7D-2ABA48027B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BCEF8FA5-D537-4AE5-B149-DA6C9D8D3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01EF92-B576-4DE9-88AD-0E2A2AF9C6C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3214491-BB66-4185-997C-D9809DC607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79E7839-05C1-41C2-BBC4-0AEDA32E0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3FB2522-5061-48D5-8EBB-87913A2EAF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EC7629-D6BF-42C3-99C2-75C37897D89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A0F1E18-08A3-4E73-AD61-9793648755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2A96FF1-A1BC-44AB-8FCE-3001285C50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B6EC9BC7-9047-4603-8146-BAC3BE0660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D67B9B-7C03-4995-A614-99CB93D6F94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AC0457A-DC5C-4CB8-A38E-412F0B39B9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6912D07-C070-48E1-AC5D-B763404806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D564EC7D-0334-4255-A61C-0898723009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6C5424-1EEB-47AD-85A5-2C03AF16CC0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3122C3A-0AA6-4C62-8B36-E6BC777729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7D34F52-ABE1-4FC4-B131-CEA05FC00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AD7A76C-D304-49C1-BCDF-50A90F1F31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C0B7E7-CA3A-4465-9996-00D980D4066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A268F4B-227E-4404-8663-78CEAFB434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0F83F69-DB11-4805-81DC-A25D49BC9D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3EE736B-B853-4AAB-90AD-C3F00F98F9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F1D72F-6123-4EB4-91FC-A60D435F27F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6CC5FD6-AFB4-443C-82C7-616EA35301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180F95B-253D-45E8-9715-D07DF05996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E3CCB83-8F82-4FEA-AE81-BEA0605676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CC7093-F5A6-4A45-9B24-FE43DB2A56BB}"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40D7F93-E553-4756-B1FA-3357CE95A1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B078BC2-BA21-4220-9417-B8FE45D24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551821E-B56E-40CD-B45F-025FB4DE8F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02D953-C563-4291-8D8D-5F06405458E8}"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018B22C-FFA5-4C35-8EFC-25FFAEF01D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3176B3B-8466-4D26-B45E-E37E38542B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F56E6E7-EC2C-4D7E-BADC-20DB43FC33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3BEED9-D820-4302-B2D9-58344338B992}"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3414A3D4-4B13-4C36-B55D-F4F0157261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20F84D9-46DE-43DB-8245-34CFC1D00F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DF5D61D-7A5F-477B-AF81-6CE29D41E7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837E6E-0B7E-497C-A347-8513F403777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D9F1FA2-D05B-47EC-A58A-B2B4E13240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8C71963-BEEC-4EE5-9E8C-5618FB9EC8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59357D0-1EF5-4A5E-BB5D-660EDDCB76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879B1-1AFF-430A-AFB3-65FAA7D8A5C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A288000-606A-4D36-9421-76B338F195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6B070CCE-4BCC-4147-8E24-997796F80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2FF016C8-75E0-485C-817E-C61E01639A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05147E-FEF8-424F-92B5-206242040DC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1F2489C-A960-453C-B80C-9BF39339A1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164F7F1-EE45-4FF0-A5BC-2EFF4D52ED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AE0922A-B1A6-43D2-8B47-E02D16668E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849F33-CA27-491B-AC3E-C92A5C58158C}"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EF56D9E-3831-449A-AAD0-8786EC6502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8BB4310-9EE1-4843-8130-A95E259C1B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F4D74832-DB15-4B86-A1AF-D3DFF64DA1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314A1D-702B-4E89-9C0A-B57198FD849C}"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CC58B1C-7D55-4E8C-9DBF-ADB785964A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6D71D74-5F54-484E-B2B5-779E355496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A514B0E6-E5B2-4C90-A89F-B87A933E3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C82F9E-3539-4E31-9F10-608869F72EC6}"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18461C1-9E9B-4159-90B1-36036DBDC0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90D0749-2B7F-4269-98F4-5F6546082F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3E1F036-7139-4542-8834-92C7BA44FE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D47B69-4274-46CA-AB27-D47DA2EC00A8}"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6C4B73E-8EC5-459A-8515-35CAC76208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C71047E-75C9-45E8-9C62-97FBAFA59A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53D1320-7F8C-4ADE-9B53-A97D99F44D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7E502C-1D68-439E-8010-0ECA6487F44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F6C643B-9AB4-47C1-BC7D-9CDD08BE96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5DE5F92-ACCD-4B0C-8167-78291B2226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C9D76B9-5EA9-4EDD-BB9C-DA5AF1918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324346-2D14-43A8-9C68-0ADCC609E86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99620B7-DE21-4A86-B5FC-C0D4318173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43BC8F9-EB84-4347-B6A9-A645A72F0E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4D937035-8D2A-4EC6-9DF0-FA8EB3942B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19295C-2D48-4ACC-A766-DB6AA6B5C227}"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141331B-A40B-4CA9-B9CA-F638787EE7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92AE759-210B-436C-9481-46619C78A0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0F18A82-800A-4F0C-908E-ACC4AC30A7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7294F0-EC2C-4C4A-92DE-F56053308393}"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5C3A8D8-7C25-43E5-B739-8122CCA61C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22FF101-7412-4F35-9C43-937645B713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C0961E7F-9FE7-450E-B520-5E5AD39755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BB5B58-30B1-4A93-A8A9-FCED90408B91}"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E4905BD2-CE54-4B35-91AC-0569FD4108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4F670A42-4032-42BB-BF39-2092677E89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6864416-6660-4DC0-92B0-9EF846EC06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87DF60-276B-4FA0-8986-A570EE85E692}"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C771CF2-41C1-43C5-A00F-7EACA385E8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9D4CDE1-F7B0-42FB-B0BA-28A16C1C8D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6B58F5F-C665-43A9-A806-4C42EB9041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79F814-50A6-4ACA-A74E-62C7DC53C0D8}"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DBB86FF-66EE-4E10-A87D-BD48DD4972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E59BAC1-B81F-4C8C-8BBA-82DAE20773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6C780F18-B4E3-4AD1-A40E-5E1933AC7B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41A07E-FC68-43B5-8F93-9308542D463B}"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FCFA066-0482-4D61-8A27-2569E1F589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A19F8DC-20D9-4072-BC96-55E65032F0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D2AC13CD-3E32-4A99-B18A-146138D0A9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95EDA4-764A-44A8-8D85-5684C7552786}"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6E86E76-189E-4F9E-948B-394A87CC21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9C615C1B-9077-49A3-84B8-239B8C21D0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ADCD6322-646D-465B-8B25-C98E5B7579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051838-358F-4B2B-9675-A9AFB69D864D}"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C9EB53D4-20D8-4B92-87DF-CD4E928A08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F2B163D-0F1F-44D7-A5FD-61E2573F24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F19CDD64-E37D-409E-B26C-E2449254E6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F58E93-8270-41B6-AF80-4BE0ADA5EAA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35ACE8D8-81C3-4D81-844A-0C8AB52C75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932E085F-7189-4A91-B28E-C6A3AECA01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11637D16-28A3-4D86-BC3B-3019FA11DF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49C6ED-46B8-4707-8AA9-DC5B4B8C7018}"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88EE3A47-0C68-4788-934D-A809D06EA0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28DFAC2-2BC4-46E9-81E0-844A79C623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28C842EB-DA04-4414-9888-9F99EA5CD1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5B6028-607B-455F-9F28-9AAEB01EB018}"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91256E9B-5636-4AB6-983D-4D42266CE5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06B9296F-8A27-4879-8355-9A84B21773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4B4D81D8-7C72-4978-9356-3C95055F70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8ACD4E-297C-45FD-A8E3-84723D77D957}"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06D248AE-7811-42F5-B1A3-6F7CE2DD21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96A9F4B9-7F75-4324-8E79-D740897F14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FD649C6C-91CF-454C-9F6D-1D65D4E33C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1A01F4-D3A5-453B-8ED5-426B31E8223C}"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DFFB291-D107-412B-9E45-1F7F4A5345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67FBEE63-E21B-4EEA-8C11-DE7E183E3C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2221F962-6617-41C8-BFF1-A900E0D2E9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EFB3F7-F3DC-4F44-9F4C-40029A651A7A}"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86AD4F0B-B3D5-47F6-98E4-30F00BEE00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DE238C48-9F15-46FC-9834-3704DBA6DA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019B5C78-45DC-4D40-B23A-577E942B2E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756AD5-E6C2-4390-908A-31F9ACC8131B}"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5D8DE679-5BA2-4D86-98E7-E7FFAD9DC3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55CD667F-A74D-4D05-8300-F8DD5BF938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0BF869D3-AF98-49A6-BB9E-D036029471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5FFE35-FFD0-4ADA-A61F-4DAC51C29524}"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8709EC5-91F7-4730-A851-FC08AB4A14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EE56F89-726E-45E2-9414-727A7DD853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DAD7C1C5-63A8-490E-8A9D-B3ECCF1AFF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97F866-14E7-431D-9501-C135B3C2EFA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D0064FC-495F-41D9-9FC8-3EC044E617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57018CD-68C3-42B7-A58A-E56478E2EF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345E78B-F3D8-4096-B4FE-22F0A0ACED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71F71D-79CA-47D2-A16C-195736C742AA}"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E1061D4-DF91-4CF8-A536-FCBE580683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0414977-DD27-4FBF-A239-4B9D728EF4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C802563-A5BE-40B6-B4CF-372F7342A5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0EAA89-600C-4274-A462-E89EAD236376}"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3C2BC02-1F1B-4FF1-A43B-509FCC8D06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EC986C54-1F01-402D-A479-CE3C7060F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1D3E3A1-09FA-4866-B8ED-169B06992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D0EE23-D3E1-4199-83CD-AF957FAC83E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752F88A-AE76-4B4F-B0EE-EFBA3B9A52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39C7BC3-6FAC-478A-A262-BC124D6701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ADCACC75-299F-454A-A172-2EC69930B0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A9A08-5782-4346-99E7-4C09DFE84552}"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51A4034-EA86-487C-980E-F72ACD5D67C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2382FE2-BB62-4531-A31D-A91C7E28D0B8}"/>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A6FB4C0-6542-4974-AA2B-20C99F332B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C554D7F-EA58-45E8-9E7D-EE040C302EC9}"/>
              </a:ext>
            </a:extLst>
          </p:cNvPr>
          <p:cNvSpPr>
            <a:spLocks noGrp="1"/>
          </p:cNvSpPr>
          <p:nvPr>
            <p:ph type="sldNum" sz="quarter" idx="12"/>
          </p:nvPr>
        </p:nvSpPr>
        <p:spPr>
          <a:xfrm>
            <a:off x="8229600" y="6473825"/>
            <a:ext cx="758825" cy="247650"/>
          </a:xfrm>
        </p:spPr>
        <p:txBody>
          <a:bodyPr/>
          <a:lstStyle>
            <a:lvl1pPr>
              <a:defRPr/>
            </a:lvl1pPr>
          </a:lstStyle>
          <a:p>
            <a:fld id="{A41FB504-0F57-4D6C-A840-3BBCB31D1281}" type="slidenum">
              <a:rPr lang="en-US" altLang="en-US"/>
              <a:pPr/>
              <a:t>‹#›</a:t>
            </a:fld>
            <a:endParaRPr lang="en-US" altLang="en-US"/>
          </a:p>
        </p:txBody>
      </p:sp>
    </p:spTree>
    <p:extLst>
      <p:ext uri="{BB962C8B-B14F-4D97-AF65-F5344CB8AC3E}">
        <p14:creationId xmlns:p14="http://schemas.microsoft.com/office/powerpoint/2010/main" val="326164305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F72D57A-2B7F-4A80-B74F-3B731CCB2EDF}"/>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4590B3B-47E2-4A55-AC79-0C3DD6FD5A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A2A80A5-EA57-4818-9271-B04D2366D556}"/>
              </a:ext>
            </a:extLst>
          </p:cNvPr>
          <p:cNvSpPr>
            <a:spLocks noGrp="1"/>
          </p:cNvSpPr>
          <p:nvPr>
            <p:ph type="sldNum" sz="quarter" idx="12"/>
          </p:nvPr>
        </p:nvSpPr>
        <p:spPr/>
        <p:txBody>
          <a:bodyPr/>
          <a:lstStyle>
            <a:lvl1pPr>
              <a:defRPr/>
            </a:lvl1pPr>
          </a:lstStyle>
          <a:p>
            <a:fld id="{EEF22CFB-9716-41C7-AFB2-3E84F9F0519D}" type="slidenum">
              <a:rPr lang="en-US" altLang="en-US"/>
              <a:pPr/>
              <a:t>‹#›</a:t>
            </a:fld>
            <a:endParaRPr lang="en-US" altLang="en-US"/>
          </a:p>
        </p:txBody>
      </p:sp>
    </p:spTree>
    <p:extLst>
      <p:ext uri="{BB962C8B-B14F-4D97-AF65-F5344CB8AC3E}">
        <p14:creationId xmlns:p14="http://schemas.microsoft.com/office/powerpoint/2010/main" val="379155673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750C4-4F96-41F2-BBC8-5E0A796BB15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1D9900B-0B34-4D9E-8B7B-BC4F99A85F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746268-8543-4C33-B2BF-A3998BF6F52B}"/>
              </a:ext>
            </a:extLst>
          </p:cNvPr>
          <p:cNvSpPr>
            <a:spLocks noGrp="1"/>
          </p:cNvSpPr>
          <p:nvPr>
            <p:ph type="sldNum" sz="quarter" idx="12"/>
          </p:nvPr>
        </p:nvSpPr>
        <p:spPr/>
        <p:txBody>
          <a:bodyPr/>
          <a:lstStyle>
            <a:lvl1pPr>
              <a:defRPr/>
            </a:lvl1pPr>
          </a:lstStyle>
          <a:p>
            <a:fld id="{035048F5-AD12-4364-B04E-8E819C699E25}" type="slidenum">
              <a:rPr lang="en-US" altLang="en-US"/>
              <a:pPr/>
              <a:t>‹#›</a:t>
            </a:fld>
            <a:endParaRPr lang="en-US" altLang="en-US"/>
          </a:p>
        </p:txBody>
      </p:sp>
    </p:spTree>
    <p:extLst>
      <p:ext uri="{BB962C8B-B14F-4D97-AF65-F5344CB8AC3E}">
        <p14:creationId xmlns:p14="http://schemas.microsoft.com/office/powerpoint/2010/main" val="84412771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73BB20A7-244B-4A6A-BD6E-3E7B5A93AFCA}"/>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E94EA36-2240-442A-B70D-82926186F1F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C6C8883-CD80-42EB-B76A-E26BAFAB3CFF}"/>
              </a:ext>
            </a:extLst>
          </p:cNvPr>
          <p:cNvSpPr>
            <a:spLocks noGrp="1"/>
          </p:cNvSpPr>
          <p:nvPr>
            <p:ph type="sldNum" sz="quarter" idx="12"/>
          </p:nvPr>
        </p:nvSpPr>
        <p:spPr>
          <a:xfrm>
            <a:off x="8229600" y="6473825"/>
            <a:ext cx="758825" cy="247650"/>
          </a:xfrm>
        </p:spPr>
        <p:txBody>
          <a:bodyPr/>
          <a:lstStyle>
            <a:lvl1pPr>
              <a:defRPr/>
            </a:lvl1pPr>
          </a:lstStyle>
          <a:p>
            <a:fld id="{CFFC92E5-243D-4636-8AA7-7FE6B05940A5}" type="slidenum">
              <a:rPr lang="en-US" altLang="en-US"/>
              <a:pPr/>
              <a:t>‹#›</a:t>
            </a:fld>
            <a:endParaRPr lang="en-US" altLang="en-US"/>
          </a:p>
        </p:txBody>
      </p:sp>
    </p:spTree>
    <p:extLst>
      <p:ext uri="{BB962C8B-B14F-4D97-AF65-F5344CB8AC3E}">
        <p14:creationId xmlns:p14="http://schemas.microsoft.com/office/powerpoint/2010/main" val="332595546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087873E-B46A-4328-99B7-90B9DE6DBFF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A122046-D8D5-4EDE-953C-DC7C8D6CB54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2F6537A-1C01-4B5B-A46C-807041F96D1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12957275-BDA0-43F2-84D9-2FBDF49634C3}"/>
              </a:ext>
            </a:extLst>
          </p:cNvPr>
          <p:cNvSpPr>
            <a:spLocks noGrp="1"/>
          </p:cNvSpPr>
          <p:nvPr>
            <p:ph type="sldNum" sz="quarter" idx="12"/>
          </p:nvPr>
        </p:nvSpPr>
        <p:spPr/>
        <p:txBody>
          <a:bodyPr/>
          <a:lstStyle>
            <a:lvl1pPr>
              <a:defRPr/>
            </a:lvl1pPr>
          </a:lstStyle>
          <a:p>
            <a:fld id="{AD9C16EA-AD79-497A-AA1B-F243EBA9EFE5}" type="slidenum">
              <a:rPr lang="en-US" altLang="en-US"/>
              <a:pPr/>
              <a:t>‹#›</a:t>
            </a:fld>
            <a:endParaRPr lang="en-US" altLang="en-US"/>
          </a:p>
        </p:txBody>
      </p:sp>
    </p:spTree>
    <p:extLst>
      <p:ext uri="{BB962C8B-B14F-4D97-AF65-F5344CB8AC3E}">
        <p14:creationId xmlns:p14="http://schemas.microsoft.com/office/powerpoint/2010/main" val="317563483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92E3D3A-1753-4AA5-9205-FDC2B250CB9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FEF929BC-0F62-45D2-AE0C-AB94808DA1E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1747FF6-E044-4F32-B98E-D1315C23FB10}"/>
              </a:ext>
            </a:extLst>
          </p:cNvPr>
          <p:cNvSpPr>
            <a:spLocks noGrp="1"/>
          </p:cNvSpPr>
          <p:nvPr>
            <p:ph type="sldNum" sz="quarter" idx="12"/>
          </p:nvPr>
        </p:nvSpPr>
        <p:spPr/>
        <p:txBody>
          <a:bodyPr/>
          <a:lstStyle>
            <a:lvl1pPr>
              <a:defRPr/>
            </a:lvl1pPr>
          </a:lstStyle>
          <a:p>
            <a:fld id="{EB489D97-F636-4D9D-8265-81C9E7F1CDF0}" type="slidenum">
              <a:rPr lang="en-US" altLang="en-US"/>
              <a:pPr/>
              <a:t>‹#›</a:t>
            </a:fld>
            <a:endParaRPr lang="en-US" altLang="en-US"/>
          </a:p>
        </p:txBody>
      </p:sp>
    </p:spTree>
    <p:extLst>
      <p:ext uri="{BB962C8B-B14F-4D97-AF65-F5344CB8AC3E}">
        <p14:creationId xmlns:p14="http://schemas.microsoft.com/office/powerpoint/2010/main" val="27311318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094D510-7C93-4707-8C5C-D2ABADBD124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3F03888-A29F-4933-B10B-D785F6FAF05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77EB0D1-D333-4396-A1DE-BB7C5539334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87F45EB-598D-4456-B95E-7040627E8E0D}"/>
              </a:ext>
            </a:extLst>
          </p:cNvPr>
          <p:cNvSpPr>
            <a:spLocks noGrp="1"/>
          </p:cNvSpPr>
          <p:nvPr>
            <p:ph type="sldNum" sz="quarter" idx="12"/>
          </p:nvPr>
        </p:nvSpPr>
        <p:spPr>
          <a:xfrm>
            <a:off x="8229600" y="6477000"/>
            <a:ext cx="762000" cy="247650"/>
          </a:xfrm>
        </p:spPr>
        <p:txBody>
          <a:bodyPr/>
          <a:lstStyle>
            <a:lvl1pPr>
              <a:defRPr/>
            </a:lvl1pPr>
          </a:lstStyle>
          <a:p>
            <a:fld id="{79208539-4B8F-4A33-B1D7-FF3E9CAA6454}" type="slidenum">
              <a:rPr lang="en-US" altLang="en-US"/>
              <a:pPr/>
              <a:t>‹#›</a:t>
            </a:fld>
            <a:endParaRPr lang="en-US" altLang="en-US"/>
          </a:p>
        </p:txBody>
      </p:sp>
    </p:spTree>
    <p:extLst>
      <p:ext uri="{BB962C8B-B14F-4D97-AF65-F5344CB8AC3E}">
        <p14:creationId xmlns:p14="http://schemas.microsoft.com/office/powerpoint/2010/main" val="60544138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69F7938-DC64-4327-9C3D-68691679D7A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909DCAF-4FA1-4C90-B1AE-259CC6FC6A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A7E60CA-AA0F-4D10-9560-692FA17F72CF}"/>
              </a:ext>
            </a:extLst>
          </p:cNvPr>
          <p:cNvSpPr>
            <a:spLocks noGrp="1"/>
          </p:cNvSpPr>
          <p:nvPr>
            <p:ph type="sldNum" sz="quarter" idx="12"/>
          </p:nvPr>
        </p:nvSpPr>
        <p:spPr/>
        <p:txBody>
          <a:bodyPr/>
          <a:lstStyle>
            <a:lvl1pPr>
              <a:defRPr/>
            </a:lvl1pPr>
          </a:lstStyle>
          <a:p>
            <a:fld id="{C366667C-501C-4409-BC7E-E7DE8CB46FD7}" type="slidenum">
              <a:rPr lang="en-US" altLang="en-US"/>
              <a:pPr/>
              <a:t>‹#›</a:t>
            </a:fld>
            <a:endParaRPr lang="en-US" altLang="en-US"/>
          </a:p>
        </p:txBody>
      </p:sp>
    </p:spTree>
    <p:extLst>
      <p:ext uri="{BB962C8B-B14F-4D97-AF65-F5344CB8AC3E}">
        <p14:creationId xmlns:p14="http://schemas.microsoft.com/office/powerpoint/2010/main" val="117405111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F089E79-253B-490E-90B7-D9578569490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729C261-E14D-47C0-9594-3910D5F9DEF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42FC54C-A813-43D5-9A1A-0C9E192AA92E}"/>
              </a:ext>
            </a:extLst>
          </p:cNvPr>
          <p:cNvSpPr>
            <a:spLocks noGrp="1"/>
          </p:cNvSpPr>
          <p:nvPr>
            <p:ph type="sldNum" sz="quarter" idx="12"/>
          </p:nvPr>
        </p:nvSpPr>
        <p:spPr/>
        <p:txBody>
          <a:bodyPr/>
          <a:lstStyle>
            <a:lvl1pPr>
              <a:defRPr/>
            </a:lvl1pPr>
          </a:lstStyle>
          <a:p>
            <a:fld id="{37FB50AD-365F-4B43-AACC-7A9492F2E472}" type="slidenum">
              <a:rPr lang="en-US" altLang="en-US"/>
              <a:pPr/>
              <a:t>‹#›</a:t>
            </a:fld>
            <a:endParaRPr lang="en-US" altLang="en-US"/>
          </a:p>
        </p:txBody>
      </p:sp>
    </p:spTree>
    <p:extLst>
      <p:ext uri="{BB962C8B-B14F-4D97-AF65-F5344CB8AC3E}">
        <p14:creationId xmlns:p14="http://schemas.microsoft.com/office/powerpoint/2010/main" val="98817629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7AD301B-874B-4236-A26B-2D6323D677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AA9FF3F-AE47-4C55-8BD7-1C6EDF2B080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5A1022E-AF12-488C-9AD2-B724A9BE0F0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B9715C5-37C8-4B21-B061-25478E78F62F}"/>
              </a:ext>
            </a:extLst>
          </p:cNvPr>
          <p:cNvSpPr>
            <a:spLocks noGrp="1"/>
          </p:cNvSpPr>
          <p:nvPr>
            <p:ph type="sldNum" sz="quarter" idx="12"/>
          </p:nvPr>
        </p:nvSpPr>
        <p:spPr/>
        <p:txBody>
          <a:bodyPr/>
          <a:lstStyle>
            <a:lvl1pPr>
              <a:defRPr/>
            </a:lvl1pPr>
          </a:lstStyle>
          <a:p>
            <a:fld id="{CE0C7A88-130C-4881-997E-8066D978268C}" type="slidenum">
              <a:rPr lang="en-US" altLang="en-US"/>
              <a:pPr/>
              <a:t>‹#›</a:t>
            </a:fld>
            <a:endParaRPr lang="en-US" altLang="en-US"/>
          </a:p>
        </p:txBody>
      </p:sp>
    </p:spTree>
    <p:extLst>
      <p:ext uri="{BB962C8B-B14F-4D97-AF65-F5344CB8AC3E}">
        <p14:creationId xmlns:p14="http://schemas.microsoft.com/office/powerpoint/2010/main" val="64677171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262E076-029D-446A-8C17-2D150CD3893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ACB4E28-4955-4745-AE52-D4EE1B878C2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E74DE25-EEF8-40E4-B2B5-86AA95E8C587}"/>
              </a:ext>
            </a:extLst>
          </p:cNvPr>
          <p:cNvSpPr>
            <a:spLocks noGrp="1"/>
          </p:cNvSpPr>
          <p:nvPr>
            <p:ph type="sldNum" sz="quarter" idx="12"/>
          </p:nvPr>
        </p:nvSpPr>
        <p:spPr/>
        <p:txBody>
          <a:bodyPr/>
          <a:lstStyle>
            <a:lvl1pPr>
              <a:defRPr/>
            </a:lvl1pPr>
          </a:lstStyle>
          <a:p>
            <a:fld id="{7F091CD2-84D0-4F1A-90EE-8157132206DC}" type="slidenum">
              <a:rPr lang="en-US" altLang="en-US"/>
              <a:pPr/>
              <a:t>‹#›</a:t>
            </a:fld>
            <a:endParaRPr lang="en-US" altLang="en-US"/>
          </a:p>
        </p:txBody>
      </p:sp>
    </p:spTree>
    <p:extLst>
      <p:ext uri="{BB962C8B-B14F-4D97-AF65-F5344CB8AC3E}">
        <p14:creationId xmlns:p14="http://schemas.microsoft.com/office/powerpoint/2010/main" val="65290416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BEE62CF-D331-4B03-8EF0-F3DAABDEBF7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699BDD4-4F65-4DF3-A3C4-6AF4BA874ED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375C7AFB-D640-46EE-8345-4B2BDFE43AD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3108B88-7FB6-4412-935C-D0F66BDBFFA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A0ABF4B-9661-4906-A655-3F02BCD0CB5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262F8F1F-3332-4489-8DD6-61190ED165F0}" type="slidenum">
              <a:rPr lang="en-US" altLang="en-US"/>
              <a:pPr/>
              <a:t>‹#›</a:t>
            </a:fld>
            <a:endParaRPr lang="en-US" altLang="en-US"/>
          </a:p>
        </p:txBody>
      </p:sp>
      <p:sp>
        <p:nvSpPr>
          <p:cNvPr id="10" name="Title Placeholder 9">
            <a:extLst>
              <a:ext uri="{FF2B5EF4-FFF2-40B4-BE49-F238E27FC236}">
                <a16:creationId xmlns:a16="http://schemas.microsoft.com/office/drawing/2014/main" id="{EA89E95B-BDD0-4919-B210-35FE6A502DD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EDBB607-7A07-4462-A351-3B31FD70EFC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00241A8-340C-4E07-8191-6AA45B5F9F4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67" r:id="rId1"/>
    <p:sldLayoutId id="2147485368" r:id="rId2"/>
    <p:sldLayoutId id="2147485369" r:id="rId3"/>
    <p:sldLayoutId id="2147485364" r:id="rId4"/>
    <p:sldLayoutId id="2147485370" r:id="rId5"/>
    <p:sldLayoutId id="2147485365" r:id="rId6"/>
    <p:sldLayoutId id="2147485371" r:id="rId7"/>
    <p:sldLayoutId id="2147485372" r:id="rId8"/>
    <p:sldLayoutId id="2147485373" r:id="rId9"/>
    <p:sldLayoutId id="2147485366" r:id="rId10"/>
    <p:sldLayoutId id="214748537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71D012B-FF18-48EC-8330-6DE1BB3F65C2}"/>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can  i  be perfect?</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F01F57-03AE-40AA-9279-F01B33FCA60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91E3D1-8E4E-4250-8348-50AEC47BC8D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You Can Try Working Your Way to Heaven By Living a Good Life.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2198B6-93A8-4F3B-A4FA-2F897B8F50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93070F-6890-4967-8AF6-A82AFE4524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is the system most people try to use?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The Merit / Demerit System</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01C4E30-1212-40EB-9720-8E49AFB4370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69AC49-8878-4CA0-860E-DB1FA0565A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4E4173-65A2-4CFF-A79C-1AB2E6D5BB0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is the system most people try to use?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The thinking here is if I </a:t>
            </a:r>
            <a:r>
              <a:rPr lang="en-US" sz="4400" b="1" u="sng">
                <a:solidFill>
                  <a:srgbClr val="990033"/>
                </a:solidFill>
                <a:effectLst>
                  <a:outerShdw blurRad="38100" dist="38100" dir="2700000" algn="tl">
                    <a:srgbClr val="000000">
                      <a:alpha val="43137"/>
                    </a:srgbClr>
                  </a:outerShdw>
                </a:effectLst>
                <a:latin typeface="Arial Narrow" pitchFamily="34" charset="0"/>
              </a:rPr>
              <a:t>do more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good things than I do bad things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 God will accept me</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DFB2147-34E4-44B4-AB8D-1B55893AD4B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05D0AE-38B4-41E9-AF0A-E645204632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8EA4D6-5424-487C-8E5E-92F49B0071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is the system most people try to use?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The thinking here is if I do more 	good things than I do bad things 	– God will accept me.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I get to have heaven as a 	</a:t>
            </a:r>
            <a:r>
              <a:rPr lang="en-US" sz="4400" b="1" u="sng">
                <a:solidFill>
                  <a:srgbClr val="990033"/>
                </a:solidFill>
                <a:effectLst>
                  <a:outerShdw blurRad="38100" dist="38100" dir="2700000" algn="tl">
                    <a:srgbClr val="000000">
                      <a:alpha val="43137"/>
                    </a:srgbClr>
                  </a:outerShdw>
                </a:effectLst>
                <a:latin typeface="Arial Narrow" pitchFamily="34" charset="0"/>
              </a:rPr>
              <a:t>reward</a:t>
            </a:r>
            <a:r>
              <a:rPr lang="en-US" sz="4400" b="1">
                <a:solidFill>
                  <a:srgbClr val="990033"/>
                </a:solidFill>
                <a:effectLst>
                  <a:outerShdw blurRad="38100" dist="38100" dir="2700000" algn="tl">
                    <a:srgbClr val="000000">
                      <a:alpha val="43137"/>
                    </a:srgbClr>
                  </a:outerShdw>
                </a:effectLst>
                <a:latin typeface="Arial Narrow" pitchFamily="34" charset="0"/>
              </a:rPr>
              <a:t> for being good!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1945734-4762-4D63-AF02-C0FAD7AAAF0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B1616F-8442-4D8F-BFF7-8D951CCC37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9E0009-42F4-4E80-86EE-E2CD6550586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But - you can never be that good!</a:t>
            </a:r>
          </a:p>
        </p:txBody>
      </p:sp>
      <p:sp>
        <p:nvSpPr>
          <p:cNvPr id="4" name="Rectangle 3">
            <a:extLst>
              <a:ext uri="{FF2B5EF4-FFF2-40B4-BE49-F238E27FC236}">
                <a16:creationId xmlns:a16="http://schemas.microsoft.com/office/drawing/2014/main" id="{5D4680F0-9E24-4B93-94B1-893B472107F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89B030-3BF0-4C33-AB13-EFB1ECA290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A46A00-BABA-41FF-82B1-2B99237F24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But - you can never be that good!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What’s the problem here?</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Who sets the standards</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for acceptance?</a:t>
            </a: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7083EDA-81EA-4E7E-BA5A-FA98B53BC6D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568EEF-1939-4EC7-8D0F-81463E8DBD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22EE1-F728-4E90-8DF8-765C27EFD8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But - you can never be that good!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What’s the problem here?</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Only God can - &amp; He says,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“for all have sinned and fall short of the 	glory of God,” - Romans 3:2.</a:t>
            </a:r>
          </a:p>
        </p:txBody>
      </p:sp>
      <p:sp>
        <p:nvSpPr>
          <p:cNvPr id="4" name="Rectangle 3">
            <a:extLst>
              <a:ext uri="{FF2B5EF4-FFF2-40B4-BE49-F238E27FC236}">
                <a16:creationId xmlns:a16="http://schemas.microsoft.com/office/drawing/2014/main" id="{0158E221-AD8C-4DA5-A59D-7F11EC78476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568EEF-1939-4EC7-8D0F-81463E8DBD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22EE1-F728-4E90-8DF8-765C27EFD8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But - you can never be that good!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158E221-AD8C-4DA5-A59D-7F11EC78476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pic>
        <p:nvPicPr>
          <p:cNvPr id="45061" name="Picture 4" descr="C:\Documents and Settings\Stephen H. Thomason\My Documents\My Scans\2005-05 (May)\scan0013.jpg">
            <a:extLst>
              <a:ext uri="{FF2B5EF4-FFF2-40B4-BE49-F238E27FC236}">
                <a16:creationId xmlns:a16="http://schemas.microsoft.com/office/drawing/2014/main" id="{FFC5514F-0AEE-44EE-8153-1B0BA5E57F65}"/>
              </a:ext>
            </a:extLst>
          </p:cNvPr>
          <p:cNvPicPr>
            <a:picLocks noChangeAspect="1" noChangeArrowheads="1"/>
          </p:cNvPicPr>
          <p:nvPr/>
        </p:nvPicPr>
        <p:blipFill>
          <a:blip r:embed="rId3">
            <a:clrChange>
              <a:clrFrom>
                <a:srgbClr val="FDFDFB"/>
              </a:clrFrom>
              <a:clrTo>
                <a:srgbClr val="FDFDFB">
                  <a:alpha val="0"/>
                </a:srgbClr>
              </a:clrTo>
            </a:clrChange>
            <a:extLst>
              <a:ext uri="{28A0092B-C50C-407E-A947-70E740481C1C}">
                <a14:useLocalDpi xmlns:a14="http://schemas.microsoft.com/office/drawing/2010/main" val="0"/>
              </a:ext>
            </a:extLst>
          </a:blip>
          <a:srcRect/>
          <a:stretch>
            <a:fillRect/>
          </a:stretch>
        </p:blipFill>
        <p:spPr bwMode="auto">
          <a:xfrm>
            <a:off x="2479675" y="2432050"/>
            <a:ext cx="41830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972384-09E2-42F2-A765-9F1CF0F5C3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DA6EEA-63BA-433E-8171-2FBC2122A5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But - you can never be that good!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a:solidFill>
                  <a:srgbClr val="990033"/>
                </a:solidFill>
                <a:effectLst>
                  <a:outerShdw blurRad="38100" dist="38100" dir="2700000" algn="tl">
                    <a:srgbClr val="000000">
                      <a:alpha val="43137"/>
                    </a:srgbClr>
                  </a:outerShdw>
                </a:effectLst>
                <a:latin typeface="Arial Narrow" pitchFamily="34" charset="0"/>
              </a:rPr>
              <a:t>The reward for the “working-your-way-to-heaven-on-your-own-steam” method is God’s wrath.</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Why?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because law brings wrath. And where there is no law there is no transgression. - v15</a:t>
            </a:r>
          </a:p>
        </p:txBody>
      </p:sp>
      <p:sp>
        <p:nvSpPr>
          <p:cNvPr id="4" name="Rectangle 3">
            <a:extLst>
              <a:ext uri="{FF2B5EF4-FFF2-40B4-BE49-F238E27FC236}">
                <a16:creationId xmlns:a16="http://schemas.microsoft.com/office/drawing/2014/main" id="{35171604-41CC-4841-8BEC-049674CDE9D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C51984-0A7F-434F-BCC2-4E4C4BFC67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1CF8F1-7751-4ABF-92F4-BC79F0C918D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But - you can never be that good!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This only leads to self 	pride.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in fact, Abraham was justified by works, he had something to boast about — but not before God.” – v2</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A5034EC-DDB5-4645-A26A-DE8D9949872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AB8524-DE54-4E84-893C-B69F987FDA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0A12FE-336F-4EB0-8E21-0F975EC90509}"/>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5:48</a:t>
            </a:r>
          </a:p>
          <a:p>
            <a:pPr marL="609600" indent="-609600">
              <a:buFontTx/>
              <a:buNone/>
              <a:defRPr/>
            </a:pP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Be perfect, therefore, as your heavenly Father is perfect.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CA1118-7776-4DCE-B142-D376F61FBC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EF7A63-CF3C-46AD-B802-C95323CEC6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But - you can never be that good!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nSpc>
                <a:spcPct val="90000"/>
              </a:lnSpc>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a:solidFill>
                  <a:srgbClr val="990033"/>
                </a:solidFill>
                <a:effectLst>
                  <a:outerShdw blurRad="38100" dist="38100" dir="2700000" algn="tl">
                    <a:srgbClr val="000000">
                      <a:alpha val="43137"/>
                    </a:srgbClr>
                  </a:outerShdw>
                </a:effectLst>
                <a:latin typeface="Arial Narrow" pitchFamily="34" charset="0"/>
              </a:rPr>
              <a:t>This way would do away with 		faith &amp; make His promises 		void.</a:t>
            </a:r>
          </a:p>
          <a:p>
            <a:pPr marL="609600" indent="-609600" algn="just">
              <a:lnSpc>
                <a:spcPct val="90000"/>
              </a:lnSpc>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if those who live by law are heirs, faith has no value and the promise is worthless.” – v14</a:t>
            </a: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6030DC5-E1DA-4055-986A-0CD38229B06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9D7CAF-1194-48E5-8C71-403E87A5B9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AF31E2-465B-4893-AC06-28AEEDB5331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So why did God give us the Law of Moses?</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To show you</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what His standards are!</a:t>
            </a:r>
          </a:p>
        </p:txBody>
      </p:sp>
      <p:sp>
        <p:nvSpPr>
          <p:cNvPr id="4" name="Rectangle 3">
            <a:extLst>
              <a:ext uri="{FF2B5EF4-FFF2-40B4-BE49-F238E27FC236}">
                <a16:creationId xmlns:a16="http://schemas.microsoft.com/office/drawing/2014/main" id="{1401F38C-C2E8-4595-9C1E-3F7F784E195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2248D5-B7A0-4EDD-8B17-CA2BAB206E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B35423-C66B-4256-83B2-031FF16FC0A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why did God give us the Law of Moses?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No one was ever completely 	successful obeying all of the 	Law of Moses.</a:t>
            </a:r>
          </a:p>
        </p:txBody>
      </p:sp>
      <p:sp>
        <p:nvSpPr>
          <p:cNvPr id="4" name="Rectangle 3">
            <a:extLst>
              <a:ext uri="{FF2B5EF4-FFF2-40B4-BE49-F238E27FC236}">
                <a16:creationId xmlns:a16="http://schemas.microsoft.com/office/drawing/2014/main" id="{E873B133-630F-427A-819D-E1B08483282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0E9279-D67C-458B-B336-3FC2E25F07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35D5D8-71A2-46A4-8411-CA4F057AC55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why did God give us the Law of Moses?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No one successfully worked 	his way to heaven by being 	good.</a:t>
            </a:r>
          </a:p>
        </p:txBody>
      </p:sp>
      <p:sp>
        <p:nvSpPr>
          <p:cNvPr id="4" name="Rectangle 3">
            <a:extLst>
              <a:ext uri="{FF2B5EF4-FFF2-40B4-BE49-F238E27FC236}">
                <a16:creationId xmlns:a16="http://schemas.microsoft.com/office/drawing/2014/main" id="{43028226-FEE3-4ABE-877E-A2B8A451808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AB044C-FC55-47C4-9487-8A9A7D21E7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DFAE72-815B-4797-B92A-C95309FD5F1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So why did God give us the Law of Moses?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Therefore – God’s wrath is the 	result for everyone who ever 	tried it that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because law brings wrath. And where there is no law there is no transgression.  – v15. </a:t>
            </a:r>
          </a:p>
        </p:txBody>
      </p:sp>
      <p:sp>
        <p:nvSpPr>
          <p:cNvPr id="4" name="Rectangle 3">
            <a:extLst>
              <a:ext uri="{FF2B5EF4-FFF2-40B4-BE49-F238E27FC236}">
                <a16:creationId xmlns:a16="http://schemas.microsoft.com/office/drawing/2014/main" id="{A0A12F41-06C7-4386-B2C5-58164AFEAE8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Try Working Your Way to Heaven</a:t>
            </a:r>
          </a:p>
          <a:p>
            <a:pPr algn="ctr" eaLnBrk="1" hangingPunct="1">
              <a:defRPr/>
            </a:pPr>
            <a:r>
              <a:rPr lang="en-US">
                <a:solidFill>
                  <a:srgbClr val="002060"/>
                </a:solidFill>
                <a:effectLst>
                  <a:outerShdw blurRad="38100" dist="38100" dir="2700000" algn="tl">
                    <a:srgbClr val="000000">
                      <a:alpha val="43137"/>
                    </a:srgbClr>
                  </a:outerShdw>
                </a:effectLst>
              </a:rPr>
              <a:t>By Living a Good Life.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DECABB-B1EC-4E3A-AECC-F5EC5C4A432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B5BD99-91D1-428C-B15D-21098F4F16C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You Can Try Working Your Way to Heaven By Living a Good Life.</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You Can Trust God to Count You Good Enough to Get to Heaven.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0E9623-DA53-4A48-BA53-480D596485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EC401D-6795-45C5-BEAB-1B6B66BC10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Lord Jesus paid the penalty for your sins on the cross!</a:t>
            </a:r>
            <a:endPar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84AD929-BB7F-46CA-ABB0-6CA097CA64E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2AE229-B05D-464C-BD4A-AFFA60CE8E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908977-11E9-4699-ADE2-B1FA2E050A91}"/>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590A2B3-E767-4319-B51B-999100ABA636}"/>
              </a:ext>
            </a:extLst>
          </p:cNvPr>
          <p:cNvSpPr/>
          <p:nvPr/>
        </p:nvSpPr>
        <p:spPr>
          <a:xfrm>
            <a:off x="7620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pic>
        <p:nvPicPr>
          <p:cNvPr id="65541" name="Picture 4" descr="C:\Documents and Settings\Stephen H. Thomason\My Documents\My Scans\2005-05 (May)\scan0013.jpg">
            <a:extLst>
              <a:ext uri="{FF2B5EF4-FFF2-40B4-BE49-F238E27FC236}">
                <a16:creationId xmlns:a16="http://schemas.microsoft.com/office/drawing/2014/main" id="{4F207A99-A141-41E9-BC5E-41F96E892E92}"/>
              </a:ext>
            </a:extLst>
          </p:cNvPr>
          <p:cNvPicPr>
            <a:picLocks noChangeAspect="1" noChangeArrowheads="1"/>
          </p:cNvPicPr>
          <p:nvPr/>
        </p:nvPicPr>
        <p:blipFill>
          <a:blip r:embed="rId3">
            <a:clrChange>
              <a:clrFrom>
                <a:srgbClr val="FDFDFB"/>
              </a:clrFrom>
              <a:clrTo>
                <a:srgbClr val="FDFDFB">
                  <a:alpha val="0"/>
                </a:srgbClr>
              </a:clrTo>
            </a:clrChange>
            <a:extLst>
              <a:ext uri="{28A0092B-C50C-407E-A947-70E740481C1C}">
                <a14:useLocalDpi xmlns:a14="http://schemas.microsoft.com/office/drawing/2010/main" val="0"/>
              </a:ext>
            </a:extLst>
          </a:blip>
          <a:srcRect/>
          <a:stretch>
            <a:fillRect/>
          </a:stretch>
        </p:blipFill>
        <p:spPr bwMode="auto">
          <a:xfrm>
            <a:off x="4724400" y="2057400"/>
            <a:ext cx="41830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35519C21-E25D-4BD0-B970-3266549A2979}"/>
              </a:ext>
            </a:extLst>
          </p:cNvPr>
          <p:cNvGraphicFramePr>
            <a:graphicFrameLocks noGrp="1"/>
          </p:cNvGraphicFramePr>
          <p:nvPr/>
        </p:nvGraphicFramePr>
        <p:xfrm>
          <a:off x="304800" y="2057400"/>
          <a:ext cx="4267200" cy="411480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tblGrid>
              <a:tr h="411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990033"/>
                          </a:solidFill>
                          <a:effectLst>
                            <a:outerShdw blurRad="38100" dist="38100" dir="2700000" algn="tl">
                              <a:srgbClr val="000000">
                                <a:alpha val="43137"/>
                              </a:srgbClr>
                            </a:outerShdw>
                          </a:effectLst>
                          <a:latin typeface="Arial Narrow" pitchFamily="34" charset="0"/>
                        </a:rPr>
                        <a:t>He died to provide the difference between your best efforts &amp; God’s minimum standards for perfection!</a:t>
                      </a:r>
                    </a:p>
                    <a:p>
                      <a:endParaRPr lang="en-US">
                        <a:solidFill>
                          <a:schemeClr val="bg2"/>
                        </a:solidFill>
                      </a:endParaRPr>
                    </a:p>
                  </a:txBody>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A368ED-3E7D-42FC-879E-3E53BBBE1A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3E563DC3-18E2-4AE6-BAC8-E71FC49A019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graphicFrame>
        <p:nvGraphicFramePr>
          <p:cNvPr id="6" name="Table 5">
            <a:extLst>
              <a:ext uri="{FF2B5EF4-FFF2-40B4-BE49-F238E27FC236}">
                <a16:creationId xmlns:a16="http://schemas.microsoft.com/office/drawing/2014/main" id="{E798682F-08AA-4E09-B744-020E3DB2BBD5}"/>
              </a:ext>
            </a:extLst>
          </p:cNvPr>
          <p:cNvGraphicFramePr>
            <a:graphicFrameLocks noGrp="1"/>
          </p:cNvGraphicFramePr>
          <p:nvPr/>
        </p:nvGraphicFramePr>
        <p:xfrm>
          <a:off x="304800" y="2057400"/>
          <a:ext cx="4267200" cy="411480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tblGrid>
              <a:tr h="411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990033"/>
                          </a:solidFill>
                          <a:effectLst>
                            <a:outerShdw blurRad="38100" dist="38100" dir="2700000" algn="tl">
                              <a:srgbClr val="000000">
                                <a:alpha val="43137"/>
                              </a:srgbClr>
                            </a:outerShdw>
                          </a:effectLst>
                          <a:latin typeface="Arial Narrow" pitchFamily="34" charset="0"/>
                        </a:rPr>
                        <a:t>He died to provide the difference between your best efforts &amp; God’s minimum standards for perfection!</a:t>
                      </a:r>
                    </a:p>
                    <a:p>
                      <a:endParaRPr lang="en-US">
                        <a:solidFill>
                          <a:schemeClr val="bg2"/>
                        </a:solidFill>
                      </a:endParaRPr>
                    </a:p>
                  </a:txBody>
                  <a:tcPr/>
                </a:tc>
                <a:extLst>
                  <a:ext uri="{0D108BD9-81ED-4DB2-BD59-A6C34878D82A}">
                    <a16:rowId xmlns:a16="http://schemas.microsoft.com/office/drawing/2014/main" val="10000"/>
                  </a:ext>
                </a:extLst>
              </a:tr>
            </a:tbl>
          </a:graphicData>
        </a:graphic>
      </p:graphicFrame>
      <p:pic>
        <p:nvPicPr>
          <p:cNvPr id="67594" name="Picture 4" descr="C:\Documents and Settings\Stephen H. Thomason\My Documents\My Scans\2005-05 (May)\scan0014.jpg">
            <a:extLst>
              <a:ext uri="{FF2B5EF4-FFF2-40B4-BE49-F238E27FC236}">
                <a16:creationId xmlns:a16="http://schemas.microsoft.com/office/drawing/2014/main" id="{4577F514-EE25-4EA6-8312-FB4C7B1E4FBD}"/>
              </a:ext>
            </a:extLst>
          </p:cNvPr>
          <p:cNvPicPr>
            <a:picLocks noGrp="1" noChangeAspect="1" noChangeArrowheads="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5029200" y="2057400"/>
            <a:ext cx="3657600" cy="4075113"/>
          </a:xfrm>
          <a:noFill/>
        </p:spPr>
      </p:pic>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72AD0F-697B-489B-B0D4-E372D40AD4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3C2340-EB9D-4114-8611-4FB097CCEF9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Romans 3:23 – “the wages of sin is death”</a:t>
            </a:r>
          </a:p>
        </p:txBody>
      </p:sp>
      <p:sp>
        <p:nvSpPr>
          <p:cNvPr id="4" name="Rectangle 3">
            <a:extLst>
              <a:ext uri="{FF2B5EF4-FFF2-40B4-BE49-F238E27FC236}">
                <a16:creationId xmlns:a16="http://schemas.microsoft.com/office/drawing/2014/main" id="{21A7979A-3886-4FF3-9D03-BED9460112E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9F6151-B43E-441E-840A-6114D3AA91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3B3172-DB34-41AC-9CE5-BCE9F17E46B1}"/>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4:1-3</a:t>
            </a:r>
            <a:endParaRPr lang="en-US" sz="2800" b="1">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then shall we say that Abraham, our forefather, discovered in this matter? If, in fact, Abraham was justified by works, he had something to boast about — but not before God. What does the Scripture say? “Abraham believed God, and it was credited to him as righteousness.”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5563-53A5-4699-8D5C-98ADDDB7A6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256664-B041-441C-AC1C-E18DE622A3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Romans 3:23 – “the wages of sin is death”</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Since Jesus never sinned, He 		didn’t have to die – to pay 		those wages.</a:t>
            </a:r>
          </a:p>
        </p:txBody>
      </p:sp>
      <p:sp>
        <p:nvSpPr>
          <p:cNvPr id="4" name="Rectangle 3">
            <a:extLst>
              <a:ext uri="{FF2B5EF4-FFF2-40B4-BE49-F238E27FC236}">
                <a16:creationId xmlns:a16="http://schemas.microsoft.com/office/drawing/2014/main" id="{CA851A3C-E523-4A3C-8F8B-7F13ED165EA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6C1DE5-BE92-40D6-AD7E-D732F7D6806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186BCD-D602-499D-812E-913A30F6099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Romans 3:23 – “the wages of sin is death”</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Since Jesus never sinned, He 		didn’t have to die – to pay 		those wages.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When He volunteered for the 		cross, He paid the price He 		didn’t have to pay.</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8998143-AD73-4D9E-8F94-8CA3D8DFB50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524FFF-02A9-4A0E-B8A1-8575ADAF41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0C5FBA-6EE5-4DD0-8E46-B1E38A950A3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Romans 3:23 – “the wages of sin is death”</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c. When you identify with Jesus 		by faith – God credits the 		Lord’s    death    to    your 		account!</a:t>
            </a:r>
          </a:p>
        </p:txBody>
      </p:sp>
      <p:sp>
        <p:nvSpPr>
          <p:cNvPr id="4" name="Rectangle 3">
            <a:extLst>
              <a:ext uri="{FF2B5EF4-FFF2-40B4-BE49-F238E27FC236}">
                <a16:creationId xmlns:a16="http://schemas.microsoft.com/office/drawing/2014/main" id="{96C388A2-33FB-4871-9446-842D7B2A0B4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4F2E0A-76F5-40AB-89D6-780E055C23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7740A7-42E0-4799-9329-F43577C6F6B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3.  So – salvation isn’t a reward 	for living a good life – it’s a free 	gift!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However, to the man who does not work but trusts God who justifies the wicked, his faith is credited as righteousness. - v5</a:t>
            </a:r>
          </a:p>
        </p:txBody>
      </p:sp>
      <p:sp>
        <p:nvSpPr>
          <p:cNvPr id="4" name="Rectangle 3">
            <a:extLst>
              <a:ext uri="{FF2B5EF4-FFF2-40B4-BE49-F238E27FC236}">
                <a16:creationId xmlns:a16="http://schemas.microsoft.com/office/drawing/2014/main" id="{958B755C-6BF3-4E0A-A089-0FBC2B548F1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BE22A2-B3A6-4A4A-9A92-4C0E9F4AEF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342782-0918-483C-B8C6-002952419FE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Father Abraham’s Example.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Without weakening in his faith, he faced the fact that his body was as good as dead — since he was about a hundred years old — and that Sarah’s womb was also dead. Yet he did not waver through unbelief regarding the promise of God, but was strengthened in his faith and gave glory to God, being fully persuaded that God had power to do what he had promised. This is why “it was credited to him as right-eousness.” – v19-22.</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33C0DA3-E794-4099-9ACD-843987B23A6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92B85B-5268-4095-904E-D802583600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DC2D8B-8B0F-4177-A2DF-330908C0744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Father Abraham’s Example.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Remember – faith is what led 	Abraham to the promised land.</a:t>
            </a:r>
            <a:endPar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1807A41-3F11-4F8C-8AC1-78D78B45203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68B00F-DF52-4B48-ABCB-787BEBA70B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E8D69B-9C74-4F10-BBF0-62E6C956EB3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Father Abraham’s Example.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Remember – faith is what led 	Abraham to the promised land.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Remember – faith is what made 	Abraham attempt to offer Isaac 	as a burnt offering.</a:t>
            </a:r>
            <a:endParaRPr lang="en-US" sz="44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3BD5AA3-F164-4A86-A7FF-F246B7F6B7B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AC204C-CB22-471A-BE2C-E667B1F7EF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FACF6A-337A-463A-AC8C-5F1351AAACF7}"/>
              </a:ext>
            </a:extLst>
          </p:cNvPr>
          <p:cNvSpPr>
            <a:spLocks noGrp="1" noChangeArrowheads="1"/>
          </p:cNvSpPr>
          <p:nvPr>
            <p:ph idx="1"/>
          </p:nvPr>
        </p:nvSpPr>
        <p:spPr>
          <a:xfrm>
            <a:off x="457200" y="1143000"/>
            <a:ext cx="8229600" cy="5410200"/>
          </a:xfrm>
        </p:spPr>
        <p:txBody>
          <a:bodyPr>
            <a:normAutofit/>
          </a:bodyPr>
          <a:lstStyle/>
          <a:p>
            <a:pP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C.  When you use the same faith Abraham used to trust God – you will be accepted just like Abraham was!</a:t>
            </a:r>
          </a:p>
          <a:p>
            <a:pP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When you receive Jesus – He </a:t>
            </a:r>
            <a:r>
              <a:rPr lang="en-US" sz="4400" b="1" u="sng">
                <a:solidFill>
                  <a:srgbClr val="990033"/>
                </a:solidFill>
                <a:effectLst>
                  <a:outerShdw blurRad="38100" dist="38100" dir="2700000" algn="tl">
                    <a:srgbClr val="000000">
                      <a:alpha val="43137"/>
                    </a:srgbClr>
                  </a:outerShdw>
                </a:effectLst>
                <a:latin typeface="Arial Narrow" pitchFamily="34" charset="0"/>
              </a:rPr>
              <a:t>receives</a:t>
            </a:r>
            <a:r>
              <a:rPr lang="en-US" sz="4400" b="1">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D6ECA72-B801-4F8A-B02D-45DBD3134A5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0A56A3-A053-4BA5-9F7F-4D0892B92C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CFC7F9-E13F-4A3A-9C1A-0946E732E54C}"/>
              </a:ext>
            </a:extLst>
          </p:cNvPr>
          <p:cNvSpPr>
            <a:spLocks noGrp="1" noChangeArrowheads="1"/>
          </p:cNvSpPr>
          <p:nvPr>
            <p:ph idx="1"/>
          </p:nvPr>
        </p:nvSpPr>
        <p:spPr>
          <a:xfrm>
            <a:off x="457200" y="1143000"/>
            <a:ext cx="8229600" cy="5410200"/>
          </a:xfrm>
        </p:spPr>
        <p:txBody>
          <a:bodyPr>
            <a:normAutofit/>
          </a:bodyPr>
          <a:lstStyle/>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What does this mean?</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The account is settled.</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Your sins are forgiven.</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God considers you perfect 	enough for heaven!</a:t>
            </a:r>
          </a:p>
        </p:txBody>
      </p:sp>
      <p:sp>
        <p:nvSpPr>
          <p:cNvPr id="4" name="Rectangle 3">
            <a:extLst>
              <a:ext uri="{FF2B5EF4-FFF2-40B4-BE49-F238E27FC236}">
                <a16:creationId xmlns:a16="http://schemas.microsoft.com/office/drawing/2014/main" id="{778D713F-BCA0-4D0D-975E-E02E8BA2F5B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693327-4771-4B64-923A-175FE9183E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6A6041-63E6-4F8D-B341-03578D6B8DFC}"/>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The down payment right now 	for a future in heaven is . . .		His Holy Spirit!</a:t>
            </a: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79E0FCA-B7EA-4E60-865C-EF0396A017C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5BD11D-FEB8-4C6E-94CD-AE4AA4F558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3D0574-1CA6-4484-95E2-93557454D059}"/>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4:4-8</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Now when a man works, his wages are not credited to him as a gift, but as an obligation. However, to the man who does not work but trusts God who justifies the wicked, his faith is credited as righteousness. David says the same thing when he speaks of the blessedness of the man to whom God credits righteousness apart from works: “Blessed are they whose transgressions are forgiven, whose sins are covered. Blessed is the man whose sin the Lord will never count against him.”</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B68D60-59CF-4BE5-95FB-DFD09E526A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F3CD0E-CD72-4523-ABFE-350D3BCB7588}"/>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buFontTx/>
              <a:buAutoNum type="alphaUcPeriod" startAt="4"/>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can now live your life as an expression of your gratitude</a:t>
            </a:r>
          </a:p>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for the cross.</a:t>
            </a:r>
          </a:p>
          <a:p>
            <a:pPr marL="609600" indent="-609600">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0105003-B23F-4A8A-BDE3-44239056AB8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3BD011-BADE-4EA6-9463-77B1FA0BE4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A82903-D14E-4C09-90BD-C54D016DEBD2}"/>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You strive to please God – not 	in order to get saved, but 	because you already are!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Colossians 1:28 - </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We proclaim him, admonishing and teaching everyone with all wisdom, so that we may present everyone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perfect in Christ</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E3A0001-8B4B-4C8F-B376-33A4CC386BE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76FC84-9E0B-4673-9651-789C514F6C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9AC489-335C-4319-A015-9B7A64054043}"/>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10167D6-7853-4AF3-90E7-C9AB29074C9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118F7E-5244-428B-95FE-57A9B6080E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069BF7-962A-4701-AD9B-7952025612D3}"/>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lgn="just">
              <a:buFont typeface="Wingdings 2" panose="05020102010507070707" pitchFamily="18" charset="2"/>
              <a:buNone/>
              <a:defRPr/>
            </a:pPr>
            <a:r>
              <a:rPr lang="en-US" sz="4400" b="1">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a.  Obey God &amp; live according to 		His direction.</a:t>
            </a:r>
          </a:p>
          <a:p>
            <a:pPr>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Genesis 17:1 - </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When Abram was ninety-nine years old, the LORD appeared to him and said, “I am God Almighty; walk before me and be blameless.</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674C1D5-FFB2-4EB8-AE9E-5003350EC1E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7AC018-B7FA-4C4D-BECD-5C06608C27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7B8B24-E5C4-428F-90F6-14DFB3DBE552}"/>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lgn="just">
              <a:buFont typeface="Wingdings 2" panose="05020102010507070707" pitchFamily="18" charset="2"/>
              <a:buNone/>
              <a:defRPr/>
            </a:pPr>
            <a:r>
              <a:rPr lang="en-US" sz="4400" b="1">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a.  Obey God &amp; live according to 		His direction.</a:t>
            </a:r>
          </a:p>
          <a:p>
            <a:pPr>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Kings 8:61 - But your hearts must be fully committed to the LORD our God, to live by his decrees and obey his commands, as at this time.</a:t>
            </a:r>
          </a:p>
          <a:p>
            <a:pPr marL="609600" indent="-609600"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8073BA1-F62E-470F-AFAE-18CE691D8BA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55601A-7516-4285-9FB8-52332DEF0C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89DCC9-D43F-43DC-BB4F-4D92FD7E7469}"/>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Behave so no one could 			blame you for doing wrong.</a:t>
            </a:r>
          </a:p>
          <a:p>
            <a:pPr marL="609600" indent="-60960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Deuteronomy 18:13 - You must be blameless before the LORD your God.</a:t>
            </a:r>
          </a:p>
          <a:p>
            <a:pPr marL="609600" indent="-609600"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ED9A35B-2474-4C5A-9256-0CDB16840D8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5A5D26-0AFF-460C-98E0-4E1CB7FE13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6715FE-E402-4B9A-968E-74CCA1538DEE}"/>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		c.  Be filled with Christ.</a:t>
            </a:r>
          </a:p>
          <a:p>
            <a:pPr marL="609600" indent="-60960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Ephesians 4:13 - </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until we all reach unity in the faith and in the knowledge of the Son of God and become mature, attaining to the whole measure of the fullness of Christ.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1C6AA2F-8A50-4CAD-AC5D-7ADD5C7388D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5DE634-105E-4CEB-B821-433B4BA884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C5AB5E-51F6-4DF5-9328-E2D3099C8B88}"/>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d. </a:t>
            </a:r>
            <a:r>
              <a:rPr lang="en-US" sz="4400" b="1">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Become fully equipped to do 		good.</a:t>
            </a:r>
          </a:p>
          <a:p>
            <a:pPr marL="609600" indent="-609600">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Timothy 3:17 -</a:t>
            </a:r>
            <a:r>
              <a:rPr lang="en-US" sz="28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that the man of God may be thoroughly equipped for every good work. </a:t>
            </a: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131876C-A344-4B99-8A71-72CAFBC8892E}"/>
              </a:ext>
            </a:extLst>
          </p:cNvPr>
          <p:cNvSpPr/>
          <p:nvPr/>
        </p:nvSpPr>
        <p:spPr>
          <a:xfrm>
            <a:off x="7620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452875-39F5-4F1A-89DD-517D756808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47D49E-A1B3-4FD7-AC6C-FAF3BAD508D2}"/>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What does this free you up to do?</a:t>
            </a:r>
          </a:p>
          <a:p>
            <a:pPr marL="609600" indent="-609600"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Ways to strive toward 	perfection:</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e.  Have a mature understanding 		of spiritual things.</a:t>
            </a:r>
          </a:p>
          <a:p>
            <a:pPr marL="609600" indent="-609600" algn="just">
              <a:buFont typeface="Wingdings 2" panose="05020102010507070707" pitchFamily="18" charset="2"/>
              <a:buNone/>
              <a:defRPr/>
            </a:pP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Hebrews 6:1 - </a:t>
            </a:r>
            <a:r>
              <a:rPr lang="en-US" sz="2600" b="1" noProof="1">
                <a:solidFill>
                  <a:schemeClr val="tx1"/>
                </a:solidFill>
                <a:effectLst>
                  <a:outerShdw blurRad="38100" dist="38100" dir="2700000" algn="tl">
                    <a:srgbClr val="000000">
                      <a:alpha val="43137"/>
                    </a:srgbClr>
                  </a:outerShdw>
                </a:effectLst>
                <a:latin typeface="Arial" pitchFamily="34" charset="0"/>
                <a:cs typeface="Arial" pitchFamily="34" charset="0"/>
              </a:rPr>
              <a:t>Therefore let us leave the elementary teachings about Christ and go on to maturity, not laying again the foundation of repentance from acts that lead to</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 d</a:t>
            </a:r>
            <a:r>
              <a:rPr lang="en-US" sz="2600" b="1" noProof="1">
                <a:solidFill>
                  <a:schemeClr val="tx1"/>
                </a:solidFill>
                <a:effectLst>
                  <a:outerShdw blurRad="38100" dist="38100" dir="2700000" algn="tl">
                    <a:srgbClr val="000000">
                      <a:alpha val="43137"/>
                    </a:srgbClr>
                  </a:outerShdw>
                </a:effectLst>
                <a:latin typeface="Arial" pitchFamily="34" charset="0"/>
                <a:cs typeface="Arial" pitchFamily="34" charset="0"/>
              </a:rPr>
              <a:t>eath,</a:t>
            </a:r>
            <a:r>
              <a:rPr lang="en-US" sz="2600" b="1" baseline="30000"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noProof="1">
                <a:solidFill>
                  <a:schemeClr val="tx1"/>
                </a:solidFill>
                <a:effectLst>
                  <a:outerShdw blurRad="38100" dist="38100" dir="2700000" algn="tl">
                    <a:srgbClr val="000000">
                      <a:alpha val="43137"/>
                    </a:srgbClr>
                  </a:outerShdw>
                </a:effectLst>
                <a:latin typeface="Arial" pitchFamily="34" charset="0"/>
                <a:cs typeface="Arial" pitchFamily="34" charset="0"/>
              </a:rPr>
              <a:t>and of faith in God.</a:t>
            </a:r>
            <a:endParaRPr lang="en-US" sz="26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B09B83E-1707-42C1-BB13-D84B22BD2BC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Can Trust God to Count You</a:t>
            </a:r>
          </a:p>
          <a:p>
            <a:pPr algn="ctr" eaLnBrk="1" hangingPunct="1">
              <a:defRPr/>
            </a:pPr>
            <a:r>
              <a:rPr lang="en-US">
                <a:solidFill>
                  <a:srgbClr val="002060"/>
                </a:solidFill>
                <a:effectLst>
                  <a:outerShdw blurRad="38100" dist="38100" dir="2700000" algn="tl">
                    <a:srgbClr val="000000">
                      <a:alpha val="43137"/>
                    </a:srgbClr>
                  </a:outerShdw>
                </a:effectLst>
              </a:rPr>
              <a:t>Good Enough to Get to Heaven.</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1B46BB-06D1-47F9-938A-8E47F4E54B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AF7E6A-7D3A-48D3-AA86-F44BC56BADE1}"/>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The next time someone tells you that you’re not perfect - you can tell them, “Yes I am”!</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I’ve been made that way by the blood of the Lamb!</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Then - strive to live it!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23A157-A9AA-4F72-AF58-083C965A8C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7214D9-0295-492A-A3B9-748CE2C1ED4B}"/>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4:13-15</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charset="0"/>
              </a:rPr>
              <a:t>It was not through law that Abraham and his offspring received the promise that he would be heir of the world, but through the righteousness that comes by faith. For if those who live by law are heirs, faith has no value and the promise is worthless, because law brings wrath. And where there is no law there is no transgression.</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09988D-2FD9-4B95-83D5-97B6A3F2F45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31351A-8E5C-4452-9A3C-9A1C5F69FF00}"/>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4:16-17</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charset="0"/>
              </a:rPr>
              <a:t>Therefore, the promise comes by faith, so that it may be by grace and may be guaranteed to all Abraham’s offspring — not only to those who are of the law but also to those who are of the faith of Abraham. He is the father of us all. As it is written: “I have made you a father of many nations.”</a:t>
            </a:r>
            <a:r>
              <a:rPr lang="en-US" sz="2800" b="1" baseline="30000">
                <a:solidFill>
                  <a:schemeClr val="tx1"/>
                </a:solidFill>
                <a:effectLst>
                  <a:outerShdw blurRad="38100" dist="38100" dir="2700000" algn="tl">
                    <a:srgbClr val="000000">
                      <a:alpha val="43137"/>
                    </a:srgbClr>
                  </a:outerShdw>
                </a:effectLst>
                <a:latin typeface="Arial" charset="0"/>
              </a:rPr>
              <a:t> </a:t>
            </a:r>
            <a:r>
              <a:rPr lang="en-US" sz="2800" b="1">
                <a:solidFill>
                  <a:schemeClr val="tx1"/>
                </a:solidFill>
                <a:effectLst>
                  <a:outerShdw blurRad="38100" dist="38100" dir="2700000" algn="tl">
                    <a:srgbClr val="000000">
                      <a:alpha val="43137"/>
                    </a:srgbClr>
                  </a:outerShdw>
                </a:effectLst>
                <a:latin typeface="Arial" charset="0"/>
              </a:rPr>
              <a:t>He is our father in the sight of God, in whom he believed — the God who gives life to the dead and calls things that are not as though they were.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AD74C2-A490-45BD-BFA6-D84D61DFAB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FD92AC-EEEF-4ECE-B94C-23A5BE0DEEDA}"/>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4:18-20</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charset="0"/>
              </a:rPr>
              <a:t>Against all hope, Abraham in hope believed and so became the father of many nations, just as it had been said to him, “So shall your offspring be.” Without weakening in his faith, he faced the fact that his body was as good as dead — since he was about a hundred years old — and that Sarah’s womb was also dead. Yet he did not waver through unbelief regarding the promise of God, but was strengthened in his faith and gave glory to God, . .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CCC79B-EB28-4637-ABAA-4F5CDB4AED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DE7BCE-9B08-4680-88FA-F71238BDD04F}"/>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4:21-25</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a:solidFill>
                  <a:schemeClr val="tx1"/>
                </a:solidFill>
                <a:effectLst>
                  <a:outerShdw blurRad="38100" dist="38100" dir="2700000" algn="tl">
                    <a:srgbClr val="000000">
                      <a:alpha val="43137"/>
                    </a:srgbClr>
                  </a:outerShdw>
                </a:effectLst>
                <a:latin typeface="Arial" charset="0"/>
              </a:rPr>
              <a:t>being fully persuaded that God had power to do what he had promised. This is why “it was credited to him as righteousness.” The words “it was credited to him” were written not for him alone, but also for us, to whom God will credit righteousness — for us who believe in him who raised Jesus our Lord from the dead. He was delivered over to death for our sins and was raised to life for our justification.</a:t>
            </a:r>
            <a:endParaRPr lang="en-US" sz="2800" b="1">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EB9B49-635C-4B00-A68D-D633EC2AFC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524C52-790C-4CD0-9259-6C34567C39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There are 2 ways people try to be perfect enough get to heaven.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23878</TotalTime>
  <Words>2811</Words>
  <Application>Microsoft Office PowerPoint</Application>
  <PresentationFormat>On-screen Show (4:3)</PresentationFormat>
  <Paragraphs>308</Paragraphs>
  <Slides>49</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 Narrow</vt:lpstr>
      <vt:lpstr>Arial</vt:lpstr>
      <vt:lpstr>Lucida Sans Unicode</vt:lpstr>
      <vt:lpstr>Wingdings 2</vt:lpstr>
      <vt:lpstr>Calibri</vt:lpstr>
      <vt:lpstr>Times New Roman</vt:lpstr>
      <vt:lpstr>Trek</vt:lpstr>
      <vt:lpstr>can  i  be perfect?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1431</cp:revision>
  <dcterms:created xsi:type="dcterms:W3CDTF">2005-04-23T22:37:40Z</dcterms:created>
  <dcterms:modified xsi:type="dcterms:W3CDTF">2021-02-06T19:47:48Z</dcterms:modified>
</cp:coreProperties>
</file>