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handoutMasterIdLst>
    <p:handoutMasterId r:id="rId51"/>
  </p:handoutMasterIdLst>
  <p:sldIdLst>
    <p:sldId id="398" r:id="rId2"/>
    <p:sldId id="781" r:id="rId3"/>
    <p:sldId id="1302" r:id="rId4"/>
    <p:sldId id="1303" r:id="rId5"/>
    <p:sldId id="1304" r:id="rId6"/>
    <p:sldId id="678" r:id="rId7"/>
    <p:sldId id="925" r:id="rId8"/>
    <p:sldId id="1305" r:id="rId9"/>
    <p:sldId id="1306" r:id="rId10"/>
    <p:sldId id="1307" r:id="rId11"/>
    <p:sldId id="1249" r:id="rId12"/>
    <p:sldId id="1308" r:id="rId13"/>
    <p:sldId id="1309" r:id="rId14"/>
    <p:sldId id="1285" r:id="rId15"/>
    <p:sldId id="1310" r:id="rId16"/>
    <p:sldId id="1311" r:id="rId17"/>
    <p:sldId id="1312" r:id="rId18"/>
    <p:sldId id="1313" r:id="rId19"/>
    <p:sldId id="1314" r:id="rId20"/>
    <p:sldId id="1315" r:id="rId21"/>
    <p:sldId id="1317" r:id="rId22"/>
    <p:sldId id="1318" r:id="rId23"/>
    <p:sldId id="1319" r:id="rId24"/>
    <p:sldId id="1320" r:id="rId25"/>
    <p:sldId id="1321" r:id="rId26"/>
    <p:sldId id="1322" r:id="rId27"/>
    <p:sldId id="1323" r:id="rId28"/>
    <p:sldId id="1324" r:id="rId29"/>
    <p:sldId id="1325" r:id="rId30"/>
    <p:sldId id="1326" r:id="rId31"/>
    <p:sldId id="1327" r:id="rId32"/>
    <p:sldId id="1329" r:id="rId33"/>
    <p:sldId id="1330" r:id="rId34"/>
    <p:sldId id="1331" r:id="rId35"/>
    <p:sldId id="1332" r:id="rId36"/>
    <p:sldId id="1328" r:id="rId37"/>
    <p:sldId id="1333" r:id="rId38"/>
    <p:sldId id="1334" r:id="rId39"/>
    <p:sldId id="1335" r:id="rId40"/>
    <p:sldId id="1336" r:id="rId41"/>
    <p:sldId id="1337" r:id="rId42"/>
    <p:sldId id="1338" r:id="rId43"/>
    <p:sldId id="1339" r:id="rId44"/>
    <p:sldId id="1340" r:id="rId45"/>
    <p:sldId id="1341" r:id="rId46"/>
    <p:sldId id="1342" r:id="rId47"/>
    <p:sldId id="1343" r:id="rId48"/>
    <p:sldId id="1025" r:id="rId49"/>
  </p:sldIdLst>
  <p:sldSz cx="9144000" cy="6858000" type="screen4x3"/>
  <p:notesSz cx="6954838"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66B67ABC-0440-448D-98D9-FE0D666DA6DF}"/>
              </a:ext>
            </a:extLst>
          </p:cNvPr>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FC87BDFB-B8C5-43C1-A5F9-FF3F26FA0246}"/>
              </a:ext>
            </a:extLst>
          </p:cNvPr>
          <p:cNvSpPr>
            <a:spLocks noGrp="1" noChangeArrowheads="1"/>
          </p:cNvSpPr>
          <p:nvPr>
            <p:ph type="dt" sz="quarter" idx="1"/>
          </p:nvPr>
        </p:nvSpPr>
        <p:spPr bwMode="auto">
          <a:xfrm>
            <a:off x="3941763"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D8F387AE-6D70-45AA-83C0-6CEDF46E86B1}"/>
              </a:ext>
            </a:extLst>
          </p:cNvPr>
          <p:cNvSpPr>
            <a:spLocks noGrp="1" noChangeArrowheads="1"/>
          </p:cNvSpPr>
          <p:nvPr>
            <p:ph type="ftr" sz="quarter" idx="2"/>
          </p:nvPr>
        </p:nvSpPr>
        <p:spPr bwMode="auto">
          <a:xfrm>
            <a:off x="0"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F629ABEA-7E06-409A-B3D5-DE4E0D10C588}"/>
              </a:ext>
            </a:extLst>
          </p:cNvPr>
          <p:cNvSpPr>
            <a:spLocks noGrp="1" noChangeArrowheads="1"/>
          </p:cNvSpPr>
          <p:nvPr>
            <p:ph type="sldNum" sz="quarter" idx="3"/>
          </p:nvPr>
        </p:nvSpPr>
        <p:spPr bwMode="auto">
          <a:xfrm>
            <a:off x="3941763"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D48C8A1B-910D-4903-A944-6094F68B0F0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FD1981A-9013-4B23-A7E6-C2A31F9D83D1}"/>
              </a:ext>
            </a:extLst>
          </p:cNvPr>
          <p:cNvSpPr>
            <a:spLocks noGrp="1"/>
          </p:cNvSpPr>
          <p:nvPr>
            <p:ph type="hdr" sz="quarter"/>
          </p:nvPr>
        </p:nvSpPr>
        <p:spPr>
          <a:xfrm>
            <a:off x="0" y="0"/>
            <a:ext cx="3013075" cy="465138"/>
          </a:xfrm>
          <a:prstGeom prst="rect">
            <a:avLst/>
          </a:prstGeom>
        </p:spPr>
        <p:txBody>
          <a:bodyPr vert="horz" lIns="92930" tIns="46465" rIns="92930" bIns="46465"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14F9C276-6DD5-414A-929C-452829C40D3B}"/>
              </a:ext>
            </a:extLst>
          </p:cNvPr>
          <p:cNvSpPr>
            <a:spLocks noGrp="1"/>
          </p:cNvSpPr>
          <p:nvPr>
            <p:ph type="dt" idx="1"/>
          </p:nvPr>
        </p:nvSpPr>
        <p:spPr>
          <a:xfrm>
            <a:off x="3940175" y="0"/>
            <a:ext cx="3013075" cy="465138"/>
          </a:xfrm>
          <a:prstGeom prst="rect">
            <a:avLst/>
          </a:prstGeom>
        </p:spPr>
        <p:txBody>
          <a:bodyPr vert="horz" lIns="92930" tIns="46465" rIns="92930" bIns="46465" rtlCol="0"/>
          <a:lstStyle>
            <a:lvl1pPr algn="r" eaLnBrk="1" hangingPunct="1">
              <a:defRPr sz="1200"/>
            </a:lvl1pPr>
          </a:lstStyle>
          <a:p>
            <a:pPr>
              <a:defRPr/>
            </a:pPr>
            <a:fld id="{9F686BC7-9C54-447F-949E-838D960EB528}" type="datetimeFigureOut">
              <a:rPr lang="en-US"/>
              <a:pPr>
                <a:defRPr/>
              </a:pPr>
              <a:t>2/6/2021</a:t>
            </a:fld>
            <a:endParaRPr lang="en-US" dirty="0"/>
          </a:p>
        </p:txBody>
      </p:sp>
      <p:sp>
        <p:nvSpPr>
          <p:cNvPr id="4" name="Slide Image Placeholder 3">
            <a:extLst>
              <a:ext uri="{FF2B5EF4-FFF2-40B4-BE49-F238E27FC236}">
                <a16:creationId xmlns:a16="http://schemas.microsoft.com/office/drawing/2014/main" id="{E1A3BF7E-D449-4F7F-B804-7A67F9B3E82C}"/>
              </a:ext>
            </a:extLst>
          </p:cNvPr>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dirty="0"/>
          </a:p>
        </p:txBody>
      </p:sp>
      <p:sp>
        <p:nvSpPr>
          <p:cNvPr id="5" name="Notes Placeholder 4">
            <a:extLst>
              <a:ext uri="{FF2B5EF4-FFF2-40B4-BE49-F238E27FC236}">
                <a16:creationId xmlns:a16="http://schemas.microsoft.com/office/drawing/2014/main" id="{AC77A1D8-BB7A-40BB-A2ED-A11750EFCDB3}"/>
              </a:ext>
            </a:extLst>
          </p:cNvPr>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4D9DF74-699B-4610-B30A-6DEE2A3C9BF1}"/>
              </a:ext>
            </a:extLst>
          </p:cNvPr>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DD6845A1-C409-40C5-8EF3-449FE9AB6674}"/>
              </a:ext>
            </a:extLst>
          </p:cNvPr>
          <p:cNvSpPr>
            <a:spLocks noGrp="1"/>
          </p:cNvSpPr>
          <p:nvPr>
            <p:ph type="sldNum" sz="quarter" idx="5"/>
          </p:nvPr>
        </p:nvSpPr>
        <p:spPr>
          <a:xfrm>
            <a:off x="3940175" y="8842375"/>
            <a:ext cx="3013075" cy="465138"/>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smtClean="0"/>
            </a:lvl1pPr>
          </a:lstStyle>
          <a:p>
            <a:pPr>
              <a:defRPr/>
            </a:pPr>
            <a:fld id="{728DD79D-1A5E-4F2F-B646-F9EA5F67A9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178E8B44-B917-4663-8610-48EA6268D1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469C09DC-22E8-40D4-ADC5-5FEE6A59F5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0490C34A-D5B9-4E11-B911-79882732C7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C2A245-9F72-428A-B5A2-A2558BC6F567}"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40A9FEC-58E1-4481-BE62-34EE87502B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36FA9E0-00CF-4209-AC7A-9A3690AECF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3029AE20-A856-44FA-9750-14751E2E68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CB5D63-0E2F-441A-B51A-2175EE8B9FB8}"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892EF084-A801-4DD4-AC5E-DC97E182B9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D3400F7B-5E50-438B-96AB-C90B250060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AAEB5D6F-BDC1-4A2D-A868-13B9F17F69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D41727-A45D-44E8-89CE-F3B583338231}"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9EBF2C0-47ED-4CC4-8CBE-D29D8B73CB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F4A8CCE7-79BD-4AFA-867C-04F14E5413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812F981A-4E09-424B-87D0-22AB5E9653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9A28A0-E006-4100-BE91-E53775B98BCD}"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8B285627-4C89-4E08-8090-B50ECC0A95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C2A12FB0-A501-444F-98A9-5403163F7F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A0980CF2-CF18-4B24-BD68-31F9DF372A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27B323-6B0C-4BB1-B208-0247A81567B2}"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5F0C0658-720F-4A9A-99C9-5B58505DE1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B8834F8C-D0DA-41A0-B8A5-9AD0BA3E19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FE0FFBF0-6D44-499F-AC01-09439CFB09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4DEFD1-EC07-401B-AC28-A61A0A937CD8}"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E8C0798-4033-4B59-9DAF-0B2D6AF97E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D5EB9D83-1A13-41C7-BC40-2184F6691B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6759C31A-7646-4362-B497-53D92A038B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9251E8-A87A-43DC-B0EF-D3B7BED1DE90}"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9BD5B117-02AC-4CF9-B01D-7D35451B40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0128DD0-1BB9-4359-8AE8-35602D6676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D3502532-D250-47BC-8F33-4699768B0D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282D35-EFCF-4FF1-ACC0-D33FA1EB45FB}"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7875A0D7-9F0E-4FCC-B556-C512D01C7E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B1E8A614-F2FA-4322-B373-16DA30517F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7EB16A66-6BB0-4987-8733-9E596DEDDE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F8BB4B-9886-49B2-9F2C-A05CF16990BA}"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4332058-5CCF-4373-A6F6-990CE6445C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5140DFAB-EDFD-4345-A743-B5C361FAAF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8EAF7F36-BB25-495E-94E3-AE239CB6A1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821079-50FF-400B-ACC3-29E783FBA3AC}"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D90D3E21-D085-4C0B-97CB-0EB5AA75BE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44FD2A5B-4284-4940-9F45-F41C9211C6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70946672-8C37-410F-9309-D5F03AF9A7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F510F2-6314-4E28-96CF-BDFA9ABC2DEC}"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96D02CF-8A45-43E3-A46E-665CC449CA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B3AAF83-CD68-451C-8261-86C806EF4A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33FB953-DD96-45C2-A933-035F1FD1C1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17952B-D066-40A6-AF79-04934F8DA962}"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AA20D235-D45D-4067-B60E-E4607FC1AE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FD2546F7-80D0-4898-892D-49A4DC3E9C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2EE9F752-ACCD-4157-BE82-3C0C3CE3E6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79F7C0-62E1-4853-82C9-8BA3A1A50536}"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C68A7BF-F7A0-4FA5-B0E1-C179D512A5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EFBAC083-7AA3-405B-9FAC-BC2289CDE7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3BC19274-F269-46EE-864C-3C4E3EA36E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118CD1-0EEB-4E1C-BAC2-6B9161C73D7B}"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A872CF01-0F94-44B0-8C38-CC94E16F53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6E825CE0-DE45-4DB2-9CAD-E20A2E0FE0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5C206DDB-0B21-4163-8842-A68D819E22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D5A99F-172C-420F-A573-DDA1368800B3}"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45A0C3F-8CF7-458F-BAD6-702AAF7890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7E63A478-0A21-484F-AAB2-0A084D5DFB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7E4D45D6-2BD5-49D2-983E-D87A8604F3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28FCD1-A5FE-4D9B-ACB4-51D85CD3EFC3}"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487D0F92-9355-4030-B2D7-0F44C386BA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9D0AA25E-218C-4C3E-87AE-FA11B7C176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50A7BA6D-105E-42EC-BCC5-3C81692260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93DF99-6E31-4077-9D3F-26DFE1983B44}"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3D20EA3C-9E2C-4C3C-AB24-FE9958856B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34DBFBA6-1D1F-4E8E-BE3C-542E7E17A3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F642B4AB-9AD2-4311-936A-4D0B1D597C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50CFEC-9ACC-43A3-BB82-D5FED15E9FE1}"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F1CB13DE-00FD-416B-A4ED-1AC443A9D3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FCEA712B-AEDC-4FAE-B464-6F99AD07DF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CE18D0E9-9E71-482B-9812-3BFE48BE95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12A500-35C7-4453-8263-5366513859DC}"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70EBE06B-DC18-4280-A663-71F10628A0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8FB1A596-1C03-4009-A823-C131D5C6F9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E906E403-22D6-4222-AC10-463C8BB7D2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B4111A-EEE0-452D-BC4C-4783D956F4EB}"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9192F7EE-AF6F-470C-A810-85FB83157B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760E114A-631E-41D5-A842-33FE94AC6C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E4D7A909-FEB3-45DE-8009-CE04514A69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7B1DF2-1250-4FC7-A8CF-449895C679DA}"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D0637AB4-F592-4ED8-A8B4-20F82E8409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0B742658-8183-4892-9374-EDC62A4317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7D17398B-EADA-4A91-B39E-27DFFD0400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25E1F9-311C-469D-8F8C-06EBF7BA15C8}"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9FEFFDCC-D3E1-49CF-81C8-FB4471A9D7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966F0C6-25D4-4EA7-98CE-AA67DDB4BE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ABD2DE12-C047-4311-AE71-FAE15BA78F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DC5D08-8983-4ABF-9883-397E4FADE547}"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E16517EF-BDFB-4135-9C8A-14E0AC10E3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4A31AAA7-6C88-493E-BE8E-730670D8A4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893E889E-FBAF-4BA9-B543-DAF63752B3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420EA2-21EA-4E81-83BA-F909C6A57E29}"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66FBD391-7774-4C52-862F-B38207D777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ECD9C503-5F1A-4F44-A983-9E4FA33176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4C023D4E-C226-4405-B1E5-B25C768E93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46BB7B-0175-41CB-A207-0BB466B9667B}"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51AF3741-CC17-4261-B4F7-7B0BCF7F54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C7246D05-AB2A-4D21-9B1C-CE59AC42E3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64050551-AFC9-4C51-97D5-E59DC9D934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A11720-9563-45EF-8F57-254D278A178F}"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D7B3B5BB-3637-4588-AD13-D3AFB4D30C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106FD4EC-C29B-4509-B695-3D20C518D0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028F47B4-F5A3-419E-AD3D-95D71EF2B0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C9B7DA-EACE-48CD-A9E6-DDC24E97C9B6}"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03A00CFF-6974-4738-B1CD-4AE13F435B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201568AE-CF6C-4022-B9B3-886376C6AC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05682E13-7C7D-4584-84CA-E70483F58F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613E1E-2195-4837-8D02-EF6799D93CB2}"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34680607-3AFB-4C00-9DD4-308BCA0608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168E1C3D-5BE2-420F-BEE8-21A09B06E4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A93BB781-2EBD-4118-B2DB-1687A99F7D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6103347-DD43-4F2E-9363-390E00A8354D}"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342E090B-FEE2-4F21-8F6D-BC7623F303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3E574A77-28C8-4797-95D3-67EB09C1FE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C3EEC06D-8B18-4272-AFA7-6A11992BD7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EC339E-E979-474C-B648-B7CEF5CDB408}"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11EB2819-9F57-42C5-AE49-BCFCDCA8D4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BCF3EE09-F901-487B-8A5F-FE834B4020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714B4F99-A7B5-4CDD-A7E6-6D9F7EBA28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1B929D-934E-4EF9-9882-D4BCFE12DB9A}"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A5E9971E-32A0-4A61-A6EB-8F31C145F9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B00EA3B3-2E0E-4636-8FC5-D83E580F6B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4C9ED88D-1A69-4615-8959-27564DC01C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7CDA83-85F1-4343-B238-9C20ED03D2F4}"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2C6355C1-1BC3-4677-A353-203ABC9753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8B27992D-73FE-48DE-B44C-102C85E908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AD3E1B82-BA6B-47E6-B163-1886267DED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BBDDD0-B0E3-4A37-8B4B-B2E14EC32F6E}"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20826BD-362A-4089-9E1F-873C9BFE93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D2F35E2-4BC7-4898-A74B-CA68A48240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97A1317E-C191-42CE-9023-AF046F30CD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756882-CCD3-4781-B913-0DEA68FF49B4}"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6C7A8CE3-2493-476A-A3EB-193CB1A3D6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15D8DCF8-04DA-49DA-ABD1-9F42AC739E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01CF3ACC-48C9-47B7-AEC7-B51BA8970C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1033D1-5FA8-4D87-B414-EB6A73D16EAF}"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38788D95-C758-490D-9056-3F2FEF2FF1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A32CF7E1-79FC-44D0-A94E-34F65D09B8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FD4AF8C6-622B-4F31-9581-DD940969AD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92664C-0EAC-47E4-86CF-B6C1EA1A1471}"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B0AA19B2-9842-4FDF-8FD9-2A6BD9891F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1F2B8E9C-2675-4FF7-AAB1-15AD47AD9A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72C97C80-5FDC-47A4-B76A-476AC25CDE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8B70CC7-80CB-413C-A3E5-7785879F9E83}"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1B6B7CE8-60C5-4AF5-BB39-2762F5F8E7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2A6F1C86-1DF3-44AB-A9C8-1BCA5AFEE6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BBD6783D-1250-4325-91FC-291971B518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D03EDA-206A-47D0-9E71-3FDB4709F640}"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5ADCA937-0215-47C7-8AD2-25ECE1C123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8720E96F-7187-4054-99C8-D1C1E7F02C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21732461-3AE6-4854-BC4E-444CAD7949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B356E4-F9A4-4843-B568-32290ADFAB2B}"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C882FDB3-0871-4FDE-ADA5-301A0FE66D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D516575E-71A1-4C24-A078-AD6F979E59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F8AA17FB-7376-4DB3-8ADA-05AED2487E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8FA947-D956-487B-A9D4-58477A4B94DC}"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732E1050-A405-40D1-A10C-15E5063E34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2E896224-E845-4533-B4E4-978DD683D1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EA455B9A-E571-4A64-9264-27247336FA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BBF4D9-BBFE-44C4-8E7B-B9A29C83E076}"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07D2F612-EBE3-4C56-9E14-15930B06A0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07EB2189-D724-4D8A-9C49-C7E572014D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F7704FB5-12F2-477C-B2E6-6D014CACBA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7991B4-E6CB-4CA3-A55F-5739F50BEE6A}"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14303869-5E55-40A6-B97D-61F759293F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03645830-3690-43A3-839E-A9A208AD8A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992F289F-FFE4-4FA2-9E76-6DC355DD08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1F2126-F00F-423D-A6DC-43A773A74F6E}"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8C75BD0-08C5-444F-A3F9-1F7B8E5CAE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8B2C4373-6E92-43E7-87E2-AF043B8F4F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D64672F3-732D-49DF-8E6D-D038AAB548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18BB3F-EC7D-4F20-8CCB-2CBD37D2A8BA}"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A323098-2B89-4B05-B729-C2EAE8CCA8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A9DEF1FA-209D-42A1-9610-A94B28B1FC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72842D7B-A938-494E-9EB2-7722C326B6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426BD5-A4A3-4E41-BDE4-0A5C339774EB}"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545424A2-1D0F-4DC0-BC5B-107F921390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01895FCC-79DA-4389-9C21-3E02CCA562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305B041-9C8E-4EC6-A5A9-43CDD5D0C9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32858A-D2ED-4ED9-9705-B342D22EED78}"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0AADC1F8-E222-4A71-96AC-8FF06B92D7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6A0A7719-FA36-4A99-9266-087E70B52A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1C8CB7FE-0B27-4B71-B583-0A3299CB71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054F14-D865-4A63-850F-A4F47192FD76}"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3BC98823-53C8-4847-BC7C-74045AEC98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11D318C2-7748-46F3-B012-B9F4696A96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AA12406-9B35-48C6-9E80-069835CF5B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9EBB15-AFBA-4727-9D4E-9A1C2CD4CC63}"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4269DD02-90D5-495F-BA7E-0AFE64D1BD2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D1549A73-914E-450B-B55B-22FBA83B4244}"/>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040ED76C-296E-4B13-862B-37325B4C3D9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C5F863E3-DE80-4C8E-9B5F-F50837336332}"/>
              </a:ext>
            </a:extLst>
          </p:cNvPr>
          <p:cNvSpPr>
            <a:spLocks noGrp="1"/>
          </p:cNvSpPr>
          <p:nvPr>
            <p:ph type="sldNum" sz="quarter" idx="12"/>
          </p:nvPr>
        </p:nvSpPr>
        <p:spPr>
          <a:xfrm>
            <a:off x="8229600" y="6473825"/>
            <a:ext cx="758825" cy="247650"/>
          </a:xfrm>
        </p:spPr>
        <p:txBody>
          <a:bodyPr/>
          <a:lstStyle>
            <a:lvl1pPr>
              <a:defRPr smtClean="0"/>
            </a:lvl1pPr>
          </a:lstStyle>
          <a:p>
            <a:pPr>
              <a:defRPr/>
            </a:pPr>
            <a:fld id="{1A51611F-A7B2-4608-B38B-0D4F5E6AEA4E}" type="slidenum">
              <a:rPr lang="en-US" altLang="en-US"/>
              <a:pPr>
                <a:defRPr/>
              </a:pPr>
              <a:t>‹#›</a:t>
            </a:fld>
            <a:endParaRPr lang="en-US" altLang="en-US"/>
          </a:p>
        </p:txBody>
      </p:sp>
    </p:spTree>
    <p:extLst>
      <p:ext uri="{BB962C8B-B14F-4D97-AF65-F5344CB8AC3E}">
        <p14:creationId xmlns:p14="http://schemas.microsoft.com/office/powerpoint/2010/main" val="148952704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323C78A3-307B-44C2-97BA-52A63B3B1308}"/>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66652954-BC86-482B-B285-7D6959FAC9C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1040CF48-BEA7-41C0-A859-6F07B4609616}"/>
              </a:ext>
            </a:extLst>
          </p:cNvPr>
          <p:cNvSpPr>
            <a:spLocks noGrp="1"/>
          </p:cNvSpPr>
          <p:nvPr>
            <p:ph type="sldNum" sz="quarter" idx="12"/>
          </p:nvPr>
        </p:nvSpPr>
        <p:spPr/>
        <p:txBody>
          <a:bodyPr/>
          <a:lstStyle>
            <a:lvl1pPr>
              <a:defRPr/>
            </a:lvl1pPr>
          </a:lstStyle>
          <a:p>
            <a:pPr>
              <a:defRPr/>
            </a:pPr>
            <a:fld id="{94C699C9-567F-41CD-9F23-B48837398177}" type="slidenum">
              <a:rPr lang="en-US" altLang="en-US"/>
              <a:pPr>
                <a:defRPr/>
              </a:pPr>
              <a:t>‹#›</a:t>
            </a:fld>
            <a:endParaRPr lang="en-US" altLang="en-US"/>
          </a:p>
        </p:txBody>
      </p:sp>
    </p:spTree>
    <p:extLst>
      <p:ext uri="{BB962C8B-B14F-4D97-AF65-F5344CB8AC3E}">
        <p14:creationId xmlns:p14="http://schemas.microsoft.com/office/powerpoint/2010/main" val="391425437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12BDA6-A686-4C0F-AACD-F39F1A15FB9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FD10969-ECF3-49C0-85BB-19EF4A315B1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0DFFCD2-CFB2-4497-BF13-5106416E629F}"/>
              </a:ext>
            </a:extLst>
          </p:cNvPr>
          <p:cNvSpPr>
            <a:spLocks noGrp="1"/>
          </p:cNvSpPr>
          <p:nvPr>
            <p:ph type="sldNum" sz="quarter" idx="12"/>
          </p:nvPr>
        </p:nvSpPr>
        <p:spPr/>
        <p:txBody>
          <a:bodyPr/>
          <a:lstStyle>
            <a:lvl1pPr>
              <a:defRPr smtClean="0"/>
            </a:lvl1pPr>
          </a:lstStyle>
          <a:p>
            <a:pPr>
              <a:defRPr/>
            </a:pPr>
            <a:fld id="{090D9BBF-1995-4C62-A97F-C7AC550A8D51}" type="slidenum">
              <a:rPr lang="en-US" altLang="en-US"/>
              <a:pPr>
                <a:defRPr/>
              </a:pPr>
              <a:t>‹#›</a:t>
            </a:fld>
            <a:endParaRPr lang="en-US" altLang="en-US"/>
          </a:p>
        </p:txBody>
      </p:sp>
    </p:spTree>
    <p:extLst>
      <p:ext uri="{BB962C8B-B14F-4D97-AF65-F5344CB8AC3E}">
        <p14:creationId xmlns:p14="http://schemas.microsoft.com/office/powerpoint/2010/main" val="282336489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1FC740B3-8FE6-417E-AF2E-5A2C021E29B5}"/>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09D4A69B-4C56-4BED-942B-DA66EB2CD3A9}"/>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AB3D95C4-F586-4EC2-A0A2-7C5BDACEC651}"/>
              </a:ext>
            </a:extLst>
          </p:cNvPr>
          <p:cNvSpPr>
            <a:spLocks noGrp="1"/>
          </p:cNvSpPr>
          <p:nvPr>
            <p:ph type="sldNum" sz="quarter" idx="12"/>
          </p:nvPr>
        </p:nvSpPr>
        <p:spPr>
          <a:xfrm>
            <a:off x="8229600" y="6473825"/>
            <a:ext cx="758825" cy="247650"/>
          </a:xfrm>
        </p:spPr>
        <p:txBody>
          <a:bodyPr/>
          <a:lstStyle>
            <a:lvl1pPr>
              <a:defRPr smtClean="0"/>
            </a:lvl1pPr>
          </a:lstStyle>
          <a:p>
            <a:pPr>
              <a:defRPr/>
            </a:pPr>
            <a:fld id="{73C9AAC0-87FE-41B2-A689-59B6E9623FAC}" type="slidenum">
              <a:rPr lang="en-US" altLang="en-US"/>
              <a:pPr>
                <a:defRPr/>
              </a:pPr>
              <a:t>‹#›</a:t>
            </a:fld>
            <a:endParaRPr lang="en-US" altLang="en-US"/>
          </a:p>
        </p:txBody>
      </p:sp>
    </p:spTree>
    <p:extLst>
      <p:ext uri="{BB962C8B-B14F-4D97-AF65-F5344CB8AC3E}">
        <p14:creationId xmlns:p14="http://schemas.microsoft.com/office/powerpoint/2010/main" val="162645297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9D0A0599-6F0E-4261-95E5-07FCA335CF7D}"/>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4889CA49-36A5-474F-B2E4-314F4A151A43}"/>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26AD3F8E-7C6B-4D5E-8346-18708E666BA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5DD6E505-3048-4AD6-AD3C-F4EB469F7D9F}"/>
              </a:ext>
            </a:extLst>
          </p:cNvPr>
          <p:cNvSpPr>
            <a:spLocks noGrp="1"/>
          </p:cNvSpPr>
          <p:nvPr>
            <p:ph type="sldNum" sz="quarter" idx="12"/>
          </p:nvPr>
        </p:nvSpPr>
        <p:spPr/>
        <p:txBody>
          <a:bodyPr/>
          <a:lstStyle>
            <a:lvl1pPr>
              <a:defRPr smtClean="0"/>
            </a:lvl1pPr>
          </a:lstStyle>
          <a:p>
            <a:pPr>
              <a:defRPr/>
            </a:pPr>
            <a:fld id="{38E6EF43-CF22-4B33-8868-DACD823C1D82}" type="slidenum">
              <a:rPr lang="en-US" altLang="en-US"/>
              <a:pPr>
                <a:defRPr/>
              </a:pPr>
              <a:t>‹#›</a:t>
            </a:fld>
            <a:endParaRPr lang="en-US" altLang="en-US"/>
          </a:p>
        </p:txBody>
      </p:sp>
    </p:spTree>
    <p:extLst>
      <p:ext uri="{BB962C8B-B14F-4D97-AF65-F5344CB8AC3E}">
        <p14:creationId xmlns:p14="http://schemas.microsoft.com/office/powerpoint/2010/main" val="3001173186"/>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0B2A2D50-0072-45A6-90B9-9F456C3A4FAC}"/>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6C3745C0-492A-4A37-AE04-09F6CB27F2A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1DA47ABC-C10C-407F-9B59-1687521A5E7C}"/>
              </a:ext>
            </a:extLst>
          </p:cNvPr>
          <p:cNvSpPr>
            <a:spLocks noGrp="1"/>
          </p:cNvSpPr>
          <p:nvPr>
            <p:ph type="sldNum" sz="quarter" idx="12"/>
          </p:nvPr>
        </p:nvSpPr>
        <p:spPr/>
        <p:txBody>
          <a:bodyPr/>
          <a:lstStyle>
            <a:lvl1pPr>
              <a:defRPr/>
            </a:lvl1pPr>
          </a:lstStyle>
          <a:p>
            <a:pPr>
              <a:defRPr/>
            </a:pPr>
            <a:fld id="{A2FF0242-4518-4FB7-A0E3-C08D07735B79}" type="slidenum">
              <a:rPr lang="en-US" altLang="en-US"/>
              <a:pPr>
                <a:defRPr/>
              </a:pPr>
              <a:t>‹#›</a:t>
            </a:fld>
            <a:endParaRPr lang="en-US" altLang="en-US"/>
          </a:p>
        </p:txBody>
      </p:sp>
    </p:spTree>
    <p:extLst>
      <p:ext uri="{BB962C8B-B14F-4D97-AF65-F5344CB8AC3E}">
        <p14:creationId xmlns:p14="http://schemas.microsoft.com/office/powerpoint/2010/main" val="187691732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1C57E925-014B-4F50-86AE-69583246D3A7}"/>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9EB293A0-84C5-44B7-AD49-1E62FAA6E434}"/>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34DB693A-8F1E-469F-854B-E09419853385}"/>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B7A66ED0-1156-4EB5-888D-E952BEA5C153}"/>
              </a:ext>
            </a:extLst>
          </p:cNvPr>
          <p:cNvSpPr>
            <a:spLocks noGrp="1"/>
          </p:cNvSpPr>
          <p:nvPr>
            <p:ph type="sldNum" sz="quarter" idx="12"/>
          </p:nvPr>
        </p:nvSpPr>
        <p:spPr>
          <a:xfrm>
            <a:off x="8229600" y="6477000"/>
            <a:ext cx="762000" cy="247650"/>
          </a:xfrm>
        </p:spPr>
        <p:txBody>
          <a:bodyPr/>
          <a:lstStyle>
            <a:lvl1pPr>
              <a:defRPr smtClean="0"/>
            </a:lvl1pPr>
          </a:lstStyle>
          <a:p>
            <a:pPr>
              <a:defRPr/>
            </a:pPr>
            <a:fld id="{CC78EEEF-1978-4F44-8DA9-4E7D2EE4C498}" type="slidenum">
              <a:rPr lang="en-US" altLang="en-US"/>
              <a:pPr>
                <a:defRPr/>
              </a:pPr>
              <a:t>‹#›</a:t>
            </a:fld>
            <a:endParaRPr lang="en-US" altLang="en-US"/>
          </a:p>
        </p:txBody>
      </p:sp>
    </p:spTree>
    <p:extLst>
      <p:ext uri="{BB962C8B-B14F-4D97-AF65-F5344CB8AC3E}">
        <p14:creationId xmlns:p14="http://schemas.microsoft.com/office/powerpoint/2010/main" val="485289216"/>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3BC389F6-1E56-45B1-A768-381ED5B00983}"/>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BD1A7A2D-C086-4C97-8A5C-3E7F9AB9263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5C55943B-605E-415E-ABD5-7E0F6ED52AC4}"/>
              </a:ext>
            </a:extLst>
          </p:cNvPr>
          <p:cNvSpPr>
            <a:spLocks noGrp="1"/>
          </p:cNvSpPr>
          <p:nvPr>
            <p:ph type="sldNum" sz="quarter" idx="12"/>
          </p:nvPr>
        </p:nvSpPr>
        <p:spPr/>
        <p:txBody>
          <a:bodyPr/>
          <a:lstStyle>
            <a:lvl1pPr>
              <a:defRPr/>
            </a:lvl1pPr>
          </a:lstStyle>
          <a:p>
            <a:pPr>
              <a:defRPr/>
            </a:pPr>
            <a:fld id="{38C73786-365A-4483-AE77-1AAAA539D6C8}" type="slidenum">
              <a:rPr lang="en-US" altLang="en-US"/>
              <a:pPr>
                <a:defRPr/>
              </a:pPr>
              <a:t>‹#›</a:t>
            </a:fld>
            <a:endParaRPr lang="en-US" altLang="en-US"/>
          </a:p>
        </p:txBody>
      </p:sp>
    </p:spTree>
    <p:extLst>
      <p:ext uri="{BB962C8B-B14F-4D97-AF65-F5344CB8AC3E}">
        <p14:creationId xmlns:p14="http://schemas.microsoft.com/office/powerpoint/2010/main" val="2686655567"/>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3A4E9988-18F8-440F-914F-56471D42D30C}"/>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94EA304D-2FE3-47D2-8C07-9F39C3C36D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27C9EC8F-2653-4D78-A042-BD221118A38F}"/>
              </a:ext>
            </a:extLst>
          </p:cNvPr>
          <p:cNvSpPr>
            <a:spLocks noGrp="1"/>
          </p:cNvSpPr>
          <p:nvPr>
            <p:ph type="sldNum" sz="quarter" idx="12"/>
          </p:nvPr>
        </p:nvSpPr>
        <p:spPr/>
        <p:txBody>
          <a:bodyPr/>
          <a:lstStyle>
            <a:lvl1pPr>
              <a:defRPr smtClean="0"/>
            </a:lvl1pPr>
          </a:lstStyle>
          <a:p>
            <a:pPr>
              <a:defRPr/>
            </a:pPr>
            <a:fld id="{4E2A2020-5314-46C6-958C-421B6E4A8795}" type="slidenum">
              <a:rPr lang="en-US" altLang="en-US"/>
              <a:pPr>
                <a:defRPr/>
              </a:pPr>
              <a:t>‹#›</a:t>
            </a:fld>
            <a:endParaRPr lang="en-US" altLang="en-US"/>
          </a:p>
        </p:txBody>
      </p:sp>
    </p:spTree>
    <p:extLst>
      <p:ext uri="{BB962C8B-B14F-4D97-AF65-F5344CB8AC3E}">
        <p14:creationId xmlns:p14="http://schemas.microsoft.com/office/powerpoint/2010/main" val="11266156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1D514215-F0E3-4EEE-888E-7ED067FDC3DE}"/>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7AA7D489-03C2-4BCD-AC1F-179ECD33131E}"/>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F1A6D0D7-3721-48F8-8FAD-0BAB69FFFE2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BEAD6D62-CFCC-4A02-B6E3-E05A4985F20C}"/>
              </a:ext>
            </a:extLst>
          </p:cNvPr>
          <p:cNvSpPr>
            <a:spLocks noGrp="1"/>
          </p:cNvSpPr>
          <p:nvPr>
            <p:ph type="sldNum" sz="quarter" idx="12"/>
          </p:nvPr>
        </p:nvSpPr>
        <p:spPr/>
        <p:txBody>
          <a:bodyPr/>
          <a:lstStyle>
            <a:lvl1pPr>
              <a:defRPr smtClean="0"/>
            </a:lvl1pPr>
          </a:lstStyle>
          <a:p>
            <a:pPr>
              <a:defRPr/>
            </a:pPr>
            <a:fld id="{10209322-1F1D-4E05-B014-D21607ECBC8F}" type="slidenum">
              <a:rPr lang="en-US" altLang="en-US"/>
              <a:pPr>
                <a:defRPr/>
              </a:pPr>
              <a:t>‹#›</a:t>
            </a:fld>
            <a:endParaRPr lang="en-US" altLang="en-US"/>
          </a:p>
        </p:txBody>
      </p:sp>
    </p:spTree>
    <p:extLst>
      <p:ext uri="{BB962C8B-B14F-4D97-AF65-F5344CB8AC3E}">
        <p14:creationId xmlns:p14="http://schemas.microsoft.com/office/powerpoint/2010/main" val="227184829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16F5D7BC-8472-4BB6-920C-21A3653820D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80CC17FA-8B39-4BB9-8065-0F0E90F7452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708AA332-DA4B-4146-83E0-724FF3AB3160}"/>
              </a:ext>
            </a:extLst>
          </p:cNvPr>
          <p:cNvSpPr>
            <a:spLocks noGrp="1"/>
          </p:cNvSpPr>
          <p:nvPr>
            <p:ph type="sldNum" sz="quarter" idx="12"/>
          </p:nvPr>
        </p:nvSpPr>
        <p:spPr/>
        <p:txBody>
          <a:bodyPr/>
          <a:lstStyle>
            <a:lvl1pPr>
              <a:defRPr smtClean="0"/>
            </a:lvl1pPr>
          </a:lstStyle>
          <a:p>
            <a:pPr>
              <a:defRPr/>
            </a:pPr>
            <a:fld id="{9BB351A2-D585-4977-BE1B-60E45AF2D9DD}" type="slidenum">
              <a:rPr lang="en-US" altLang="en-US"/>
              <a:pPr>
                <a:defRPr/>
              </a:pPr>
              <a:t>‹#›</a:t>
            </a:fld>
            <a:endParaRPr lang="en-US" altLang="en-US"/>
          </a:p>
        </p:txBody>
      </p:sp>
    </p:spTree>
    <p:extLst>
      <p:ext uri="{BB962C8B-B14F-4D97-AF65-F5344CB8AC3E}">
        <p14:creationId xmlns:p14="http://schemas.microsoft.com/office/powerpoint/2010/main" val="1454268062"/>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4F494F00-3F2D-40FE-864D-0E1E6715559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98D0C508-D75D-40B4-AC89-07E1B027052E}"/>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88076E87-FCE0-4D97-82D1-A75ED6B9DA42}"/>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0F602BB4-5213-48D4-BA08-6A358067BE84}"/>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786E317C-E20A-448F-99CA-9B71435350C5}"/>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AA93DF6B-72AB-4E92-B69A-A8EC532F4545}"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ACA59BE1-1F48-4D57-9631-6442124EEEB5}"/>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F5D538C5-BC6A-4DBC-8460-7A9EBB8C6BA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112E14C9-AAE3-4576-8BE3-7C5F4A82939F}"/>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816" r:id="rId1"/>
    <p:sldLayoutId id="2147484817" r:id="rId2"/>
    <p:sldLayoutId id="2147484818" r:id="rId3"/>
    <p:sldLayoutId id="2147484813" r:id="rId4"/>
    <p:sldLayoutId id="2147484819" r:id="rId5"/>
    <p:sldLayoutId id="2147484814" r:id="rId6"/>
    <p:sldLayoutId id="2147484820" r:id="rId7"/>
    <p:sldLayoutId id="2147484821" r:id="rId8"/>
    <p:sldLayoutId id="2147484822" r:id="rId9"/>
    <p:sldLayoutId id="2147484815" r:id="rId10"/>
    <p:sldLayoutId id="2147484823"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567FD075-D49F-4647-ACE3-04F7A9632695}"/>
              </a:ext>
            </a:extLst>
          </p:cNvPr>
          <p:cNvSpPr>
            <a:spLocks noGrp="1" noChangeArrowheads="1"/>
          </p:cNvSpPr>
          <p:nvPr>
            <p:ph type="title"/>
          </p:nvPr>
        </p:nvSpPr>
        <p:spPr>
          <a:xfrm>
            <a:off x="533400" y="152400"/>
            <a:ext cx="8001000" cy="6477000"/>
          </a:xfrm>
        </p:spPr>
        <p:txBody>
          <a:bodyPr/>
          <a:lstStyle/>
          <a:p>
            <a:pPr algn="ctr" eaLnBrk="1" fontAlgn="auto" hangingPunct="1">
              <a:spcAft>
                <a:spcPts val="0"/>
              </a:spcAft>
              <a:defRPr/>
            </a:pPr>
            <a:br>
              <a:rPr lang="en-US" sz="6000" b="1">
                <a:solidFill>
                  <a:srgbClr val="002060"/>
                </a:solidFill>
                <a:effectLst>
                  <a:outerShdw blurRad="38100" dist="38100" dir="2700000" algn="tl">
                    <a:srgbClr val="000000">
                      <a:alpha val="43137"/>
                    </a:srgbClr>
                  </a:outerShdw>
                </a:effectLst>
              </a:rPr>
            </a:br>
            <a:r>
              <a:rPr lang="en-US" sz="6000" b="1">
                <a:solidFill>
                  <a:srgbClr val="002060"/>
                </a:solidFill>
                <a:effectLst>
                  <a:outerShdw blurRad="38100" dist="38100" dir="2700000" algn="tl">
                    <a:srgbClr val="000000">
                      <a:alpha val="43137"/>
                    </a:srgbClr>
                  </a:outerShdw>
                </a:effectLst>
              </a:rPr>
              <a:t>the  seven  editions  of</a:t>
            </a:r>
            <a:br>
              <a:rPr lang="en-US" sz="6000" b="1">
                <a:solidFill>
                  <a:srgbClr val="002060"/>
                </a:solidFill>
                <a:effectLst>
                  <a:outerShdw blurRad="38100" dist="38100" dir="2700000" algn="tl">
                    <a:srgbClr val="000000">
                      <a:alpha val="43137"/>
                    </a:srgbClr>
                  </a:outerShdw>
                </a:effectLst>
              </a:rPr>
            </a:br>
            <a:r>
              <a:rPr lang="en-US" sz="6000" b="1">
                <a:solidFill>
                  <a:srgbClr val="002060"/>
                </a:solidFill>
                <a:effectLst>
                  <a:outerShdw blurRad="38100" dist="38100" dir="2700000" algn="tl">
                    <a:srgbClr val="000000">
                      <a:alpha val="43137"/>
                    </a:srgbClr>
                  </a:outerShdw>
                </a:effectLst>
              </a:rPr>
              <a:t>god’s  word</a:t>
            </a:r>
            <a:br>
              <a:rPr lang="en-US" sz="6600" b="1">
                <a:solidFill>
                  <a:srgbClr val="002060"/>
                </a:solidFill>
                <a:effectLst>
                  <a:outerShdw blurRad="38100" dist="38100" dir="2700000" algn="tl">
                    <a:srgbClr val="000000">
                      <a:alpha val="43137"/>
                    </a:srgbClr>
                  </a:outerShdw>
                </a:effectLst>
              </a:rPr>
            </a:b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F3242B-3640-4E5D-A059-5ACED5D7C30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42A53DD-387B-4926-8C5C-CA912524868D}"/>
              </a:ext>
            </a:extLst>
          </p:cNvPr>
          <p:cNvSpPr>
            <a:spLocks noGrp="1" noChangeArrowheads="1"/>
          </p:cNvSpPr>
          <p:nvPr>
            <p:ph idx="1"/>
          </p:nvPr>
        </p:nvSpPr>
        <p:spPr>
          <a:xfrm>
            <a:off x="457200" y="1066800"/>
            <a:ext cx="8229600" cy="46482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  It was Written in Nature.</a:t>
            </a:r>
          </a:p>
          <a:p>
            <a:pPr marL="609600" indent="-609600" algn="just"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II. It was Written in Conscience.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Indeed, when Gentiles, who do not have the law, do by nature things required by the law, they are a law for themselves, even though they do not have the law, </a:t>
            </a:r>
            <a:r>
              <a:rPr lang="en-US" sz="28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since they show that the requirements of the law are written on their hearts,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their consciences also bearing witness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their thoughts now accusing, now even defending them. - v14-15</a:t>
            </a:r>
          </a:p>
          <a:p>
            <a:pPr marL="609600" indent="-609600" algn="just" eaLnBrk="1" fontAlgn="auto" hangingPunct="1">
              <a:spcAft>
                <a:spcPts val="0"/>
              </a:spcAft>
              <a:buFont typeface="Wingdings 2" panose="05020102010507070707" pitchFamily="18" charset="2"/>
              <a:buNone/>
              <a:defRPr/>
            </a:pPr>
            <a:endParaRPr lang="en-US" sz="4000" b="1">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E8E6BC-C76F-49F0-B783-6F075B20BAE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9EA2568-A991-42E4-9653-073237D66B0F}"/>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God is just - but He is also </a:t>
            </a:r>
            <a:r>
              <a:rPr lang="en-US" sz="4400" b="1" u="sng">
                <a:solidFill>
                  <a:srgbClr val="990033"/>
                </a:solidFill>
                <a:effectLst>
                  <a:outerShdw blurRad="38100" dist="38100" dir="2700000" algn="tl">
                    <a:srgbClr val="000000">
                      <a:alpha val="43137"/>
                    </a:srgbClr>
                  </a:outerShdw>
                </a:effectLst>
                <a:latin typeface="Arial Narrow" pitchFamily="34" charset="0"/>
              </a:rPr>
              <a:t>fair</a:t>
            </a:r>
            <a:r>
              <a:rPr lang="en-US" sz="4400" b="1">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9E10FFD-5340-4529-A979-DD206F20E045}"/>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It was Written in Conscience.</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68CDD4E-DE71-4D22-95E3-F4347052D67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59BE1A-BAE6-4DE1-B018-DD3909B719E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What does God plant in everyone’s  conscience?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7DB4750-67F1-46F9-AFF4-4FD39054C023}"/>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It was Written in Conscience.</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B289CB-B503-4D3F-B95F-816E4A2738B2}"/>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005802-871B-49AE-B653-2B7A19186790}"/>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   It was Written in Nature.</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II.  It was Written in Conscience.</a:t>
            </a:r>
          </a:p>
          <a:p>
            <a:pPr marL="609600" indent="-609600" algn="just"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III. It was Written on Tablets of Stone.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Exodus 24:12 </a:t>
            </a:r>
            <a:r>
              <a:rPr lang="en-US" sz="2800" b="1">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 LORD said to Moses, “Come up to me on the mountain and stay here, and I will give you the tablets of stone, with the law and commands I have written for their instruction.”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97E0A42-7702-4224-BE75-A878EF6D571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31A138-BEF1-401B-A1C2-0FDB7E3C6EB5}"/>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was the first written word of God?</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E3D4267-2F67-4983-9099-39C44093098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It was Written on Tablets of Stone.</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4743A8-7407-496A-94E6-6B7540A0547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506FDF-10DD-4794-9DDC-D71E824A8D02}"/>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What was written on the tablets?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4D6DB45-A7DD-4F5E-A7B9-6156F69FBF6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It was Written on Tablets of Stone.</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ABF155-3E17-45BF-934A-8794BBF5452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E1811A-AA11-426A-8ECB-8EB29EB87C5E}"/>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What was the result?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5E2057D-7731-4A74-88EF-25B94C72105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It was Written on Tablets of Stone.</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95C696-F303-460F-B672-CC778DBA118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9F7AF82-1283-4795-A806-90F9BE3DB210}"/>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What was the result?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Salvation - if kept perfectly!</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But -</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341410A-5A6B-48FB-8995-C9D83F9FE2D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It was Written on Tablets of Stone.</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C5FFCA-F57E-42FD-9985-DB227B62274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D82CF3-B3E0-4BED-B019-EE6F8AB58FD7}"/>
              </a:ext>
            </a:extLst>
          </p:cNvPr>
          <p:cNvSpPr>
            <a:spLocks noGrp="1" noChangeArrowheads="1"/>
          </p:cNvSpPr>
          <p:nvPr>
            <p:ph idx="1"/>
          </p:nvPr>
        </p:nvSpPr>
        <p:spPr>
          <a:xfrm>
            <a:off x="457200" y="1143000"/>
            <a:ext cx="8229600" cy="51816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What was the result?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Salvation - if kept perfectly!</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But -</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Nobody ever did, except Lord Jesus!</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Hebrews 4:15 - For we do not have a high priest who is unable to sympathize with our weaknesses, but we have one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who has been tempted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in every way, just as we are —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yet was without sin</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5BCE31F-5638-4F17-95FC-D03A3197089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It was Written on Tablets of Stone.</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5E7CE0-9193-45C2-8AA1-DD08F6F0516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59DF05-C551-4081-9A0A-831D430F3DAC}"/>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What was the result?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Salvation - if kept perfectly!</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But -</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Nobody ever did, except Lord Jesus!</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3:23 - . . . all have sinned and fall short of the glory of God.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33ABE20-FB92-4F5C-945D-0887DF85569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It was Written on Tablets of Stone.</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5956AF-9924-4431-B827-6CFC6D98366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B4BC21-8B2E-457B-BF45-2CD7C2242A31}"/>
              </a:ext>
            </a:extLst>
          </p:cNvPr>
          <p:cNvSpPr>
            <a:spLocks noGrp="1" noChangeArrowheads="1"/>
          </p:cNvSpPr>
          <p:nvPr>
            <p:ph idx="1"/>
          </p:nvPr>
        </p:nvSpPr>
        <p:spPr>
          <a:xfrm>
            <a:off x="457200" y="1143000"/>
            <a:ext cx="8229600" cy="51054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2:6-10</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God “will give to each person according to what he has done.” To those who by persistence in doing good seek glory, honor and immortality, he will give eternal life. But for those who are self-seeking and who reject the truth and follow evil, there will be wrath and anger. There will be trouble and distress for every human being who does evil: first for the Jew, then for the Gentile; but glory, honor and peace for everyone who does good: first for the Jew, then for the Gentile. For God does not show favortism.</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7C737D-E824-4DBC-9DF0-BD829BE162E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CFB339-9B3C-457B-A3E6-326D5D9491D7}"/>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   It was Written in Nature.</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II.  It was Written in Conscience.</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III. It was Written on Tablets of Stone.</a:t>
            </a:r>
          </a:p>
          <a:p>
            <a:pPr marL="609600" indent="-609600" algn="just"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IV. It was Written into the Lord Jesus - the Living Word.</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789533-FE8C-41F6-B11B-C36233B9191C}"/>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09E49AF-1030-4292-A0A0-E22E715E125D}"/>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John 1:1 &amp; 14 - In the beginning was the Word, and the Word was with God, and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 Word was God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 Word became flesh and made his dwelling among us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We have seen his glory, the glory of the One and Only, who came from the Father, full of grace and truth.</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a:t>
            </a:r>
            <a:r>
              <a:rPr lang="en-US" sz="4400" b="1">
                <a:solidFill>
                  <a:srgbClr val="339966"/>
                </a:solidFill>
                <a:effectLst>
                  <a:outerShdw blurRad="38100" dist="38100" dir="2700000" algn="tl">
                    <a:srgbClr val="000000">
                      <a:alpha val="43137"/>
                    </a:srgbClr>
                  </a:outerShdw>
                </a:effectLst>
                <a:latin typeface="Arial Narrow" pitchFamily="34" charset="0"/>
              </a:rPr>
              <a:t>Word</a:t>
            </a:r>
            <a:r>
              <a:rPr lang="en-US" sz="4400" b="1">
                <a:solidFill>
                  <a:srgbClr val="990033"/>
                </a:solidFill>
                <a:effectLst>
                  <a:outerShdw blurRad="38100" dist="38100" dir="2700000" algn="tl">
                    <a:srgbClr val="000000">
                      <a:alpha val="43137"/>
                    </a:srgbClr>
                  </a:outerShdw>
                </a:effectLst>
                <a:latin typeface="Arial Narrow" pitchFamily="34" charset="0"/>
              </a:rPr>
              <a:t> = the verbal expression 	of an idea.</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E7B01C9-98BA-4473-ADCB-CFFD5A29D25C}"/>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It was Written into the Lord Jesus - the Living Word.</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97B112-0FC2-4A27-9BDB-9CEF71CD93D1}"/>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51FD17-191A-488F-BDC4-EB985A8124F5}"/>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John 1:1 &amp; 14 - In the beginning was the Word, and the Word was with God, and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 Word was God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 Word became flesh and made his dwelling among us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We have seen his glory, the glory of the One and Only, who came from the Father, full of grace and truth.</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Jesus is the expression of the 	Father like </a:t>
            </a:r>
            <a:r>
              <a:rPr lang="en-US" sz="4400" b="1" u="sng">
                <a:solidFill>
                  <a:srgbClr val="990033"/>
                </a:solidFill>
                <a:effectLst>
                  <a:outerShdw blurRad="38100" dist="38100" dir="2700000" algn="tl">
                    <a:srgbClr val="000000">
                      <a:alpha val="43137"/>
                    </a:srgbClr>
                  </a:outerShdw>
                </a:effectLst>
                <a:latin typeface="Arial Narrow" pitchFamily="34" charset="0"/>
              </a:rPr>
              <a:t>a word is the </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expression of a thought</a:t>
            </a:r>
            <a:r>
              <a:rPr lang="en-US" sz="4400" b="1">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6FE315B-174A-40AA-B951-749DBC2DE6F8}"/>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It was Written into the Lord Jesus - the Living Word.</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916196-F281-42A1-8F2B-C8B39281CCA1}"/>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8FCEAC-D0D8-4516-8011-C14DDF46028F}"/>
              </a:ext>
            </a:extLst>
          </p:cNvPr>
          <p:cNvSpPr>
            <a:spLocks noGrp="1" noChangeArrowheads="1"/>
          </p:cNvSpPr>
          <p:nvPr>
            <p:ph idx="1"/>
          </p:nvPr>
        </p:nvSpPr>
        <p:spPr>
          <a:xfrm>
            <a:off x="457200" y="1143000"/>
            <a:ext cx="8229600" cy="51816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600" b="1">
                <a:solidFill>
                  <a:schemeClr val="tx1"/>
                </a:solidFill>
                <a:effectLst>
                  <a:outerShdw blurRad="38100" dist="38100" dir="2700000" algn="tl">
                    <a:srgbClr val="000000">
                      <a:alpha val="43137"/>
                    </a:srgbClr>
                  </a:outerShdw>
                </a:effectLst>
                <a:latin typeface="Arial" pitchFamily="34" charset="0"/>
                <a:cs typeface="Arial" pitchFamily="34" charset="0"/>
              </a:rPr>
              <a:t>Hebrews 1:1-4 - In the past God spoke to our forefathers through the prophets at many times and in various ways, </a:t>
            </a:r>
            <a:r>
              <a:rPr lang="en-US" sz="26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a:solidFill>
                  <a:schemeClr val="tx1"/>
                </a:solidFill>
                <a:effectLst>
                  <a:outerShdw blurRad="38100" dist="38100" dir="2700000" algn="tl">
                    <a:srgbClr val="000000">
                      <a:alpha val="43137"/>
                    </a:srgbClr>
                  </a:outerShdw>
                </a:effectLst>
                <a:latin typeface="Arial" pitchFamily="34" charset="0"/>
                <a:cs typeface="Arial" pitchFamily="34" charset="0"/>
              </a:rPr>
              <a:t>but in these last days he has spoken to us by his Son, whom he appointed heir of all things, and through whom he made the universe. </a:t>
            </a:r>
            <a:r>
              <a:rPr lang="en-US" sz="2600" b="1" u="sng" baseline="3000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600" b="1" u="sng">
                <a:solidFill>
                  <a:schemeClr val="tx1"/>
                </a:solidFill>
                <a:effectLst>
                  <a:outerShdw blurRad="38100" dist="38100" dir="2700000" algn="tl">
                    <a:srgbClr val="000000">
                      <a:alpha val="43137"/>
                    </a:srgbClr>
                  </a:outerShdw>
                </a:effectLst>
                <a:latin typeface="Arial" pitchFamily="34" charset="0"/>
                <a:cs typeface="Arial" pitchFamily="34" charset="0"/>
              </a:rPr>
              <a:t>The Son is the radiance of God’s glory and the exact representation of his being</a:t>
            </a:r>
            <a:r>
              <a:rPr lang="en-US" sz="2600" b="1">
                <a:solidFill>
                  <a:schemeClr val="tx1"/>
                </a:solidFill>
                <a:effectLst>
                  <a:outerShdw blurRad="38100" dist="38100" dir="2700000" algn="tl">
                    <a:srgbClr val="000000">
                      <a:alpha val="43137"/>
                    </a:srgbClr>
                  </a:outerShdw>
                </a:effectLst>
                <a:latin typeface="Arial" pitchFamily="34" charset="0"/>
                <a:cs typeface="Arial" pitchFamily="34" charset="0"/>
              </a:rPr>
              <a:t>, sustaining all things by his powerful word. After he had provided purification for sins, he sat down at the right hand of the Majesty in heaven. </a:t>
            </a:r>
            <a:r>
              <a:rPr lang="en-US" sz="26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600" b="1">
                <a:solidFill>
                  <a:schemeClr val="tx1"/>
                </a:solidFill>
                <a:effectLst>
                  <a:outerShdw blurRad="38100" dist="38100" dir="2700000" algn="tl">
                    <a:srgbClr val="000000">
                      <a:alpha val="43137"/>
                    </a:srgbClr>
                  </a:outerShdw>
                </a:effectLst>
                <a:latin typeface="Arial" pitchFamily="34" charset="0"/>
                <a:cs typeface="Arial" pitchFamily="34" charset="0"/>
              </a:rPr>
              <a:t>So he became as much superior to the angels as the name he has inherited is superior to theirs.</a:t>
            </a:r>
            <a:endPar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45A9194-C1CF-4A37-A83B-13939E0BBCBF}"/>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It was Written into the Lord Jesus - the Living Word.</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6EAB57F-BAF4-4F73-A8BF-EF891AA2F30C}"/>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D38C14-1CE3-4420-94A8-B1E0AE202A05}"/>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Jesus is God in the </a:t>
            </a:r>
            <a:r>
              <a:rPr lang="en-US" sz="4400" b="1" u="sng">
                <a:solidFill>
                  <a:srgbClr val="990033"/>
                </a:solidFill>
                <a:effectLst>
                  <a:outerShdw blurRad="38100" dist="38100" dir="2700000" algn="tl">
                    <a:srgbClr val="000000">
                      <a:alpha val="43137"/>
                    </a:srgbClr>
                  </a:outerShdw>
                </a:effectLst>
                <a:latin typeface="Arial Narrow" pitchFamily="34" charset="0"/>
              </a:rPr>
              <a:t>flesh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John 14:6 - Jesus answered, “I am the way and the truth and the life. No one comes to the Father except through me.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86BB14D-4EDC-4F88-9AEE-12808D711A4B}"/>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It was Written into the Lord Jesus - the Living Word.</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F83E2B-4245-461F-891B-4FD41D22947A}"/>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A50832-0627-4564-A9DE-D64414051CA9}"/>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Jesus is God in the </a:t>
            </a:r>
            <a:r>
              <a:rPr lang="en-US" sz="4400" b="1" u="sng">
                <a:solidFill>
                  <a:srgbClr val="990033"/>
                </a:solidFill>
                <a:effectLst>
                  <a:outerShdw blurRad="38100" dist="38100" dir="2700000" algn="tl">
                    <a:srgbClr val="000000">
                      <a:alpha val="43137"/>
                    </a:srgbClr>
                  </a:outerShdw>
                </a:effectLst>
                <a:latin typeface="Arial Narrow" pitchFamily="34" charset="0"/>
              </a:rPr>
              <a:t>flesh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He lived the life God designed 	for you to live -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perfectly</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B5331A1-7B65-48EA-A4AC-BC027B901A9A}"/>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It was Written into the Lord Jesus - the Living Word.</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4CB3EC-F41E-4CA9-A37C-29C2D9BD6CE3}"/>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2D09628-72B5-4E63-904D-EB145D352B02}"/>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Jesus is God in the </a:t>
            </a:r>
            <a:r>
              <a:rPr lang="en-US" sz="4400" b="1" u="sng">
                <a:solidFill>
                  <a:srgbClr val="990033"/>
                </a:solidFill>
                <a:effectLst>
                  <a:outerShdw blurRad="38100" dist="38100" dir="2700000" algn="tl">
                    <a:srgbClr val="000000">
                      <a:alpha val="43137"/>
                    </a:srgbClr>
                  </a:outerShdw>
                </a:effectLst>
                <a:latin typeface="Arial Narrow" pitchFamily="34" charset="0"/>
              </a:rPr>
              <a:t>flesh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He lived the life God designed 	for you to live -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perfectly</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Jesus was the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Living</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Word</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A1D85CA-84A0-4C4C-98BE-6E9F3BC3E2AC}"/>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It was Written into the Lord Jesus - the Living Word.</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FD7F01-5300-40E6-9997-AF7C674476B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78AD01-BF74-43AB-95A5-36EF0BB6A1D6}"/>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Jesus is God in the </a:t>
            </a:r>
            <a:r>
              <a:rPr lang="en-US" sz="4400" b="1" u="sng">
                <a:solidFill>
                  <a:srgbClr val="990033"/>
                </a:solidFill>
                <a:effectLst>
                  <a:outerShdw blurRad="38100" dist="38100" dir="2700000" algn="tl">
                    <a:srgbClr val="000000">
                      <a:alpha val="43137"/>
                    </a:srgbClr>
                  </a:outerShdw>
                </a:effectLst>
                <a:latin typeface="Arial Narrow" pitchFamily="34" charset="0"/>
              </a:rPr>
              <a:t>flesh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He lived the life God designed 	for you to live -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perfectly</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Jesus was the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Living</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Word</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4. What happened when He went 	to the cross?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F2BBD8C-0F4F-42CF-B092-B1FBD3A97E3E}"/>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It was Written into the Lord Jesus - the Living Word.</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7DD289A-9E78-47A6-9AE3-C0437E05110C}"/>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4B49D7-F635-483F-8FAC-CB40B7E82C37}"/>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5. What are you demonstrating 	when you surrender your life to 	Him?</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7D7A5F6-B7AB-4DCF-A191-84D05114AF52}"/>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It was Written into the Lord Jesus - the Living Word.</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CB09C2-8564-418B-AB84-22485F397E03}"/>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2A6782-D48F-4B57-9CF2-DB1B9D8BFDB4}"/>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5. What are you demonstrating 	when you surrender your life to 	Him?</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6. What’s the motivation for 	living a life pleasing to Him?</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D4FCCF0-6618-4476-91F3-2E0B43EDC45C}"/>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It was Written into the Lord Jesus - the Living Word.</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D6EFFD-8ABD-48E3-A272-13A80F7AB8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3E8BAAB-7198-43ED-A035-4CDA5B7AF19A}"/>
              </a:ext>
            </a:extLst>
          </p:cNvPr>
          <p:cNvSpPr>
            <a:spLocks noGrp="1" noChangeArrowheads="1"/>
          </p:cNvSpPr>
          <p:nvPr>
            <p:ph idx="1"/>
          </p:nvPr>
        </p:nvSpPr>
        <p:spPr>
          <a:xfrm>
            <a:off x="457200" y="11430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2:12-13</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All who sin apart from the law will also perish apart from the law, and all who sin under the law will be judged by the law. For it is not those who hear the law who are righteous in God’s sight, but it is those who obey the law who will be declared righteous.</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82AD52-2520-4931-8AB5-5C407D8074AC}"/>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3D16A2-9AC9-4832-BA89-BD7452DFAE6C}"/>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   It was Written in Nature.</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II.  It was Written in Conscience.</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III. It was Written on Tablets of Stone.</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IV. It was Written into the Lord Jesus - the Living Word.</a:t>
            </a:r>
          </a:p>
          <a:p>
            <a:pPr marL="609600" indent="-609600" algn="just"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V.  It is Written in the Bible.</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401837-1FD0-45A1-8F7C-4894181DCE8A}"/>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D22697-E7F1-4836-917B-9934D9CD6485}"/>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15:4 - For everything that was written in the past was written to teach us, so that through endurance and the encouragement of the Scriptures we might have hope.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B4E2D39-E8CA-49DD-A7AB-959386A2429E}"/>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V.  It is Written in the Bible.</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430D8F-FC6D-4A3D-8B23-A51D405CAC1E}"/>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39A77D-3C36-4746-A105-37B2D8E02C16}"/>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15:4 - For everything that was written in the past was written to teach us, so that through endurance and the encouragement of the Scriptures we might have hope.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Hebrews 4:12 - For the word of God is living and active. Sharper than any double-edged sword, it penetrates even to dividing soul and spirit, joints and marrow; it judges the thoughts and attitudes of the heart.</a:t>
            </a:r>
          </a:p>
        </p:txBody>
      </p:sp>
      <p:sp>
        <p:nvSpPr>
          <p:cNvPr id="4" name="Rectangle 3">
            <a:extLst>
              <a:ext uri="{FF2B5EF4-FFF2-40B4-BE49-F238E27FC236}">
                <a16:creationId xmlns:a16="http://schemas.microsoft.com/office/drawing/2014/main" id="{3AE8DB80-90ED-4785-ADC6-71F460E7F742}"/>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V.  It is Written in the Bible.</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809685-82D6-4186-B41D-B311D2548336}"/>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1079876-BD4E-4450-8C67-8002A1E23271}"/>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15:4 - For everything that was written in the past was written to teach us, so that through endurance and the encouragement of the Scriptures we might have hope.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Hebrews 4:12 - For the word of God is living and active. Sharper than any double-edged sword, it penetrates even to dividing soul and spirit, joints and marrow; it judges the thoughts and attitudes of the heart.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  What’s the purpose of the Bible?</a:t>
            </a:r>
          </a:p>
        </p:txBody>
      </p:sp>
      <p:sp>
        <p:nvSpPr>
          <p:cNvPr id="4" name="Rectangle 3">
            <a:extLst>
              <a:ext uri="{FF2B5EF4-FFF2-40B4-BE49-F238E27FC236}">
                <a16:creationId xmlns:a16="http://schemas.microsoft.com/office/drawing/2014/main" id="{FD6A0720-4630-4777-B313-D7A00A6DA545}"/>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V.  It is Written in the Bible.</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1BC0DE-B13C-4E74-AFDB-FC10F9C612B8}"/>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E64971-7DCD-4C50-93C8-1BDE6A8A1A03}"/>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15:4 - For everything that was written in the past was written to teach us, so that through endurance and the encouragement of the Scriptures we might have hope.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Hebrews 4:12 - For the word of God is living and active. Sharper than any double-edged sword, it penetrates even to dividing soul and spirit, joints and marrow; it judges the thoughts and attitudes of the heart.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B.  What will it do for you?</a:t>
            </a:r>
          </a:p>
        </p:txBody>
      </p:sp>
      <p:sp>
        <p:nvSpPr>
          <p:cNvPr id="4" name="Rectangle 3">
            <a:extLst>
              <a:ext uri="{FF2B5EF4-FFF2-40B4-BE49-F238E27FC236}">
                <a16:creationId xmlns:a16="http://schemas.microsoft.com/office/drawing/2014/main" id="{5106D74C-85E5-4364-BFDA-7D15F7EC8E29}"/>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V.  It is Written in the Bible.</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4D8E01-31EE-49D6-9841-448290D10841}"/>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7CBEA7-1033-4288-A1D8-D3823FA660DF}"/>
              </a:ext>
            </a:extLst>
          </p:cNvPr>
          <p:cNvSpPr>
            <a:spLocks noGrp="1" noChangeArrowheads="1"/>
          </p:cNvSpPr>
          <p:nvPr>
            <p:ph idx="1"/>
          </p:nvPr>
        </p:nvSpPr>
        <p:spPr>
          <a:xfrm>
            <a:off x="457200" y="10668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   It was Written in Nature.</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II.  It was Written in Conscience.</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III. It was Written on Tablets of Stone.</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IV. It was Written into the Lord Jesus - the Living Word.</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V.  It is Written in the Bible.</a:t>
            </a:r>
          </a:p>
          <a:p>
            <a:pPr marL="609600" indent="-609600" algn="just"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VI. It is Written on Your Heart.</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3D60605-486D-4B2E-A631-FA50EFA88777}"/>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A711E8-44A8-4B5E-9B96-CD3B545F6FE3}"/>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Hebrews 8:10 - This is the covenant I will make with the house of Israel after that time, declares the Lord. I will put my laws in their minds and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write them on their hearts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I will be their God, and they will be my people.</a:t>
            </a:r>
          </a:p>
        </p:txBody>
      </p:sp>
      <p:sp>
        <p:nvSpPr>
          <p:cNvPr id="4" name="Rectangle 3">
            <a:extLst>
              <a:ext uri="{FF2B5EF4-FFF2-40B4-BE49-F238E27FC236}">
                <a16:creationId xmlns:a16="http://schemas.microsoft.com/office/drawing/2014/main" id="{D8F85F26-883B-47E1-AA74-5AB9C8964BD3}"/>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VI.  It is Written on Your Heart.</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77BBA1-57A9-4933-BD26-E7314AB3B4D2}"/>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A3BB4F-3F68-4B2A-B8A7-E73F44A2AF7D}"/>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How does it get written on your heart?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97C346F-AB9F-4229-9C26-43B71B5DF045}"/>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VI.  It is Written on Your Heart.</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5AB02B-717C-46F1-8883-71F15E46EBB3}"/>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B214AF7-51E4-48CD-9F06-0BEB4B0563E2}"/>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The 4 Step Process: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A7FC8F7-9E00-45A1-94B0-021DA590BBB9}"/>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VI.  It is Written on Your Heart.</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B5CCE6-9D9F-4FE3-B592-EE38B25B52F0}"/>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B0C19AB-9B87-48E1-BFBE-79229187D2B4}"/>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The 4 Step Process: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Read</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the word regularly.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2DA5E7E-CB56-408D-A961-B76231DAFD7A}"/>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VI.  It is Written on Your Heart.</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35C557D-DF18-423E-A510-9A0C23F5FFF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ED793C-6FEC-4BF8-82F4-03A66DC2BBB6}"/>
              </a:ext>
            </a:extLst>
          </p:cNvPr>
          <p:cNvSpPr>
            <a:spLocks noGrp="1" noChangeArrowheads="1"/>
          </p:cNvSpPr>
          <p:nvPr>
            <p:ph idx="1"/>
          </p:nvPr>
        </p:nvSpPr>
        <p:spPr>
          <a:xfrm>
            <a:off x="457200" y="1143000"/>
            <a:ext cx="8229600" cy="51054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2:14-16</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(Indeed, when Gentiles, who do not have the law, do by nature things required by the law, they are a law for themselves, even though they do not have the law, since they show that the requirements of the law are written on their hearts, their consciences also bearing witness, and their thoughts now accusing, now even defending them.) This will take place on the day when God will judge men’s secrets through Jesus Christ, as my gospel declares.</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4BB56DB-9276-4C2D-93BA-A09D876AD1B7}"/>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6B0A6A-FFB1-4C31-8A81-A7FAC7B44CE6}"/>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The 4 Step Process: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Read</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the word regularly.</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Study</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 the word is saying.</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A91D3D8-B1BB-4850-8EF3-48982E831946}"/>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VI.  It is Written on Your Heart.</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D6446D-D855-4569-B15E-44AED5C6048B}"/>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B5D11D-2067-4694-AA0E-E64824BDFFAE}"/>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The 4 Step Process: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Read</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the word regularly.</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Study</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 the word is saying.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Memorize</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meaningful portions.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6D980A1-BA51-4CD7-84B0-7FE918CC4934}"/>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VI.  It is Written on Your Heart.</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0771212-2A42-4F62-889A-F5E94B7FF7E0}"/>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DC2244-F6E1-45CB-963F-CA114F3E3162}"/>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The 4 Step Process: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Read</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the word regularly.</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Study</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 the word is saying.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Memorize</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meaningful portions.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4.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Meditate</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until it becomes a 	part of your heart!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E7A1647-5177-4E0F-B37D-9B5E0700DBC2}"/>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VI.  It is Written on Your Heart.</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C4CC08-3647-438F-A1DD-273D3A1D11B3}"/>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C35225-6BB8-4BCA-94D1-344BDDB4E5AE}"/>
              </a:ext>
            </a:extLst>
          </p:cNvPr>
          <p:cNvSpPr>
            <a:spLocks noGrp="1" noChangeArrowheads="1"/>
          </p:cNvSpPr>
          <p:nvPr>
            <p:ph idx="1"/>
          </p:nvPr>
        </p:nvSpPr>
        <p:spPr>
          <a:xfrm>
            <a:off x="457200" y="10668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   It was Written in Nature.</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II.  It was Written in Conscience.</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III. It was Written on Tablets of Stone.</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IV. It was Written into the Lord Jesus - the Living Word.</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V.  It is Written in the Bible.</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VI. It is Written on Your Heart.</a:t>
            </a:r>
          </a:p>
          <a:p>
            <a:pPr marL="609600" indent="-609600" algn="just"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VII. It is Written into You &amp; Me.</a:t>
            </a: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5C06D1-6813-45DC-A13D-100EE39C0F5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680866-C7E8-4DAB-ABC9-862788E943F5}"/>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II Corinthians 3:2-3 - You yourselves are our letter, written on our hearts, known and read by everybody. </a:t>
            </a:r>
            <a:r>
              <a:rPr lang="en-US" sz="28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You show that you are a letter from Christ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the result of our ministry, written not with ink but with the Spirit of the living God, not on tablets of stone but on tablets of human hearts.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C0406ED-B62E-4225-BA23-2D9EB53BF55B}"/>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VII. It is Written into You &amp; Me.</a:t>
            </a: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DF3B14-6AA3-4EA1-A80A-EF974B313415}"/>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82B2D2-E2E3-4A01-A9FF-A802882197B5}"/>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The </a:t>
            </a:r>
            <a:r>
              <a:rPr lang="en-US" sz="4400" b="1" u="sng">
                <a:solidFill>
                  <a:srgbClr val="990033"/>
                </a:solidFill>
                <a:effectLst>
                  <a:outerShdw blurRad="38100" dist="38100" dir="2700000" algn="tl">
                    <a:srgbClr val="000000">
                      <a:alpha val="43137"/>
                    </a:srgbClr>
                  </a:outerShdw>
                </a:effectLst>
                <a:latin typeface="Arial Narrow" pitchFamily="34" charset="0"/>
              </a:rPr>
              <a:t>transformed</a:t>
            </a:r>
            <a:r>
              <a:rPr lang="en-US" sz="4400" b="1">
                <a:solidFill>
                  <a:srgbClr val="990033"/>
                </a:solidFill>
                <a:effectLst>
                  <a:outerShdw blurRad="38100" dist="38100" dir="2700000" algn="tl">
                    <a:srgbClr val="000000">
                      <a:alpha val="43137"/>
                    </a:srgbClr>
                  </a:outerShdw>
                </a:effectLst>
                <a:latin typeface="Arial Narrow" pitchFamily="34" charset="0"/>
              </a:rPr>
              <a:t> life is the best witness.</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12:2 - Do not conform any longer to the pattern of this world, but be transformed by the renewing of your mind. Then you will be able to test and approve what God’s will is — his good, pleasing and perfect will. </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112ED83-9337-485E-8101-B61F8F28C052}"/>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VII. It is Written into You &amp; Me.</a:t>
            </a: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ED83C8-4B4B-44B1-9FBB-3FCE0ABF33F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5663B4-7380-4D98-96C6-85141AAED9BC}"/>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show off the power of God’s life in practical ways?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1:22 - Do not merely listen to the word, and so deceive yourselves.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what it says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2AB7E3F2-DA1A-4865-9093-88E5C239DEC3}"/>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VII. It is Written into You &amp; Me.</a:t>
            </a: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0D9C24-C3C2-4742-AA32-7D7DE8C4460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ABC623-6812-461F-A4D0-02224FB7A5D5}"/>
              </a:ext>
            </a:extLst>
          </p:cNvPr>
          <p:cNvSpPr>
            <a:spLocks noGrp="1" noChangeArrowheads="1"/>
          </p:cNvSpPr>
          <p:nvPr>
            <p:ph idx="1"/>
          </p:nvPr>
        </p:nvSpPr>
        <p:spPr>
          <a:xfrm>
            <a:off x="457200" y="1143000"/>
            <a:ext cx="8229600" cy="51816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2:14-18 - What good is it, my brothers, if a man claims to have faith but has no deeds? Can such faith save him? </a:t>
            </a:r>
            <a:r>
              <a:rPr lang="en-US" sz="28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Suppose a brother or sister is without clothes and daily food. </a:t>
            </a:r>
            <a:r>
              <a:rPr lang="en-US" sz="28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If one of you says to him, “Go, I wish you well; keep warm and well fed,” but does nothing about his physical needs, what good is it? </a:t>
            </a:r>
            <a:r>
              <a:rPr lang="en-US" sz="28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In the same way,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faith by itself, if it is not accompanied by action, is dead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But someone will say, “You have faith; I have deeds.” Show me your faith without deeds, and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I will show you my faith by what I do</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DF3D8DC-1AEA-4888-AD21-5E0C3FDE8A0C}"/>
              </a:ext>
            </a:extLst>
          </p:cNvPr>
          <p:cNvSpPr/>
          <p:nvPr/>
        </p:nvSpPr>
        <p:spPr>
          <a:xfrm>
            <a:off x="8382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VII. It is Written into You &amp; Me.</a:t>
            </a: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677438-BA20-4F21-8526-CCD93EF94D6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9BAFBE-F42E-4AAF-BA94-B292B5EAC37F}"/>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God loves you so much He was willing to reveal Himself to you in so many ways!</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Reveal what He has shown to you to everyone that you know!</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108548" name="Rectangle 3">
            <a:extLst>
              <a:ext uri="{FF2B5EF4-FFF2-40B4-BE49-F238E27FC236}">
                <a16:creationId xmlns:a16="http://schemas.microsoft.com/office/drawing/2014/main" id="{B0A231BA-3F79-4FA7-8260-0DDD4DBBFCA7}"/>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73C73A-6D9D-45FE-8550-D6BF0B4F1F3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2C18D6-6995-430E-BFF8-A4E1C0FB17BD}"/>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God’s Word</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His revelation -</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was written at least</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7 different ways!</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02D406-3224-4E45-A3B5-F9FFBD80CBD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81D8FE-556E-45C4-B207-7973BA659949}"/>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rgbClr val="002060"/>
                </a:solidFill>
                <a:effectLst>
                  <a:outerShdw blurRad="38100" dist="38100" dir="2700000" algn="tl">
                    <a:srgbClr val="000000">
                      <a:alpha val="43137"/>
                    </a:srgbClr>
                  </a:outerShdw>
                </a:effectLst>
                <a:latin typeface="Arial Narrow" pitchFamily="34" charset="0"/>
              </a:rPr>
              <a:t>I</a:t>
            </a:r>
            <a:r>
              <a:rPr lang="en-US" sz="4000" b="1">
                <a:solidFill>
                  <a:srgbClr val="002060"/>
                </a:solidFill>
                <a:effectLst>
                  <a:outerShdw blurRad="38100" dist="38100" dir="2700000" algn="tl">
                    <a:srgbClr val="000000">
                      <a:alpha val="43137"/>
                    </a:srgbClr>
                  </a:outerShdw>
                </a:effectLst>
                <a:latin typeface="Arial Narrow" pitchFamily="34" charset="0"/>
              </a:rPr>
              <a:t>. It was Written in Nature.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Psalm 19:1 - The heavens declare the glory of God; the skies proclaim the work of his hands.</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F11A9-FD66-4B8C-96B2-35AD4F1243A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4ABAD4-4CAD-4476-AF41-42244FA71AD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Nature shows God’s absolute </a:t>
            </a:r>
            <a:r>
              <a:rPr lang="en-US" sz="4400" b="1" u="sng">
                <a:solidFill>
                  <a:srgbClr val="990033"/>
                </a:solidFill>
                <a:effectLst>
                  <a:outerShdw blurRad="38100" dist="38100" dir="2700000" algn="tl">
                    <a:srgbClr val="000000">
                      <a:alpha val="43137"/>
                    </a:srgbClr>
                  </a:outerShdw>
                </a:effectLst>
                <a:latin typeface="Arial Narrow" pitchFamily="34" charset="0"/>
              </a:rPr>
              <a:t>majesty</a:t>
            </a:r>
            <a:r>
              <a:rPr lang="en-US" sz="4400" b="1">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72449A8-CD9A-4417-BD57-1D73127C924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It was Written in Nature.</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18517BE-28FE-4A42-A112-4A9A82F842A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229861-F476-4EFD-95F4-39C018B12CF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Nature shows God’s absolute </a:t>
            </a:r>
            <a:r>
              <a:rPr lang="en-US" sz="4400" b="1" u="sng">
                <a:solidFill>
                  <a:srgbClr val="990033"/>
                </a:solidFill>
                <a:effectLst>
                  <a:outerShdw blurRad="38100" dist="38100" dir="2700000" algn="tl">
                    <a:srgbClr val="000000">
                      <a:alpha val="43137"/>
                    </a:srgbClr>
                  </a:outerShdw>
                </a:effectLst>
                <a:latin typeface="Arial Narrow" pitchFamily="34" charset="0"/>
              </a:rPr>
              <a:t>majesty</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The </a:t>
            </a:r>
            <a:r>
              <a:rPr lang="en-US" sz="4400" b="1" u="sng">
                <a:solidFill>
                  <a:srgbClr val="990033"/>
                </a:solidFill>
                <a:effectLst>
                  <a:outerShdw blurRad="38100" dist="38100" dir="2700000" algn="tl">
                    <a:srgbClr val="000000">
                      <a:alpha val="43137"/>
                    </a:srgbClr>
                  </a:outerShdw>
                </a:effectLst>
                <a:latin typeface="Arial Narrow" pitchFamily="34" charset="0"/>
              </a:rPr>
              <a:t>universe</a:t>
            </a:r>
            <a:r>
              <a:rPr lang="en-US" sz="4400" b="1">
                <a:solidFill>
                  <a:srgbClr val="990033"/>
                </a:solidFill>
                <a:effectLst>
                  <a:outerShdw blurRad="38100" dist="38100" dir="2700000" algn="tl">
                    <a:srgbClr val="000000">
                      <a:alpha val="43137"/>
                    </a:srgbClr>
                  </a:outerShdw>
                </a:effectLst>
                <a:latin typeface="Arial Narrow" pitchFamily="34" charset="0"/>
              </a:rPr>
              <a:t> is so big we can’t even imagine it.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471A7B0-8D82-4963-982B-34B52015B6F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It was Written in Nature.</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7B0AD3-5E0C-499B-9F3A-19166853DA0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EFDF23-A28D-4378-BE9A-167F32990E4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Nature shows God’s absolute </a:t>
            </a:r>
            <a:r>
              <a:rPr lang="en-US" sz="4400" b="1" u="sng">
                <a:solidFill>
                  <a:srgbClr val="990033"/>
                </a:solidFill>
                <a:effectLst>
                  <a:outerShdw blurRad="38100" dist="38100" dir="2700000" algn="tl">
                    <a:srgbClr val="000000">
                      <a:alpha val="43137"/>
                    </a:srgbClr>
                  </a:outerShdw>
                </a:effectLst>
                <a:latin typeface="Arial Narrow" pitchFamily="34" charset="0"/>
              </a:rPr>
              <a:t>majesty</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The </a:t>
            </a:r>
            <a:r>
              <a:rPr lang="en-US" sz="4400" b="1" u="sng">
                <a:solidFill>
                  <a:srgbClr val="990033"/>
                </a:solidFill>
                <a:effectLst>
                  <a:outerShdw blurRad="38100" dist="38100" dir="2700000" algn="tl">
                    <a:srgbClr val="000000">
                      <a:alpha val="43137"/>
                    </a:srgbClr>
                  </a:outerShdw>
                </a:effectLst>
                <a:latin typeface="Arial Narrow" pitchFamily="34" charset="0"/>
              </a:rPr>
              <a:t>universe</a:t>
            </a:r>
            <a:r>
              <a:rPr lang="en-US" sz="4400" b="1">
                <a:solidFill>
                  <a:srgbClr val="990033"/>
                </a:solidFill>
                <a:effectLst>
                  <a:outerShdw blurRad="38100" dist="38100" dir="2700000" algn="tl">
                    <a:srgbClr val="000000">
                      <a:alpha val="43137"/>
                    </a:srgbClr>
                  </a:outerShdw>
                </a:effectLst>
                <a:latin typeface="Arial Narrow" pitchFamily="34" charset="0"/>
              </a:rPr>
              <a:t> is so big we can’t even imagine it.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God is </a:t>
            </a:r>
            <a:r>
              <a:rPr lang="en-US" sz="4400" b="1" u="sng">
                <a:solidFill>
                  <a:srgbClr val="990033"/>
                </a:solidFill>
                <a:effectLst>
                  <a:outerShdw blurRad="38100" dist="38100" dir="2700000" algn="tl">
                    <a:srgbClr val="000000">
                      <a:alpha val="43137"/>
                    </a:srgbClr>
                  </a:outerShdw>
                </a:effectLst>
                <a:latin typeface="Arial Narrow" pitchFamily="34" charset="0"/>
              </a:rPr>
              <a:t>bigger</a:t>
            </a:r>
            <a:r>
              <a:rPr lang="en-US" sz="4400" b="1">
                <a:solidFill>
                  <a:srgbClr val="990033"/>
                </a:solidFill>
                <a:effectLst>
                  <a:outerShdw blurRad="38100" dist="38100" dir="2700000" algn="tl">
                    <a:srgbClr val="000000">
                      <a:alpha val="43137"/>
                    </a:srgbClr>
                  </a:outerShdw>
                </a:effectLst>
                <a:latin typeface="Arial Narrow" pitchFamily="34" charset="0"/>
              </a:rPr>
              <a:t> than His universe.</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CF37555-4A98-4A3E-AD67-2F98902056E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It was Written in Nature.</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20888</TotalTime>
  <Words>2641</Words>
  <Application>Microsoft Office PowerPoint</Application>
  <PresentationFormat>On-screen Show (4:3)</PresentationFormat>
  <Paragraphs>251</Paragraphs>
  <Slides>48</Slides>
  <Notes>48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 Narrow</vt:lpstr>
      <vt:lpstr>Arial</vt:lpstr>
      <vt:lpstr>Lucida Sans Unicode</vt:lpstr>
      <vt:lpstr>Wingdings 2</vt:lpstr>
      <vt:lpstr>Calibri</vt:lpstr>
      <vt:lpstr>Times New Roman</vt:lpstr>
      <vt:lpstr>Trek</vt:lpstr>
      <vt:lpstr> the  seven  editions  of god’s  word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1342</cp:revision>
  <dcterms:created xsi:type="dcterms:W3CDTF">2005-04-23T22:37:40Z</dcterms:created>
  <dcterms:modified xsi:type="dcterms:W3CDTF">2021-02-06T19:38:23Z</dcterms:modified>
</cp:coreProperties>
</file>