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handoutMasterIdLst>
    <p:handoutMasterId r:id="rId41"/>
  </p:handoutMasterIdLst>
  <p:sldIdLst>
    <p:sldId id="398" r:id="rId2"/>
    <p:sldId id="1402" r:id="rId3"/>
    <p:sldId id="1434" r:id="rId4"/>
    <p:sldId id="1362" r:id="rId5"/>
    <p:sldId id="925" r:id="rId6"/>
    <p:sldId id="1403" r:id="rId7"/>
    <p:sldId id="1404" r:id="rId8"/>
    <p:sldId id="1405" r:id="rId9"/>
    <p:sldId id="1406" r:id="rId10"/>
    <p:sldId id="1407" r:id="rId11"/>
    <p:sldId id="1408" r:id="rId12"/>
    <p:sldId id="1409" r:id="rId13"/>
    <p:sldId id="1410" r:id="rId14"/>
    <p:sldId id="1411" r:id="rId15"/>
    <p:sldId id="1412" r:id="rId16"/>
    <p:sldId id="1413" r:id="rId17"/>
    <p:sldId id="1414" r:id="rId18"/>
    <p:sldId id="1435" r:id="rId19"/>
    <p:sldId id="1416" r:id="rId20"/>
    <p:sldId id="1415" r:id="rId21"/>
    <p:sldId id="1417" r:id="rId22"/>
    <p:sldId id="1418" r:id="rId23"/>
    <p:sldId id="1419" r:id="rId24"/>
    <p:sldId id="1420" r:id="rId25"/>
    <p:sldId id="1421" r:id="rId26"/>
    <p:sldId id="1422" r:id="rId27"/>
    <p:sldId id="1423" r:id="rId28"/>
    <p:sldId id="1424" r:id="rId29"/>
    <p:sldId id="1425" r:id="rId30"/>
    <p:sldId id="1426" r:id="rId31"/>
    <p:sldId id="1427" r:id="rId32"/>
    <p:sldId id="1428" r:id="rId33"/>
    <p:sldId id="1429" r:id="rId34"/>
    <p:sldId id="1430" r:id="rId35"/>
    <p:sldId id="1431" r:id="rId36"/>
    <p:sldId id="1432" r:id="rId37"/>
    <p:sldId id="1433" r:id="rId38"/>
    <p:sldId id="1025" r:id="rId39"/>
  </p:sldIdLst>
  <p:sldSz cx="9144000" cy="6858000" type="screen4x3"/>
  <p:notesSz cx="6858000" cy="91440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F147274-BB1F-43C4-9908-E9A7EA862E6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DC627443-EA48-445C-9ABA-9EEB6781F01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F052AD50-5F8E-4366-86CA-CCDB35A07D4B}"/>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4E7F8EEE-F9C5-40C0-B8D1-C87B2A9456BB}"/>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BE163EFC-441E-4250-A07A-7E276AFB6D1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20EA32-C6B5-4580-92CF-C1131A26BA5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98D7550-9E62-4C3A-BC67-D2D65F138B1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EF97E2E-3F0A-42D1-A113-3DA2245D4A1E}"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452B1D35-BFA3-4214-AADD-3F2FC3D25D7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224A5D22-DFB0-45E4-BF1B-E042BD1976D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DA627A4-86CA-4B1F-9776-8D50E20C28A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EA24518A-6FB0-4638-84EC-DA2932783A7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2501237-2AEC-4772-9E00-EEADB73F846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02EC2BC-8196-426F-8669-F258CFBFA1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89C0C08-697E-4EA4-8E76-6ED9BD8C85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4CB4C8C-F54D-473A-8326-EBE4CC9A5B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4A8D29D-7286-4258-A967-4CE006CDB17A}"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9158365-E1C1-4823-BBF2-E861E5AB7A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B89BD243-E8C5-4A57-80BF-379F2CA284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784EB178-1A80-4E4F-B92E-55270673AB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7E4EF03-9E0D-4BC0-9773-CCE4397BD2B6}"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5D8730A-FA17-4A6F-815D-0B527CFD7A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7B2FF31-B820-46B9-9BB2-6E41D5227F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4ADFCFFD-F142-41FC-BD9F-C50CC0BA3E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F90AD21-6E74-48F5-971A-1B08F06C5219}"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A1ABD04B-57A7-461F-A1D4-42152C67B8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645B7CB1-566D-430B-B296-BFB18E5FE2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4A76CE68-2486-4F4E-A0E4-1E20088FD6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C767C3E-4BDC-44D3-B02B-0BC564379743}"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622A2D8-91AE-4DE0-845D-5ED216143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6E6A6A4B-80F4-4DD7-90BC-F0388A9336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4EA1CD37-AF99-46DA-BC5E-7B8DB57B4C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B93D260-B2D2-49A2-88EF-E026B4A1F4AD}"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F465F289-296D-4396-8116-EBF0B7533B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4B2FF4D3-4DB7-436B-A011-E08242F1AA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B9F09280-831D-4616-AA5D-DDDF3C1985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BD5C775-D1EE-4E6A-A9AF-D439A1636049}"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B2F1DB3F-5EF5-429D-AD61-84A32D1C24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152F357-9F43-41E8-861F-FF63FD8B61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B337B992-3A97-485C-88F5-F81E749A1B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6E68395-F79E-4380-A124-E0E462D4FECD}"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42BB22EC-B6FD-4F08-A735-EFB378887F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5B3BF7FC-9B21-41BD-9F6E-1A1219B572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73CFDEB3-DBF8-4D19-B9BF-A0771E30C7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2621443-5883-472A-A533-34ED926BFB18}"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4BF80A71-689D-45F7-89CF-55F634907C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1D3A3BE-4EA4-4243-8099-66113D9BDA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308B3028-328B-4899-A838-ABFBC44F91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4A8E66E-0CD2-4BCA-9974-8EA401651968}"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F209B9A2-4474-4ECB-B2F1-9DEB0B7C87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4A4BE55A-92DC-4BBA-BDE6-8B4EC106DD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67540FEE-A26C-434A-B4D1-1AC0FDC780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06084EE-D37F-48AC-ACB0-7F7B69102AFD}"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D602A57-66D9-4C34-940D-247669E5A5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62735DC-94DB-4532-89EB-D758D10E45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93DCF444-F40C-4790-AD8C-1C60D6A366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5017796-2306-46D9-9A66-3FB244CE1BC6}"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CB600457-9618-4A9C-BA9E-32D841D5E6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FB64FBDA-ED8C-4291-B081-D100452532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D82C085E-DF5F-4A60-8338-F5AC7B936E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036D0E1-1B66-4A7B-BB01-D9C61C2AD54D}"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A52EA37F-CD54-4279-BDEA-843BF9FEDC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EB06F7AC-B0B1-4FB8-BD9B-18D2EB3F43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2BE34ECA-C622-4D14-80F4-4FE8F4976E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AF9CCB0-3359-45F2-B089-B8917DC52D9A}"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094F85C-34FC-4B80-A30E-CE34D9CFAA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04A5877-0423-4675-9F00-1C11577985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766414AA-37AC-4D2B-B712-D39B99E732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3390598-BE1C-49FF-B8F4-7C0C9F2A4D40}"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BE742CDD-901E-42F2-BD3B-3C779ACA46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A2C75CE6-3A47-401F-82D3-1BACCBA81D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47A40790-569A-47EE-9C00-6362A0A512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F7282D6-E407-4ADF-832F-60FC9501B305}"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8E00FDC0-C884-460B-9737-E79327D88C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939F790-B320-478F-A9BE-3930D7079B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6F309096-405B-4DDB-A86F-3A81458ADB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E6A5566-3AE0-433E-B5FC-EF61B3932A4B}"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905B958B-7437-410D-AC96-9400763F28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65D3C488-A4E2-49E7-926E-6BCD1A0994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7903913F-6E34-4699-A268-919D361928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1104F73-C8B3-4E8E-A459-5DB58866FACD}"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9691DB99-C79F-4ED8-90AA-1A143BC5F3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F360A89-6907-4E03-AB6B-C14D1805F3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1906C8A2-E960-40A5-A9A5-716958A761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5EC38F4-23F2-43AF-9F87-DA36A48822B1}"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10124D95-AD5E-4B01-9000-4B05C03F1E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D46CCEF3-789E-43F2-BAF7-B3E1C405AF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211CB324-C317-42BB-AA9B-FC01AFA334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64D2F6A-005E-40A0-8F4F-736ECF2257D7}"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6D8D07D2-E309-4E8F-9D31-D5E0740840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927BCA92-157C-4D67-BE1D-04B71CDD56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7B13CE42-1F88-4F48-B780-897B5637C8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3D0AEF5-7857-4CD3-BA40-CFB8D45B9501}"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93AAA8D7-C040-495E-8EFA-B178D6C149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2416D78C-B424-43CC-B9E3-C379137E8D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F9D1BAE2-2D15-4D74-AD17-384B11CCD8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74BD91A-F94C-451C-B7C9-E354C84B2313}"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65C1E6C-BF2A-489A-906C-A7F648CC8C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3E715EE-6280-4872-8877-F40BCE3040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41A0B93C-6FA6-49AB-A0F3-2FADD3650B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80F6DE7-F2B3-4052-AEF7-9E743FC4EBBA}"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A76FB7B-3C8C-412C-9729-7B74C596B9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EE2F846D-35E6-440C-8B6D-C350B1DF25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6258A3A-EFF1-42DA-9066-3F47B977C2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5EA5C77-935E-4F60-8EA9-967A47FB3FD7}"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D88FC850-92B5-4F64-8DE0-1C2445D0ED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9E215CAB-E13D-42D9-AFF3-006B771A63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F317BABF-1BF5-43D2-BF7B-A6A3CF26A7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93AF84B-A8CB-449C-AECC-07EEC8B87680}"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C9C3942-D1DF-4332-A0B1-C5DE865F6A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6F8FB2B-040E-44D0-BCF1-8E3C7F3B59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EAC15F0-33A8-41AC-94F0-9C1E8F08CF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2BAFF51-A5DC-4BB8-A521-476F603922BD}"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A755237C-9D5E-40B7-A888-1B139EC7C1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F16303E6-1090-4C32-A47C-ABA8579686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4FBF1AF4-4CF4-48BA-BC11-46E1A5DF31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15B5D72-01DC-4B78-A438-8A082C220238}"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1336EDDA-66F2-4E0C-ABCE-496D6DB442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3671D89C-411C-4406-9904-5EC2303994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61BAA133-1CBF-40CE-9E36-2B6C84AF58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D307F7C-9638-4E1A-B0EE-B402FA1ACE57}"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5B254F04-0D33-4EE8-BB16-4F3FB02C4D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9ADB364F-AD23-4259-8056-95379A60E3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FA080E19-872E-41CC-B5F3-18AA581907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52E8352-78F4-4AEE-B17D-BFCFEF9F6CF6}"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18C9345-6369-4C57-8ED5-A912D1BA58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67914BDB-F4E3-4D1F-BE21-3E14C88324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BF5B1CA7-2510-4647-9178-C95AC12045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6FEFAD6-7E47-4D42-99E9-727CA5AF0780}"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4AFA0D6B-7C70-4A61-9CC1-EAB1DAFD3E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CF1C187B-6AF5-4C5F-9219-82C36206AD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BB0F9773-17A7-49F0-A88A-11316665F0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319861F-7C10-4306-AEC9-48626DCCDFA8}"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D0B5C9D-F3D0-4786-9D9E-38CEDAF232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16AD8D2-FAA6-4271-831A-1B6A46BB44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84ACBDE9-EEE0-4001-B370-543E26153E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7FBEBCD-82A3-4887-8DCB-D48E402980C7}"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F040AE61-0178-4114-838D-AC773D2D04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1C5C1417-7A26-4993-BA8C-86F32BD4E8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70BF329C-E3B9-49CC-8C3E-76E68C82F1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EE9958A-B4F7-477A-A912-5DCE3ADAB54A}" type="slidenum">
              <a:rPr lang="en-US" altLang="en-US" sz="1200"/>
              <a:pPr eaLnBrk="1" hangingPunct="1"/>
              <a:t>38</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9FB07E55-5D43-4108-A5E0-4DFA7FFB30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84A61151-E5F2-4A66-B197-FACA540046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1FD59894-531D-490F-AB26-73C12A1AA8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F8CBD5B-884E-42DA-9CC7-C019681B5D39}"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1A87762F-8979-4216-8243-217C24B24B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55DD1C8-3050-4198-892C-2ED4B04727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6BA89C3F-6C74-45C6-8874-91259D182B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D504651-8A5D-4993-B270-2FEA107B12D7}"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A111D838-2762-4D63-B03C-D756FED9ED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D38B2D38-95CA-47BA-B681-2A1F382604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3DB57328-9E82-4EDB-9F57-61316EE4C0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29EC4DF-26E8-4115-ACF5-5239B91A9708}"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6A3C83B-B52B-4797-9F96-0DE6088B7A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310A5361-EFA3-4EEC-A046-1B4A8AD283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B8C11BC4-B1A4-4670-8716-4363A3EFA6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C901847-1564-404B-8751-910E033E7EBB}"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4B235B4E-5BCD-41E2-92D8-E3650BFD9B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7B7FFECC-E92E-41A5-B073-D32E1A2D5A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76E200B5-F0C6-4591-8755-5D23B430E1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AF81445-B842-41C0-8540-93470465D67A}"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A1B0858E-9BF5-4CC2-8F4E-5A1CF098B0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0043B1E-1235-42BC-B5CE-00FF460F42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5B869012-FA8C-47E3-B86F-F5B72F623B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F2CF06E-EB52-4D51-A387-49EBDEE43424}"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F79C50D-9854-412E-AA25-484BECB51EAE}"/>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6DFA21D-40D2-46D7-8AC9-72C383E144CD}"/>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10689D8-6007-4C85-BB99-3F604890D6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FFD3F7CD-7A30-47D9-A00E-02842EDAA1DC}"/>
              </a:ext>
            </a:extLst>
          </p:cNvPr>
          <p:cNvSpPr>
            <a:spLocks noGrp="1"/>
          </p:cNvSpPr>
          <p:nvPr>
            <p:ph type="sldNum" sz="quarter" idx="12"/>
          </p:nvPr>
        </p:nvSpPr>
        <p:spPr>
          <a:xfrm>
            <a:off x="8229600" y="6473825"/>
            <a:ext cx="758825" cy="247650"/>
          </a:xfrm>
        </p:spPr>
        <p:txBody>
          <a:bodyPr/>
          <a:lstStyle>
            <a:lvl1pPr>
              <a:defRPr/>
            </a:lvl1pPr>
          </a:lstStyle>
          <a:p>
            <a:fld id="{491F33BA-5D36-405E-ADC8-0096775E157C}" type="slidenum">
              <a:rPr lang="en-US" altLang="en-US"/>
              <a:pPr/>
              <a:t>‹#›</a:t>
            </a:fld>
            <a:endParaRPr lang="en-US" altLang="en-US"/>
          </a:p>
        </p:txBody>
      </p:sp>
    </p:spTree>
    <p:extLst>
      <p:ext uri="{BB962C8B-B14F-4D97-AF65-F5344CB8AC3E}">
        <p14:creationId xmlns:p14="http://schemas.microsoft.com/office/powerpoint/2010/main" val="313276014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F44A6130-69E8-4D9D-872F-9F14521F176E}"/>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92E564E2-86B4-4EE5-92E2-F57E4E15DE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ACC325D-3258-4DDC-BBA3-493256BC5FD3}"/>
              </a:ext>
            </a:extLst>
          </p:cNvPr>
          <p:cNvSpPr>
            <a:spLocks noGrp="1"/>
          </p:cNvSpPr>
          <p:nvPr>
            <p:ph type="sldNum" sz="quarter" idx="12"/>
          </p:nvPr>
        </p:nvSpPr>
        <p:spPr/>
        <p:txBody>
          <a:bodyPr/>
          <a:lstStyle>
            <a:lvl1pPr>
              <a:defRPr/>
            </a:lvl1pPr>
          </a:lstStyle>
          <a:p>
            <a:fld id="{62A8D46F-B14D-4ADD-BA52-BC7C143EF306}" type="slidenum">
              <a:rPr lang="en-US" altLang="en-US"/>
              <a:pPr/>
              <a:t>‹#›</a:t>
            </a:fld>
            <a:endParaRPr lang="en-US" altLang="en-US"/>
          </a:p>
        </p:txBody>
      </p:sp>
    </p:spTree>
    <p:extLst>
      <p:ext uri="{BB962C8B-B14F-4D97-AF65-F5344CB8AC3E}">
        <p14:creationId xmlns:p14="http://schemas.microsoft.com/office/powerpoint/2010/main" val="271513197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99042C-C68E-4453-9498-724EBEAC85D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55EF0C9-94FF-4B0B-BE76-F20F2AEA0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C1A5DEE-7A8E-49F7-8E4C-CEA67F92D418}"/>
              </a:ext>
            </a:extLst>
          </p:cNvPr>
          <p:cNvSpPr>
            <a:spLocks noGrp="1"/>
          </p:cNvSpPr>
          <p:nvPr>
            <p:ph type="sldNum" sz="quarter" idx="12"/>
          </p:nvPr>
        </p:nvSpPr>
        <p:spPr/>
        <p:txBody>
          <a:bodyPr/>
          <a:lstStyle>
            <a:lvl1pPr>
              <a:defRPr/>
            </a:lvl1pPr>
          </a:lstStyle>
          <a:p>
            <a:fld id="{DFAB90F3-8D4F-49D4-AF7C-9E683E445EA0}" type="slidenum">
              <a:rPr lang="en-US" altLang="en-US"/>
              <a:pPr/>
              <a:t>‹#›</a:t>
            </a:fld>
            <a:endParaRPr lang="en-US" altLang="en-US"/>
          </a:p>
        </p:txBody>
      </p:sp>
    </p:spTree>
    <p:extLst>
      <p:ext uri="{BB962C8B-B14F-4D97-AF65-F5344CB8AC3E}">
        <p14:creationId xmlns:p14="http://schemas.microsoft.com/office/powerpoint/2010/main" val="207429284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13D2A0E4-9767-4D35-B926-32C4FAAD836E}"/>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52DA5876-9833-488C-8EAB-1777A10FF0A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5892CEF2-95D1-49F9-ABB4-9F84AD940987}"/>
              </a:ext>
            </a:extLst>
          </p:cNvPr>
          <p:cNvSpPr>
            <a:spLocks noGrp="1"/>
          </p:cNvSpPr>
          <p:nvPr>
            <p:ph type="sldNum" sz="quarter" idx="12"/>
          </p:nvPr>
        </p:nvSpPr>
        <p:spPr>
          <a:xfrm>
            <a:off x="8229600" y="6473825"/>
            <a:ext cx="758825" cy="247650"/>
          </a:xfrm>
        </p:spPr>
        <p:txBody>
          <a:bodyPr/>
          <a:lstStyle>
            <a:lvl1pPr>
              <a:defRPr/>
            </a:lvl1pPr>
          </a:lstStyle>
          <a:p>
            <a:fld id="{923D9A92-72CC-41EE-925D-E1FC8CFBA709}" type="slidenum">
              <a:rPr lang="en-US" altLang="en-US"/>
              <a:pPr/>
              <a:t>‹#›</a:t>
            </a:fld>
            <a:endParaRPr lang="en-US" altLang="en-US"/>
          </a:p>
        </p:txBody>
      </p:sp>
    </p:spTree>
    <p:extLst>
      <p:ext uri="{BB962C8B-B14F-4D97-AF65-F5344CB8AC3E}">
        <p14:creationId xmlns:p14="http://schemas.microsoft.com/office/powerpoint/2010/main" val="539234376"/>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41094E1-5B35-48FF-B1A7-A61075C65BD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B1CF5C16-3475-48A9-BE0C-CDD7C948EBA8}"/>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76846CB5-E711-46B0-9C48-A5EAEAA969B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6B88358C-BE4C-49B9-86C9-341BAA7FC926}"/>
              </a:ext>
            </a:extLst>
          </p:cNvPr>
          <p:cNvSpPr>
            <a:spLocks noGrp="1"/>
          </p:cNvSpPr>
          <p:nvPr>
            <p:ph type="sldNum" sz="quarter" idx="12"/>
          </p:nvPr>
        </p:nvSpPr>
        <p:spPr/>
        <p:txBody>
          <a:bodyPr/>
          <a:lstStyle>
            <a:lvl1pPr>
              <a:defRPr/>
            </a:lvl1pPr>
          </a:lstStyle>
          <a:p>
            <a:fld id="{16FB5CCA-4BC6-45D6-AA0D-28FA9E4BBB84}" type="slidenum">
              <a:rPr lang="en-US" altLang="en-US"/>
              <a:pPr/>
              <a:t>‹#›</a:t>
            </a:fld>
            <a:endParaRPr lang="en-US" altLang="en-US"/>
          </a:p>
        </p:txBody>
      </p:sp>
    </p:spTree>
    <p:extLst>
      <p:ext uri="{BB962C8B-B14F-4D97-AF65-F5344CB8AC3E}">
        <p14:creationId xmlns:p14="http://schemas.microsoft.com/office/powerpoint/2010/main" val="167784997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44BA5E9-0C82-4E8E-A543-42F5CD5B257E}"/>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FB842BE-4EA5-4609-AB36-D2C128ED238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74296F7-0ACC-4991-AC28-72C809CD7E8D}"/>
              </a:ext>
            </a:extLst>
          </p:cNvPr>
          <p:cNvSpPr>
            <a:spLocks noGrp="1"/>
          </p:cNvSpPr>
          <p:nvPr>
            <p:ph type="sldNum" sz="quarter" idx="12"/>
          </p:nvPr>
        </p:nvSpPr>
        <p:spPr/>
        <p:txBody>
          <a:bodyPr/>
          <a:lstStyle>
            <a:lvl1pPr>
              <a:defRPr/>
            </a:lvl1pPr>
          </a:lstStyle>
          <a:p>
            <a:fld id="{B4CFF930-9BB5-43F7-8BBF-56A2C906F9B6}" type="slidenum">
              <a:rPr lang="en-US" altLang="en-US"/>
              <a:pPr/>
              <a:t>‹#›</a:t>
            </a:fld>
            <a:endParaRPr lang="en-US" altLang="en-US"/>
          </a:p>
        </p:txBody>
      </p:sp>
    </p:spTree>
    <p:extLst>
      <p:ext uri="{BB962C8B-B14F-4D97-AF65-F5344CB8AC3E}">
        <p14:creationId xmlns:p14="http://schemas.microsoft.com/office/powerpoint/2010/main" val="333770989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9ADB023-80BF-4975-B06B-3B5374DF844D}"/>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B4D33B92-C639-4F08-8613-48B0092F657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29057A8B-DECF-4967-A2EF-9FA7D0A46B87}"/>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43E02D26-C41C-402A-BB44-E1C3307A8F8F}"/>
              </a:ext>
            </a:extLst>
          </p:cNvPr>
          <p:cNvSpPr>
            <a:spLocks noGrp="1"/>
          </p:cNvSpPr>
          <p:nvPr>
            <p:ph type="sldNum" sz="quarter" idx="12"/>
          </p:nvPr>
        </p:nvSpPr>
        <p:spPr>
          <a:xfrm>
            <a:off x="8229600" y="6477000"/>
            <a:ext cx="762000" cy="247650"/>
          </a:xfrm>
        </p:spPr>
        <p:txBody>
          <a:bodyPr/>
          <a:lstStyle>
            <a:lvl1pPr>
              <a:defRPr/>
            </a:lvl1pPr>
          </a:lstStyle>
          <a:p>
            <a:fld id="{3BCE3D0D-DA97-4681-93DD-481EB8822FE6}" type="slidenum">
              <a:rPr lang="en-US" altLang="en-US"/>
              <a:pPr/>
              <a:t>‹#›</a:t>
            </a:fld>
            <a:endParaRPr lang="en-US" altLang="en-US"/>
          </a:p>
        </p:txBody>
      </p:sp>
    </p:spTree>
    <p:extLst>
      <p:ext uri="{BB962C8B-B14F-4D97-AF65-F5344CB8AC3E}">
        <p14:creationId xmlns:p14="http://schemas.microsoft.com/office/powerpoint/2010/main" val="345165218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82F31B4-C759-48D2-810B-3D7B7AF8E654}"/>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E968C720-40CD-4F29-960C-7F74F274C16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5967F75-21EA-4A25-9DC7-5D1D039FCB01}"/>
              </a:ext>
            </a:extLst>
          </p:cNvPr>
          <p:cNvSpPr>
            <a:spLocks noGrp="1"/>
          </p:cNvSpPr>
          <p:nvPr>
            <p:ph type="sldNum" sz="quarter" idx="12"/>
          </p:nvPr>
        </p:nvSpPr>
        <p:spPr/>
        <p:txBody>
          <a:bodyPr/>
          <a:lstStyle>
            <a:lvl1pPr>
              <a:defRPr/>
            </a:lvl1pPr>
          </a:lstStyle>
          <a:p>
            <a:fld id="{7AC36F8C-F748-4B09-814E-DA928D32A291}" type="slidenum">
              <a:rPr lang="en-US" altLang="en-US"/>
              <a:pPr/>
              <a:t>‹#›</a:t>
            </a:fld>
            <a:endParaRPr lang="en-US" altLang="en-US"/>
          </a:p>
        </p:txBody>
      </p:sp>
    </p:spTree>
    <p:extLst>
      <p:ext uri="{BB962C8B-B14F-4D97-AF65-F5344CB8AC3E}">
        <p14:creationId xmlns:p14="http://schemas.microsoft.com/office/powerpoint/2010/main" val="239034035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4E9BE02-4D53-4573-BB79-D376B19EB75B}"/>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4E70E62B-0989-411C-92B4-69F18C8F797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34DE7A38-178E-454A-9A44-9B627199B6C5}"/>
              </a:ext>
            </a:extLst>
          </p:cNvPr>
          <p:cNvSpPr>
            <a:spLocks noGrp="1"/>
          </p:cNvSpPr>
          <p:nvPr>
            <p:ph type="sldNum" sz="quarter" idx="12"/>
          </p:nvPr>
        </p:nvSpPr>
        <p:spPr/>
        <p:txBody>
          <a:bodyPr/>
          <a:lstStyle>
            <a:lvl1pPr>
              <a:defRPr/>
            </a:lvl1pPr>
          </a:lstStyle>
          <a:p>
            <a:fld id="{A3F0D936-E544-4158-ADD7-C87B70D68EEE}" type="slidenum">
              <a:rPr lang="en-US" altLang="en-US"/>
              <a:pPr/>
              <a:t>‹#›</a:t>
            </a:fld>
            <a:endParaRPr lang="en-US" altLang="en-US"/>
          </a:p>
        </p:txBody>
      </p:sp>
    </p:spTree>
    <p:extLst>
      <p:ext uri="{BB962C8B-B14F-4D97-AF65-F5344CB8AC3E}">
        <p14:creationId xmlns:p14="http://schemas.microsoft.com/office/powerpoint/2010/main" val="214254775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F95F79A-B6F3-4CBB-BF85-46BAEBDE1967}"/>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343A8713-4822-42C7-BE73-23C63DB3CE99}"/>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E32088C5-40E9-4807-A5D7-ACDB6CD9016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88630AA-AD99-4532-9130-CA16DBB0A3DB}"/>
              </a:ext>
            </a:extLst>
          </p:cNvPr>
          <p:cNvSpPr>
            <a:spLocks noGrp="1"/>
          </p:cNvSpPr>
          <p:nvPr>
            <p:ph type="sldNum" sz="quarter" idx="12"/>
          </p:nvPr>
        </p:nvSpPr>
        <p:spPr/>
        <p:txBody>
          <a:bodyPr/>
          <a:lstStyle>
            <a:lvl1pPr>
              <a:defRPr/>
            </a:lvl1pPr>
          </a:lstStyle>
          <a:p>
            <a:fld id="{CC2D5099-C26D-4DD4-8677-89FDC6C99AF1}" type="slidenum">
              <a:rPr lang="en-US" altLang="en-US"/>
              <a:pPr/>
              <a:t>‹#›</a:t>
            </a:fld>
            <a:endParaRPr lang="en-US" altLang="en-US"/>
          </a:p>
        </p:txBody>
      </p:sp>
    </p:spTree>
    <p:extLst>
      <p:ext uri="{BB962C8B-B14F-4D97-AF65-F5344CB8AC3E}">
        <p14:creationId xmlns:p14="http://schemas.microsoft.com/office/powerpoint/2010/main" val="91584140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E3436C1F-BA81-42A7-AEBD-E936E1A5197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0EF72BE-EF75-4D99-85FF-4CF5185C903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1C85C33-8BAD-4504-9EBB-0B9E59D8D773}"/>
              </a:ext>
            </a:extLst>
          </p:cNvPr>
          <p:cNvSpPr>
            <a:spLocks noGrp="1"/>
          </p:cNvSpPr>
          <p:nvPr>
            <p:ph type="sldNum" sz="quarter" idx="12"/>
          </p:nvPr>
        </p:nvSpPr>
        <p:spPr/>
        <p:txBody>
          <a:bodyPr/>
          <a:lstStyle>
            <a:lvl1pPr>
              <a:defRPr/>
            </a:lvl1pPr>
          </a:lstStyle>
          <a:p>
            <a:fld id="{A735801B-114C-47CB-BB68-972C2888EC69}" type="slidenum">
              <a:rPr lang="en-US" altLang="en-US"/>
              <a:pPr/>
              <a:t>‹#›</a:t>
            </a:fld>
            <a:endParaRPr lang="en-US" altLang="en-US"/>
          </a:p>
        </p:txBody>
      </p:sp>
    </p:spTree>
    <p:extLst>
      <p:ext uri="{BB962C8B-B14F-4D97-AF65-F5344CB8AC3E}">
        <p14:creationId xmlns:p14="http://schemas.microsoft.com/office/powerpoint/2010/main" val="183830063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A72C44C-E14F-478F-BCF4-70CD58F7111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FB0D28E7-CE4A-48D4-A6F5-2E2B69A311A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3E0F714-859B-47F3-8C22-96778DBE7FFF}"/>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0DC5FEF1-1353-4B16-8594-531E57CA0C0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A236B65F-3DAA-4240-B111-1F7F42C0601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DB6578DE-7992-49BB-91AF-5CA207C9D4B6}" type="slidenum">
              <a:rPr lang="en-US" altLang="en-US"/>
              <a:pPr/>
              <a:t>‹#›</a:t>
            </a:fld>
            <a:endParaRPr lang="en-US" altLang="en-US"/>
          </a:p>
        </p:txBody>
      </p:sp>
      <p:sp>
        <p:nvSpPr>
          <p:cNvPr id="10" name="Title Placeholder 9">
            <a:extLst>
              <a:ext uri="{FF2B5EF4-FFF2-40B4-BE49-F238E27FC236}">
                <a16:creationId xmlns:a16="http://schemas.microsoft.com/office/drawing/2014/main" id="{4DD59B7C-053C-461E-8517-122C7C9DEB0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6F4D485-1D70-4C24-928F-BEF196C49D8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275EB1FF-C6B9-47D7-852F-63E1F3A73A73}"/>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930" r:id="rId1"/>
    <p:sldLayoutId id="2147484931" r:id="rId2"/>
    <p:sldLayoutId id="2147484932" r:id="rId3"/>
    <p:sldLayoutId id="2147484927" r:id="rId4"/>
    <p:sldLayoutId id="2147484933" r:id="rId5"/>
    <p:sldLayoutId id="2147484928" r:id="rId6"/>
    <p:sldLayoutId id="2147484934" r:id="rId7"/>
    <p:sldLayoutId id="2147484935" r:id="rId8"/>
    <p:sldLayoutId id="2147484936" r:id="rId9"/>
    <p:sldLayoutId id="2147484929" r:id="rId10"/>
    <p:sldLayoutId id="2147484937"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31E7341E-8363-427E-BA0D-64753EA5AE70}"/>
              </a:ext>
            </a:extLst>
          </p:cNvPr>
          <p:cNvSpPr>
            <a:spLocks noGrp="1" noChangeArrowheads="1"/>
          </p:cNvSpPr>
          <p:nvPr>
            <p:ph type="title"/>
          </p:nvPr>
        </p:nvSpPr>
        <p:spPr>
          <a:xfrm>
            <a:off x="533400" y="1143000"/>
            <a:ext cx="7772400" cy="4800600"/>
          </a:xfrm>
        </p:spPr>
        <p:txBody>
          <a:bodyPr>
            <a:normAutofit fontScale="90000"/>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Sacrificial Life  involves</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sacrificing  freedom  for</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fellowship</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035BC3-4C96-4B0E-A638-252718D97F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497B7E-CC75-477A-BA9F-57449BD72D2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How to dress.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What to eat.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C498A9A-A489-4A3F-8FC0-777215ADA4B9}"/>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FE54E0-FC04-46B8-95B0-3662020440F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0AE117-C017-4125-897A-87313615D8A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How to dress.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What to eat.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What kind of entertainment 		you use.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1749757-5D79-4255-A7DA-556EC9B7A426}"/>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FDB010-E4B2-4A86-93C7-6DC3F0251CE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99B312-70DE-48EF-8CA1-FFE6053AE95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Bible Example: </a:t>
            </a:r>
            <a:r>
              <a:rPr lang="en-US" sz="4400" b="1" dirty="0">
                <a:solidFill>
                  <a:srgbClr val="339966"/>
                </a:solidFill>
                <a:effectLst>
                  <a:outerShdw blurRad="38100" dist="38100" dir="2700000" algn="tl">
                    <a:srgbClr val="000000">
                      <a:alpha val="43137"/>
                    </a:srgbClr>
                  </a:outerShdw>
                </a:effectLst>
                <a:latin typeface="Arial Narrow" pitchFamily="34" charset="0"/>
              </a:rPr>
              <a:t>The Food 	Eating Question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872C05A7-6BCA-4072-8F43-AB75A4559420}"/>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13DAA0-E0AA-4206-8CC8-15710BE2D3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EA4AE1-F4E7-4D01-B4D4-05AD6797027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Bible Example: </a:t>
            </a:r>
            <a:r>
              <a:rPr lang="en-US" sz="4400" b="1" dirty="0">
                <a:solidFill>
                  <a:srgbClr val="339966"/>
                </a:solidFill>
                <a:effectLst>
                  <a:outerShdw blurRad="38100" dist="38100" dir="2700000" algn="tl">
                    <a:srgbClr val="000000">
                      <a:alpha val="43137"/>
                    </a:srgbClr>
                  </a:outerShdw>
                </a:effectLst>
                <a:latin typeface="Arial Narrow" pitchFamily="34" charset="0"/>
              </a:rPr>
              <a:t>The Food 	Eating Question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No food is spiritually unclean</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Acts 10:9-16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E66FFED-8483-47ED-8537-F9A4B6E6DA50}"/>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9EBE2B-501F-4533-9C7A-44C0C1753A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C15A7F-DE74-499B-AB16-DB912325724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Bible Example: </a:t>
            </a:r>
            <a:r>
              <a:rPr lang="en-US" sz="4400" b="1" dirty="0">
                <a:solidFill>
                  <a:srgbClr val="339966"/>
                </a:solidFill>
                <a:effectLst>
                  <a:outerShdw blurRad="38100" dist="38100" dir="2700000" algn="tl">
                    <a:srgbClr val="000000">
                      <a:alpha val="43137"/>
                    </a:srgbClr>
                  </a:outerShdw>
                </a:effectLst>
                <a:latin typeface="Arial Narrow" pitchFamily="34" charset="0"/>
              </a:rPr>
              <a:t>The Food 	Eating Question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Some couldn’t break away 		from the Jewish </a:t>
            </a:r>
            <a:r>
              <a:rPr lang="en-US" sz="4400" b="1" dirty="0" err="1">
                <a:solidFill>
                  <a:srgbClr val="990033"/>
                </a:solidFill>
                <a:effectLst>
                  <a:outerShdw blurRad="38100" dist="38100" dir="2700000" algn="tl">
                    <a:srgbClr val="000000">
                      <a:alpha val="43137"/>
                    </a:srgbClr>
                  </a:outerShdw>
                </a:effectLst>
                <a:latin typeface="Arial Narrow" pitchFamily="34" charset="0"/>
              </a:rPr>
              <a:t>Kosier</a:t>
            </a:r>
            <a:r>
              <a:rPr lang="en-US" sz="4400" b="1" dirty="0">
                <a:solidFill>
                  <a:srgbClr val="990033"/>
                </a:solidFill>
                <a:effectLst>
                  <a:outerShdw blurRad="38100" dist="38100" dir="2700000" algn="tl">
                    <a:srgbClr val="000000">
                      <a:alpha val="43137"/>
                    </a:srgbClr>
                  </a:outerShdw>
                </a:effectLst>
                <a:latin typeface="Arial Narrow" pitchFamily="34" charset="0"/>
              </a:rPr>
              <a:t> laws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14:14 - As one who is in the Lord Jesus, I am fully convinced that no food is unclean in itself.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anyone regards something as unclean, then for him it is unclean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C48AE4A-176A-49C5-A7E2-B0ABDA3279AA}"/>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27F8DC-A717-4015-AF3D-F3B00C2FB2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61F4AC-1AD8-4B1E-BAFF-FF2BD9F29636}"/>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Bible Example: </a:t>
            </a:r>
            <a:r>
              <a:rPr lang="en-US" sz="4400" b="1" dirty="0">
                <a:solidFill>
                  <a:srgbClr val="339966"/>
                </a:solidFill>
                <a:effectLst>
                  <a:outerShdw blurRad="38100" dist="38100" dir="2700000" algn="tl">
                    <a:srgbClr val="000000">
                      <a:alpha val="43137"/>
                    </a:srgbClr>
                  </a:outerShdw>
                </a:effectLst>
                <a:latin typeface="Arial Narrow" pitchFamily="34" charset="0"/>
              </a:rPr>
              <a:t>The Food 	Eating Question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5:1 - We who are strong ought to bear with the failings of the weak and not to please ourselves.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14:14 - As one who is in the Lord Jesus, I am fully convinced that no food is unclean in itself.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anyone regards something as unclean, then for him it is unclean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944E94A-F9A5-48E1-9325-F83689369BD5}"/>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0AFFD3-D12E-4D42-BCC2-6D686836BE6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995AFB-5561-4D1C-98CF-EE2841DE7F2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What happens when you offend 	a brother?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14:15 - If your brother is distressed because of what you eat,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no longer acting in 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Do not by your eating destroy your brother for whom Christ died. </a:t>
            </a:r>
          </a:p>
        </p:txBody>
      </p:sp>
      <p:sp>
        <p:nvSpPr>
          <p:cNvPr id="4" name="Rectangle 3">
            <a:extLst>
              <a:ext uri="{FF2B5EF4-FFF2-40B4-BE49-F238E27FC236}">
                <a16:creationId xmlns:a16="http://schemas.microsoft.com/office/drawing/2014/main" id="{C2B4B2FA-074B-4B96-B27C-99E116AD1DBB}"/>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7FB688-3FD2-4457-A868-527DE10C10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99FED4-2A28-4E0A-865B-81B29EC24A7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What happens when you offend 	a brother?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14:20 -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destroy the work of God for the sake of food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All food is clean, but it is wrong for a man to eat anything that causes someone else to stumble.</a:t>
            </a:r>
          </a:p>
        </p:txBody>
      </p:sp>
      <p:sp>
        <p:nvSpPr>
          <p:cNvPr id="4" name="Rectangle 3">
            <a:extLst>
              <a:ext uri="{FF2B5EF4-FFF2-40B4-BE49-F238E27FC236}">
                <a16:creationId xmlns:a16="http://schemas.microsoft.com/office/drawing/2014/main" id="{CB72AF89-075A-484A-9FDD-23D4A7E4B4D8}"/>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668D58-54C4-4698-A68E-74BE36163E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17CB27-2194-494C-96A2-16BD81E04350}"/>
              </a:ext>
            </a:extLst>
          </p:cNvPr>
          <p:cNvSpPr>
            <a:spLocks noGrp="1" noChangeArrowheads="1"/>
          </p:cNvSpPr>
          <p:nvPr>
            <p:ph idx="1"/>
          </p:nvPr>
        </p:nvSpPr>
        <p:spPr>
          <a:xfrm>
            <a:off x="457200" y="1143000"/>
            <a:ext cx="8229600" cy="5410200"/>
          </a:xfrm>
        </p:spPr>
        <p:txBody>
          <a:bodyPr>
            <a:normAutofit lnSpcReduction="10000"/>
          </a:bodyPr>
          <a:lstStyle/>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14:16-20 - Do not allow what you consider good to be spoken of as evil. For the kingdom of God is not a matter of eating and drinking, but of righteousness, peace and joy in the Holy Spirit, because anyone who serves Christ in this way is pleasing to God and approved by men. Let us therefore make every effort to do what leads to peace and to mutual edification.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Do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destroy the work of God for the sake of food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All food is clean, but it is wrong for a man to eat anything that causes someone else to stumble.</a:t>
            </a:r>
          </a:p>
        </p:txBody>
      </p:sp>
      <p:sp>
        <p:nvSpPr>
          <p:cNvPr id="4" name="Rectangle 3">
            <a:extLst>
              <a:ext uri="{FF2B5EF4-FFF2-40B4-BE49-F238E27FC236}">
                <a16:creationId xmlns:a16="http://schemas.microsoft.com/office/drawing/2014/main" id="{A602847B-0CFF-41FE-B7EE-0793EA6DB2A2}"/>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A9EB0F-CF8A-4BF1-9D91-C6D3533466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183D89-33D9-4BD5-B68B-1F0B725B559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not allowing your freedom in 	Christ to </a:t>
            </a:r>
            <a:r>
              <a:rPr lang="en-US" sz="4400" b="1" u="sng" dirty="0">
                <a:solidFill>
                  <a:srgbClr val="990033"/>
                </a:solidFill>
                <a:effectLst>
                  <a:outerShdw blurRad="38100" dist="38100" dir="2700000" algn="tl">
                    <a:srgbClr val="000000">
                      <a:alpha val="43137"/>
                    </a:srgbClr>
                  </a:outerShdw>
                </a:effectLst>
                <a:latin typeface="Arial Narrow" pitchFamily="34" charset="0"/>
              </a:rPr>
              <a:t>hurt</a:t>
            </a:r>
            <a:r>
              <a:rPr lang="en-US" sz="4400" b="1" dirty="0">
                <a:solidFill>
                  <a:srgbClr val="990033"/>
                </a:solidFill>
                <a:effectLst>
                  <a:outerShdw blurRad="38100" dist="38100" dir="2700000" algn="tl">
                    <a:srgbClr val="000000">
                      <a:alpha val="43137"/>
                    </a:srgbClr>
                  </a:outerShdw>
                </a:effectLst>
                <a:latin typeface="Arial Narrow" pitchFamily="34" charset="0"/>
              </a:rPr>
              <a:t> others.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By conducting yourself in a </a:t>
            </a:r>
            <a:r>
              <a:rPr lang="en-US" sz="4400" b="1">
                <a:solidFill>
                  <a:srgbClr val="990033"/>
                </a:solidFill>
                <a:effectLst>
                  <a:outerShdw blurRad="38100" dist="38100" dir="2700000" algn="tl">
                    <a:srgbClr val="000000">
                      <a:alpha val="43137"/>
                    </a:srgbClr>
                  </a:outerShdw>
                </a:effectLst>
                <a:latin typeface="Arial Narrow" pitchFamily="34" charset="0"/>
              </a:rPr>
              <a:t>way 	so </a:t>
            </a:r>
            <a:r>
              <a:rPr lang="en-US" sz="4400" b="1" dirty="0">
                <a:solidFill>
                  <a:srgbClr val="990033"/>
                </a:solidFill>
                <a:effectLst>
                  <a:outerShdw blurRad="38100" dist="38100" dir="2700000" algn="tl">
                    <a:srgbClr val="000000">
                      <a:alpha val="43137"/>
                    </a:srgbClr>
                  </a:outerShdw>
                </a:effectLst>
                <a:latin typeface="Arial Narrow" pitchFamily="34" charset="0"/>
              </a:rPr>
              <a:t>no one could </a:t>
            </a:r>
            <a:r>
              <a:rPr lang="en-US" sz="4400" b="1" u="sng" dirty="0">
                <a:solidFill>
                  <a:srgbClr val="990033"/>
                </a:solidFill>
                <a:effectLst>
                  <a:outerShdw blurRad="38100" dist="38100" dir="2700000" algn="tl">
                    <a:srgbClr val="000000">
                      <a:alpha val="43137"/>
                    </a:srgbClr>
                  </a:outerShdw>
                </a:effectLst>
                <a:latin typeface="Arial Narrow" pitchFamily="34" charset="0"/>
              </a:rPr>
              <a:t>speak</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against 	your </a:t>
            </a:r>
            <a:r>
              <a:rPr lang="en-US" sz="4400" b="1" dirty="0">
                <a:solidFill>
                  <a:srgbClr val="990033"/>
                </a:solidFill>
                <a:effectLst>
                  <a:outerShdw blurRad="38100" dist="38100" dir="2700000" algn="tl">
                    <a:srgbClr val="000000">
                      <a:alpha val="43137"/>
                    </a:srgbClr>
                  </a:outerShdw>
                </a:effectLst>
                <a:latin typeface="Arial Narrow" pitchFamily="34" charset="0"/>
              </a:rPr>
              <a:t>lifestyle.</a:t>
            </a:r>
          </a:p>
        </p:txBody>
      </p:sp>
      <p:sp>
        <p:nvSpPr>
          <p:cNvPr id="4" name="Rectangle 3">
            <a:extLst>
              <a:ext uri="{FF2B5EF4-FFF2-40B4-BE49-F238E27FC236}">
                <a16:creationId xmlns:a16="http://schemas.microsoft.com/office/drawing/2014/main" id="{08568FBC-2109-4987-A8B5-0D25558D1DFD}"/>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A7FD03-D08E-4A2C-96B4-A3F5FEDFEFC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B50EC8-500E-4495-AB75-C188B590149D}"/>
              </a:ext>
            </a:extLst>
          </p:cNvPr>
          <p:cNvSpPr>
            <a:spLocks noGrp="1" noChangeArrowheads="1"/>
          </p:cNvSpPr>
          <p:nvPr>
            <p:ph idx="1"/>
          </p:nvPr>
        </p:nvSpPr>
        <p:spPr>
          <a:xfrm>
            <a:off x="457200" y="1143000"/>
            <a:ext cx="8229600" cy="51054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6:19-22</a:t>
            </a:r>
          </a:p>
          <a:p>
            <a:pPr marL="609600" indent="-609600" algn="just" eaLnBrk="1" fontAlgn="auto" hangingPunct="1">
              <a:spcAft>
                <a:spcPts val="0"/>
              </a:spcAft>
              <a:buFont typeface="Wingdings 2" panose="05020102010507070707" pitchFamily="18" charset="2"/>
              <a:buNone/>
              <a:defRPr/>
            </a:pPr>
            <a:r>
              <a:rPr lang="en-US" sz="2800"/>
              <a:t>	</a:t>
            </a: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I put this in human terms because you are weak in your natural selves. Just as you used to offer the parts of your body in slavery to impurity and to ever-increasing wickedness, so now offer them in slavery to righteousness leading to holiness. When you were slaves to sin, you were free from the control of righteousness. What benefit did you reap at that time from the things you are now ashamed of? Those things result in death! But now that you have been set free from sin and have become slaves to God, the benefit you reap leads to holiness, and the result is eternal life. </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0CACD9-AD44-4A0A-83A2-E0EE9C3928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91CF07-9DB0-455A-8AE1-4A50125258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kingdom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14:17 - For the kingdom of God is not a matter of eating and drinking, but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righteousness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Holy Spirit . . .</a:t>
            </a:r>
          </a:p>
        </p:txBody>
      </p:sp>
      <p:sp>
        <p:nvSpPr>
          <p:cNvPr id="4" name="Rectangle 3">
            <a:extLst>
              <a:ext uri="{FF2B5EF4-FFF2-40B4-BE49-F238E27FC236}">
                <a16:creationId xmlns:a16="http://schemas.microsoft.com/office/drawing/2014/main" id="{1F62B4EA-8CA0-4A42-97BA-ACB003786CC7}"/>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57614B-AC95-4491-826C-3DB23B943A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C55C16-4C4A-4C6B-9A2F-7F6C424A1CC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kingdom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14:17 - For the kingdom of God is not a matter of eating and drinking, but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righteousness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peace and joy in the Holy Spirit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Living in righteousness 			means </a:t>
            </a:r>
            <a:r>
              <a:rPr lang="en-US" sz="4400" b="1" u="sng" dirty="0">
                <a:solidFill>
                  <a:srgbClr val="990033"/>
                </a:solidFill>
                <a:effectLst>
                  <a:outerShdw blurRad="38100" dist="38100" dir="2700000" algn="tl">
                    <a:srgbClr val="000000">
                      <a:alpha val="43137"/>
                    </a:srgbClr>
                  </a:outerShdw>
                </a:effectLst>
                <a:latin typeface="Arial Narrow" pitchFamily="34" charset="0"/>
              </a:rPr>
              <a:t>giving to God &amp;</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people what they deserve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22BA2C9C-4102-46C2-9134-80266AD64E26}"/>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BC8F1C-31E6-499A-A488-69FA540AFE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345FCF-A4EA-4D34-B5F5-1D45ED2780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kingdom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14:17 - For the kingdom of God is not a matter of eating and drinking, but of righteousness,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joy in the Holy Spirit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Living in peace means </a:t>
            </a:r>
            <a:r>
              <a:rPr lang="en-US" sz="4400" b="1" u="sng" dirty="0">
                <a:solidFill>
                  <a:srgbClr val="990033"/>
                </a:solidFill>
                <a:effectLst>
                  <a:outerShdw blurRad="38100" dist="38100" dir="2700000" algn="tl">
                    <a:srgbClr val="000000">
                      <a:alpha val="43137"/>
                    </a:srgbClr>
                  </a:outerShdw>
                </a:effectLst>
                <a:latin typeface="Arial Narrow" pitchFamily="34" charset="0"/>
              </a:rPr>
              <a:t>what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makes for a person’s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highest good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5BD444F3-D4BD-4406-9DAE-F26482804205}"/>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DAF5D-B33E-4FDF-BB40-12CA6A9F9A5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FB35D4-023B-43DC-9A2F-9A66D028DA3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is the kingdom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14:17 - For the kingdom of God is not a matter of eating and drinking, but of righteousness, peace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Holy Spirit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Living in joy means </a:t>
            </a:r>
            <a:r>
              <a:rPr lang="en-US" sz="4400" b="1" u="sng" dirty="0">
                <a:solidFill>
                  <a:srgbClr val="990033"/>
                </a:solidFill>
                <a:effectLst>
                  <a:outerShdw blurRad="38100" dist="38100" dir="2700000" algn="tl">
                    <a:srgbClr val="000000">
                      <a:alpha val="43137"/>
                    </a:srgbClr>
                  </a:outerShdw>
                </a:effectLst>
                <a:latin typeface="Arial Narrow" pitchFamily="34" charset="0"/>
              </a:rPr>
              <a:t>sharing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the happiness with others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2:3 - Do nothing out of selfish ambition or vain conceit, but in humility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consider others better than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32831D2B-E1DB-4180-B204-FFA4DDAFEE09}"/>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1D530A-DB17-4730-A1E9-C3BB30B140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337F32-81FF-44E8-B2B5-828C0B5D4EC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is the result of this type 	of living?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14:18 - . . . because anyone who serves Christ in this way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is pleasing to God and approved by men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3C6C8BC-0EC2-48F2-B0C1-84427828CAAB}"/>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387F32-7A55-4D69-AC6B-0E849231073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74AA39-4A05-468C-99A5-3A4D7FEB4B3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What’s the Secret to Establishing Genuine Christian Unity? </a:t>
            </a:r>
            <a:r>
              <a:rPr lang="en-US" sz="2800" b="1" dirty="0">
                <a:solidFill>
                  <a:schemeClr val="tx1"/>
                </a:solidFill>
                <a:effectLst>
                  <a:outerShdw blurRad="38100" dist="38100" dir="2700000" algn="tl">
                    <a:srgbClr val="000000">
                      <a:alpha val="43137"/>
                    </a:srgbClr>
                  </a:outerShdw>
                </a:effectLst>
                <a:latin typeface="Arial Narrow" pitchFamily="34" charset="0"/>
              </a:rPr>
              <a:t>- v13-20</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Why Can’t the Other Guy Take the Initiative? </a:t>
            </a:r>
            <a:r>
              <a:rPr lang="en-US" sz="2800" b="1" dirty="0">
                <a:solidFill>
                  <a:srgbClr val="002060"/>
                </a:solidFill>
                <a:effectLst>
                  <a:outerShdw blurRad="38100" dist="38100" dir="2700000" algn="tl">
                    <a:srgbClr val="000000">
                      <a:alpha val="43137"/>
                    </a:srgbClr>
                  </a:outerShdw>
                </a:effectLst>
                <a:latin typeface="Arial Narrow" pitchFamily="34" charset="0"/>
              </a:rPr>
              <a:t>- v21-23</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80B712-E39D-4F7C-AC68-6E22F8F86D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36960B-A0A3-4F64-9EA9-C77C4FF74DC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he can’t participate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committing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14:23 - But the man who has doubts is condemned if he eats, because his eating is not from faith;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everything that does not come from faith is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DDC3116-3FF8-484E-8933-7B0805A969F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Why Can’t the Other Guy Take the Initiative? </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AA5958-CB4C-441D-A1CC-50094FEDB00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36EA4E-A922-488B-9A27-44E8D9B2C2E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he can’t participate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committing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Example: </a:t>
            </a:r>
            <a:r>
              <a:rPr lang="en-US" sz="4400" b="1" dirty="0">
                <a:solidFill>
                  <a:srgbClr val="339966"/>
                </a:solidFill>
                <a:effectLst>
                  <a:outerShdw blurRad="38100" dist="38100" dir="2700000" algn="tl">
                    <a:srgbClr val="000000">
                      <a:alpha val="43137"/>
                    </a:srgbClr>
                  </a:outerShdw>
                </a:effectLst>
                <a:latin typeface="Arial Narrow" pitchFamily="34" charset="0"/>
              </a:rPr>
              <a:t>The Instrument in 		Worship Issue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46D2804-5764-4145-B1B3-77B1B40E9CF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Why Can’t the Other Guy Take the Initiative? </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A3C730-EF39-4FAA-91C7-5666D82220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4D3DAC-9565-483C-BF76-D9638C8193B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he can’t participate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committing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Example: </a:t>
            </a:r>
            <a:r>
              <a:rPr lang="en-US" sz="4400" b="1" dirty="0">
                <a:solidFill>
                  <a:srgbClr val="339966"/>
                </a:solidFill>
                <a:effectLst>
                  <a:outerShdw blurRad="38100" dist="38100" dir="2700000" algn="tl">
                    <a:srgbClr val="000000">
                      <a:alpha val="43137"/>
                    </a:srgbClr>
                  </a:outerShdw>
                </a:effectLst>
                <a:latin typeface="Arial Narrow" pitchFamily="34" charset="0"/>
              </a:rPr>
              <a:t>The Instrument in 		Worship Issue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14:23 - But the man who has doubts is condemned if he eats, because his eating is not from faith;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everything that does not come from faith is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E79E27A-2439-4A54-88AD-FD40ACC040C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Why Can’t the Other Guy Take the Initiative? </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684A90-3A86-4AF2-92EE-BFE304F1C9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B31F48-5B69-485D-83A0-A9F66405BAB8}"/>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he can’t participate 	without </a:t>
            </a:r>
            <a:r>
              <a:rPr lang="en-US" sz="4400" b="1" u="sng" dirty="0">
                <a:solidFill>
                  <a:srgbClr val="990033"/>
                </a:solidFill>
                <a:effectLst>
                  <a:outerShdw blurRad="38100" dist="38100" dir="2700000" algn="tl">
                    <a:srgbClr val="000000">
                      <a:alpha val="43137"/>
                    </a:srgbClr>
                  </a:outerShdw>
                </a:effectLst>
                <a:latin typeface="Arial Narrow" pitchFamily="34" charset="0"/>
              </a:rPr>
              <a:t>committing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abstain</a:t>
            </a:r>
            <a:r>
              <a:rPr lang="en-US" sz="4400" b="1" dirty="0">
                <a:solidFill>
                  <a:srgbClr val="990033"/>
                </a:solidFill>
                <a:effectLst>
                  <a:outerShdw blurRad="38100" dist="38100" dir="2700000" algn="tl">
                    <a:srgbClr val="000000">
                      <a:alpha val="43137"/>
                    </a:srgbClr>
                  </a:outerShdw>
                </a:effectLst>
                <a:latin typeface="Arial Narrow" pitchFamily="34" charset="0"/>
              </a:rPr>
              <a:t> without 	committing sin.</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14:20-21 - Do not destroy the work of God for the sake of food. All food is clean, but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wrong for a man to eat anything that causes someone else to stumble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It is better not to eat meat or drink wine or to do anything else that will cause your brother to fall.</a:t>
            </a:r>
          </a:p>
        </p:txBody>
      </p:sp>
      <p:sp>
        <p:nvSpPr>
          <p:cNvPr id="4" name="Rectangle 3">
            <a:extLst>
              <a:ext uri="{FF2B5EF4-FFF2-40B4-BE49-F238E27FC236}">
                <a16:creationId xmlns:a16="http://schemas.microsoft.com/office/drawing/2014/main" id="{9DF7BC57-2F3D-4590-BEE5-7236A5B434C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Why Can’t the Other Guy Take the Initiative? </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A9E7F6-23C9-4E8C-9415-E1817C02456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FCD810-26D6-4530-9DD0-C30E5081B736}"/>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0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Would </a:t>
            </a:r>
            <a:r>
              <a:rPr lang="en-US" sz="4000" b="1" dirty="0">
                <a:solidFill>
                  <a:srgbClr val="990033"/>
                </a:solidFill>
                <a:effectLst>
                  <a:outerShdw blurRad="38100" dist="38100" dir="2700000" algn="tl">
                    <a:srgbClr val="000000">
                      <a:alpha val="43137"/>
                    </a:srgbClr>
                  </a:outerShdw>
                </a:effectLst>
                <a:latin typeface="Arial Narrow" pitchFamily="34" charset="0"/>
              </a:rPr>
              <a:t>you sacrifice some of your freedoms in Christ, for your Christian brother’s sake, </a:t>
            </a:r>
            <a:r>
              <a:rPr lang="en-US" sz="4000" b="1">
                <a:solidFill>
                  <a:srgbClr val="990033"/>
                </a:solidFill>
                <a:effectLst>
                  <a:outerShdw blurRad="38100" dist="38100" dir="2700000" algn="tl">
                    <a:srgbClr val="000000">
                      <a:alpha val="43137"/>
                    </a:srgbClr>
                  </a:outerShdw>
                </a:effectLst>
                <a:latin typeface="Arial Narrow" pitchFamily="34" charset="0"/>
              </a:rPr>
              <a:t>to promote </a:t>
            </a:r>
            <a:r>
              <a:rPr lang="en-US" sz="4000" b="1" dirty="0">
                <a:solidFill>
                  <a:srgbClr val="990033"/>
                </a:solidFill>
                <a:effectLst>
                  <a:outerShdw blurRad="38100" dist="38100" dir="2700000" algn="tl">
                    <a:srgbClr val="000000">
                      <a:alpha val="43137"/>
                    </a:srgbClr>
                  </a:outerShdw>
                </a:effectLst>
                <a:latin typeface="Arial Narrow" pitchFamily="34" charset="0"/>
              </a:rPr>
              <a:t>fellowship?</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28E498-E73F-4EE8-A99B-69EFF12CBC4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851E53-A619-47A3-913D-3F0C118C7672}"/>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What’s the Secret to Establishing Genuine Christian Unity? </a:t>
            </a:r>
            <a:r>
              <a:rPr lang="en-US" sz="2800" b="1" dirty="0">
                <a:solidFill>
                  <a:schemeClr val="tx1"/>
                </a:solidFill>
                <a:effectLst>
                  <a:outerShdw blurRad="38100" dist="38100" dir="2700000" algn="tl">
                    <a:srgbClr val="000000">
                      <a:alpha val="43137"/>
                    </a:srgbClr>
                  </a:outerShdw>
                </a:effectLst>
                <a:latin typeface="Arial Narrow" pitchFamily="34" charset="0"/>
              </a:rPr>
              <a:t>- v13-20</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Why Can’t the Other Guy Take the Initiative? </a:t>
            </a:r>
            <a:r>
              <a:rPr lang="en-US" sz="2800" b="1" dirty="0">
                <a:solidFill>
                  <a:schemeClr val="tx1"/>
                </a:solidFill>
                <a:effectLst>
                  <a:outerShdw blurRad="38100" dist="38100" dir="2700000" algn="tl">
                    <a:srgbClr val="000000">
                      <a:alpha val="43137"/>
                    </a:srgbClr>
                  </a:outerShdw>
                </a:effectLst>
                <a:latin typeface="Arial Narrow" pitchFamily="34" charset="0"/>
              </a:rPr>
              <a:t>- v21-23</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So - How Can You Take the Initiative? </a:t>
            </a:r>
            <a:r>
              <a:rPr lang="en-US" sz="2800" b="1" dirty="0">
                <a:solidFill>
                  <a:srgbClr val="002060"/>
                </a:solidFill>
                <a:effectLst>
                  <a:outerShdw blurRad="38100" dist="38100" dir="2700000" algn="tl">
                    <a:srgbClr val="000000">
                      <a:alpha val="43137"/>
                    </a:srgbClr>
                  </a:outerShdw>
                </a:effectLst>
                <a:latin typeface="Arial Narrow" pitchFamily="34" charset="0"/>
              </a:rPr>
              <a:t>- 5:1-6</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B31174-29DC-4CD9-A4C8-FF1BEA93C60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AE6EB0-6889-4C47-9648-3327DF0039F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deciding who you want to 	please.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15:1-3 - We who are strong ought to bear with the failings of the weak and not to please ourselves. Each of us should please his neighbor for his good, to build him up. For even Christ did not please himself but, as it is written: “The insults of those who insult you have fallen on me.”</a:t>
            </a:r>
          </a:p>
        </p:txBody>
      </p:sp>
      <p:sp>
        <p:nvSpPr>
          <p:cNvPr id="4" name="Rectangle 3">
            <a:extLst>
              <a:ext uri="{FF2B5EF4-FFF2-40B4-BE49-F238E27FC236}">
                <a16:creationId xmlns:a16="http://schemas.microsoft.com/office/drawing/2014/main" id="{08AF41CB-0F0B-454D-9A95-E752C1BA318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So - How Can You Take the Initiative? </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131BD4-1B45-4F01-8FD3-32523CA3120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216DED-6684-4578-A1F1-6CC0C2B18EB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deciding who you want to 	please.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15:1-3 - We who are strong ought to bear with the failings of the weak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to please 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Each of us should please his neighbor for his good, to build him up. For even Christ did not please himself but, as it is written: “The insults of those who insult you have fallen on me.”</a:t>
            </a:r>
          </a:p>
        </p:txBody>
      </p:sp>
      <p:sp>
        <p:nvSpPr>
          <p:cNvPr id="4" name="Rectangle 3">
            <a:extLst>
              <a:ext uri="{FF2B5EF4-FFF2-40B4-BE49-F238E27FC236}">
                <a16:creationId xmlns:a16="http://schemas.microsoft.com/office/drawing/2014/main" id="{A75608CD-01E5-492D-8790-597EE93039C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So - How Can You Take the Initiative? </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D034EA-9A45-424B-AD86-BD778F85CE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E84C5B-C216-4B20-B9BF-FA47E8D1D5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Example: </a:t>
            </a:r>
            <a:r>
              <a:rPr lang="en-US" sz="4400" b="1" dirty="0">
                <a:solidFill>
                  <a:srgbClr val="339966"/>
                </a:solidFill>
                <a:effectLst>
                  <a:outerShdw blurRad="38100" dist="38100" dir="2700000" algn="tl">
                    <a:srgbClr val="000000">
                      <a:alpha val="43137"/>
                    </a:srgbClr>
                  </a:outerShdw>
                </a:effectLst>
                <a:latin typeface="Arial Narrow" pitchFamily="34" charset="0"/>
              </a:rPr>
              <a:t>The Social Drinking 	Issue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E5F5C5D9-4D6A-4C79-B18F-C91B8BA8ACC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So - How Can You Take the Initiative? </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12BFA9-4E67-4E0A-8F2A-94016ADEFB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58CFFA-2BDB-4874-BCBD-F23D388BA84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Example: </a:t>
            </a:r>
            <a:r>
              <a:rPr lang="en-US" sz="4400" b="1" dirty="0">
                <a:solidFill>
                  <a:srgbClr val="339966"/>
                </a:solidFill>
                <a:effectLst>
                  <a:outerShdw blurRad="38100" dist="38100" dir="2700000" algn="tl">
                    <a:srgbClr val="000000">
                      <a:alpha val="43137"/>
                    </a:srgbClr>
                  </a:outerShdw>
                </a:effectLst>
                <a:latin typeface="Arial Narrow" pitchFamily="34" charset="0"/>
              </a:rPr>
              <a:t>The Social Drinking 	Issue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3:8 - Deacons, likewise, are to be men worthy of respect, sincere,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indulging in much wine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not pursuing dishonest gain.</a:t>
            </a:r>
          </a:p>
        </p:txBody>
      </p:sp>
      <p:sp>
        <p:nvSpPr>
          <p:cNvPr id="4" name="Rectangle 3">
            <a:extLst>
              <a:ext uri="{FF2B5EF4-FFF2-40B4-BE49-F238E27FC236}">
                <a16:creationId xmlns:a16="http://schemas.microsoft.com/office/drawing/2014/main" id="{98702BE8-5E8E-44C7-A6BC-E90A91CE3B0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So - How Can You Take the Initiative? </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7164CA-0196-422C-8AA3-0F6A4DC9C3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D2A979-76E9-46B5-958A-E178FF116FA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Example: </a:t>
            </a:r>
            <a:r>
              <a:rPr lang="en-US" sz="4400" b="1" dirty="0">
                <a:solidFill>
                  <a:srgbClr val="339966"/>
                </a:solidFill>
                <a:effectLst>
                  <a:outerShdw blurRad="38100" dist="38100" dir="2700000" algn="tl">
                    <a:srgbClr val="000000">
                      <a:alpha val="43137"/>
                    </a:srgbClr>
                  </a:outerShdw>
                </a:effectLst>
                <a:latin typeface="Arial Narrow" pitchFamily="34" charset="0"/>
              </a:rPr>
              <a:t>The Social Drinking 	Issue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3:8 - Deacons, likewise, are to be men worthy of respect, sincere,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indulging in much wine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not pursuing dishonest gain.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5:23 - Stop drinking only water,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use a little wine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of your stomach and your frequent illnesses.</a:t>
            </a:r>
          </a:p>
        </p:txBody>
      </p:sp>
      <p:sp>
        <p:nvSpPr>
          <p:cNvPr id="4" name="Rectangle 3">
            <a:extLst>
              <a:ext uri="{FF2B5EF4-FFF2-40B4-BE49-F238E27FC236}">
                <a16:creationId xmlns:a16="http://schemas.microsoft.com/office/drawing/2014/main" id="{38E1179D-017A-48F8-B6C1-AFB076A3E9E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So - How Can You Take the Initiative? </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BD3725-3D87-4E84-8A9C-D78C51BCE0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FE0D41-B779-4568-AFA4-8DC024915A6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The Lord didn’t please Himself!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15:1-3 - We who are strong ought to bear with the failings of the weak and not to please ourselves. Each of us should please his neighbor for his good, to build him up. For even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did not please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as it is written: “The insults of those who insult you have fallen on me.”</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E5F4DBE-48CE-40B3-A4F9-B82464F76ED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So - How Can You Take the Initiative? </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5ADDD0-0001-4E23-8321-D8AA9E1459F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CC4455-6D51-4D46-8008-B26A2026957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deciding who you want to 	please.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you live to please your 	brother you encourage his faith.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15:2 - Each of us should please his neighbor for his good,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build him up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044399F-94FF-41D6-A3C6-A623FC6D521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So - How Can You Take the Initiative? </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F2A270-B8F3-41D3-95C5-35AE6D23A838}"/>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F0A3FC-2706-4489-AC71-207651DCD737}"/>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Will you sacrifice some </a:t>
            </a:r>
            <a:r>
              <a:rPr lang="en-US" sz="4400" b="1">
                <a:solidFill>
                  <a:srgbClr val="990033"/>
                </a:solidFill>
                <a:effectLst>
                  <a:outerShdw blurRad="38100" dist="38100" dir="2700000" algn="tl">
                    <a:srgbClr val="000000">
                      <a:alpha val="43137"/>
                    </a:srgbClr>
                  </a:outerShdw>
                </a:effectLst>
                <a:latin typeface="Arial Narrow" pitchFamily="34" charset="0"/>
              </a:rPr>
              <a:t>of your </a:t>
            </a:r>
            <a:r>
              <a:rPr lang="en-US" sz="4400" b="1" dirty="0">
                <a:solidFill>
                  <a:srgbClr val="990033"/>
                </a:solidFill>
                <a:effectLst>
                  <a:outerShdw blurRad="38100" dist="38100" dir="2700000" algn="tl">
                    <a:srgbClr val="000000">
                      <a:alpha val="43137"/>
                    </a:srgbClr>
                  </a:outerShdw>
                </a:effectLst>
                <a:latin typeface="Arial Narrow" pitchFamily="34" charset="0"/>
              </a:rPr>
              <a:t>freedoms to </a:t>
            </a:r>
            <a:r>
              <a:rPr lang="en-US" sz="4400" b="1">
                <a:solidFill>
                  <a:srgbClr val="990033"/>
                </a:solidFill>
                <a:effectLst>
                  <a:outerShdw blurRad="38100" dist="38100" dir="2700000" algn="tl">
                    <a:srgbClr val="000000">
                      <a:alpha val="43137"/>
                    </a:srgbClr>
                  </a:outerShdw>
                </a:effectLst>
                <a:latin typeface="Arial Narrow" pitchFamily="34" charset="0"/>
              </a:rPr>
              <a:t>win another person or </a:t>
            </a:r>
            <a:r>
              <a:rPr lang="en-US" sz="4400" b="1" dirty="0">
                <a:solidFill>
                  <a:srgbClr val="990033"/>
                </a:solidFill>
                <a:effectLst>
                  <a:outerShdw blurRad="38100" dist="38100" dir="2700000" algn="tl">
                    <a:srgbClr val="000000">
                      <a:alpha val="43137"/>
                    </a:srgbClr>
                  </a:outerShdw>
                </a:effectLst>
                <a:latin typeface="Arial Narrow" pitchFamily="34" charset="0"/>
              </a:rPr>
              <a:t>encourage a brother’s faith?</a:t>
            </a:r>
          </a:p>
        </p:txBody>
      </p:sp>
      <p:sp>
        <p:nvSpPr>
          <p:cNvPr id="48132" name="Rectangle 3">
            <a:extLst>
              <a:ext uri="{FF2B5EF4-FFF2-40B4-BE49-F238E27FC236}">
                <a16:creationId xmlns:a16="http://schemas.microsoft.com/office/drawing/2014/main" id="{EE867E54-2EC3-4ABC-9D44-C46F3165417C}"/>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algn="ctr" eaLnBrk="1" hangingPunct="1"/>
            <a:endParaRPr lang="en-US" altLang="en-US"/>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6B34CD-0E63-437C-807A-A5EF5A06BB9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B5DE3B-4430-4299-A7C0-8CDBFCF45611}"/>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What’s the Secret to Establishing Genuine Christian Unity? </a:t>
            </a:r>
            <a:r>
              <a:rPr lang="en-US" sz="2800" b="1" dirty="0">
                <a:solidFill>
                  <a:srgbClr val="002060"/>
                </a:solidFill>
                <a:effectLst>
                  <a:outerShdw blurRad="38100" dist="38100" dir="2700000" algn="tl">
                    <a:srgbClr val="000000">
                      <a:alpha val="43137"/>
                    </a:srgbClr>
                  </a:outerShdw>
                </a:effectLst>
                <a:latin typeface="Arial Narrow" pitchFamily="34" charset="0"/>
              </a:rPr>
              <a:t>- v13-20</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758F5C-43CF-47E2-8E3A-4467ABAAFE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D65259-110D-4E3B-88E8-13C84B4AACC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By not allowing your freedom in 	Christ to </a:t>
            </a:r>
            <a:r>
              <a:rPr lang="en-US" sz="4400" b="1" u="sng" dirty="0">
                <a:solidFill>
                  <a:srgbClr val="990033"/>
                </a:solidFill>
                <a:effectLst>
                  <a:outerShdw blurRad="38100" dist="38100" dir="2700000" algn="tl">
                    <a:srgbClr val="000000">
                      <a:alpha val="43137"/>
                    </a:srgbClr>
                  </a:outerShdw>
                </a:effectLst>
                <a:latin typeface="Arial Narrow" pitchFamily="34" charset="0"/>
              </a:rPr>
              <a:t>hurt</a:t>
            </a:r>
            <a:r>
              <a:rPr lang="en-US" sz="4400" b="1" dirty="0">
                <a:solidFill>
                  <a:srgbClr val="990033"/>
                </a:solidFill>
                <a:effectLst>
                  <a:outerShdw blurRad="38100" dist="38100" dir="2700000" algn="tl">
                    <a:srgbClr val="000000">
                      <a:alpha val="43137"/>
                    </a:srgbClr>
                  </a:outerShdw>
                </a:effectLst>
                <a:latin typeface="Arial Narrow" pitchFamily="34" charset="0"/>
              </a:rPr>
              <a:t> others.</a:t>
            </a:r>
          </a:p>
          <a:p>
            <a:pPr algn="jus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14:13-15 - Therefore let us stop passing judgment on one another. Instead, make up your mind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to put any stumbling block or obstacle in your brother’s way</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As one who is in the Lord Jesus, I am fully convinced that no food is unclean in itself. But if anyone regards something as unclean, then for him it is unclean.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your brother is distressed because of what you eat, you are no longer acting in love</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Do not by your eating destroy your brother for whom Christ died.</a:t>
            </a:r>
          </a:p>
        </p:txBody>
      </p:sp>
      <p:sp>
        <p:nvSpPr>
          <p:cNvPr id="4" name="Rectangle 3">
            <a:extLst>
              <a:ext uri="{FF2B5EF4-FFF2-40B4-BE49-F238E27FC236}">
                <a16:creationId xmlns:a16="http://schemas.microsoft.com/office/drawing/2014/main" id="{3C051F23-2741-4B67-94F3-50200EC56E2E}"/>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E43A51-AC94-4462-9050-AA585064B0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38EABE-65D1-4052-BF12-8020C9C3997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What’s freedom in Christ?</a:t>
            </a:r>
          </a:p>
        </p:txBody>
      </p:sp>
      <p:sp>
        <p:nvSpPr>
          <p:cNvPr id="4" name="Rectangle 3">
            <a:extLst>
              <a:ext uri="{FF2B5EF4-FFF2-40B4-BE49-F238E27FC236}">
                <a16:creationId xmlns:a16="http://schemas.microsoft.com/office/drawing/2014/main" id="{07AF4979-0B24-4555-8816-F1FDF3123738}"/>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D4BDA4-FF36-43B7-888D-229D512B6E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015F5F-4412-4FA7-A604-F8D5BE4C4F2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What’s freedom in 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It is not compromising a 			matter of principle.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3606C20-7A7C-49C1-B02E-B801ACD92078}"/>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024758-5630-435A-A0AE-A6B56C0835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E3ED8B-5FF7-4932-BA9B-ED1AC5A7A56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What’s freedom in 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It is not compromising a 			matter of principle.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It does mean opinion matters 		are non essential issues of 		life.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B7C87B6-98BE-4C4C-811D-93C4274E034F}"/>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59B636-85A9-4BB1-AD6F-1D5FD42EB2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7DA565-8F96-4C64-B6AE-04C44CB3227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Examples: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How to dress.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3D4FFBF-D96E-4041-A2A8-E69A08990EF1}"/>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What’s the Secret to Establishing Genuine Christian Unity? </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21270</TotalTime>
  <Words>2216</Words>
  <Application>Microsoft Office PowerPoint</Application>
  <PresentationFormat>On-screen Show (4:3)</PresentationFormat>
  <Paragraphs>190</Paragraphs>
  <Slides>38</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 Narrow</vt:lpstr>
      <vt:lpstr>Arial</vt:lpstr>
      <vt:lpstr>Lucida Sans Unicode</vt:lpstr>
      <vt:lpstr>Wingdings 2</vt:lpstr>
      <vt:lpstr>Calibri</vt:lpstr>
      <vt:lpstr>Times New Roman</vt:lpstr>
      <vt:lpstr>Trek</vt:lpstr>
      <vt:lpstr>The  Sacrificial Life  involves sacrificing  freedom  for fellowship</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1296</cp:revision>
  <dcterms:created xsi:type="dcterms:W3CDTF">2005-04-23T22:37:40Z</dcterms:created>
  <dcterms:modified xsi:type="dcterms:W3CDTF">2021-02-06T19:34:32Z</dcterms:modified>
</cp:coreProperties>
</file>