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3"/>
  </p:notesMasterIdLst>
  <p:handoutMasterIdLst>
    <p:handoutMasterId r:id="rId54"/>
  </p:handoutMasterIdLst>
  <p:sldIdLst>
    <p:sldId id="398" r:id="rId2"/>
    <p:sldId id="1362" r:id="rId3"/>
    <p:sldId id="1503" r:id="rId4"/>
    <p:sldId id="2276" r:id="rId5"/>
    <p:sldId id="2277" r:id="rId6"/>
    <p:sldId id="2278" r:id="rId7"/>
    <p:sldId id="2279" r:id="rId8"/>
    <p:sldId id="2280" r:id="rId9"/>
    <p:sldId id="2281" r:id="rId10"/>
    <p:sldId id="2282" r:id="rId11"/>
    <p:sldId id="2283" r:id="rId12"/>
    <p:sldId id="2284" r:id="rId13"/>
    <p:sldId id="2285" r:id="rId14"/>
    <p:sldId id="2286" r:id="rId15"/>
    <p:sldId id="2287" r:id="rId16"/>
    <p:sldId id="2288" r:id="rId17"/>
    <p:sldId id="2289" r:id="rId18"/>
    <p:sldId id="2290" r:id="rId19"/>
    <p:sldId id="2291" r:id="rId20"/>
    <p:sldId id="2293" r:id="rId21"/>
    <p:sldId id="2292" r:id="rId22"/>
    <p:sldId id="2294" r:id="rId23"/>
    <p:sldId id="2295" r:id="rId24"/>
    <p:sldId id="2296" r:id="rId25"/>
    <p:sldId id="2297" r:id="rId26"/>
    <p:sldId id="2298" r:id="rId27"/>
    <p:sldId id="2299" r:id="rId28"/>
    <p:sldId id="2300" r:id="rId29"/>
    <p:sldId id="2301" r:id="rId30"/>
    <p:sldId id="2302" r:id="rId31"/>
    <p:sldId id="2303" r:id="rId32"/>
    <p:sldId id="2304" r:id="rId33"/>
    <p:sldId id="2305" r:id="rId34"/>
    <p:sldId id="2306" r:id="rId35"/>
    <p:sldId id="2078" r:id="rId36"/>
    <p:sldId id="2307" r:id="rId37"/>
    <p:sldId id="2308" r:id="rId38"/>
    <p:sldId id="2310" r:id="rId39"/>
    <p:sldId id="2311" r:id="rId40"/>
    <p:sldId id="2312" r:id="rId41"/>
    <p:sldId id="2313" r:id="rId42"/>
    <p:sldId id="2260" r:id="rId43"/>
    <p:sldId id="2314" r:id="rId44"/>
    <p:sldId id="2315" r:id="rId45"/>
    <p:sldId id="2316" r:id="rId46"/>
    <p:sldId id="2317" r:id="rId47"/>
    <p:sldId id="2318" r:id="rId48"/>
    <p:sldId id="2319" r:id="rId49"/>
    <p:sldId id="2320" r:id="rId50"/>
    <p:sldId id="2321" r:id="rId51"/>
    <p:sldId id="1708" r:id="rId52"/>
  </p:sldIdLst>
  <p:sldSz cx="9144000" cy="6858000" type="screen4x3"/>
  <p:notesSz cx="6858000" cy="9117013"/>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6717"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AEB38B9E-66A0-4454-AF8D-E76757BE18CA}"/>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D84463EA-FCF8-4E7E-9EF1-DFE00869020E}"/>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0A356CE1-AD24-4260-9535-6B33FA36FFD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D5B2ADF0-1C97-4417-BA78-8FE70FEB6EF8}"/>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85370BD0-11DC-4482-87E1-54368A41503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92E189-B70A-4202-9F51-D645B45618D9}"/>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53B4F06B-206D-44D2-BD49-5E3C17AD04E7}"/>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a:defRPr sz="1200"/>
            </a:lvl1pPr>
          </a:lstStyle>
          <a:p>
            <a:pPr>
              <a:defRPr/>
            </a:pPr>
            <a:fld id="{AE07F1A6-3FA3-4F09-9CE4-C883EC4C8AA4}"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BE517F11-FE5C-4252-93B7-A9DD65FC80BB}"/>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52E018D3-2E9A-40C9-B399-EA171CE84543}"/>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1F98928-31A5-44DF-B3A7-1EEA958D9219}"/>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693FC263-779B-4756-B557-94684B256C66}"/>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DAA1145-F75C-4091-A43B-1DFA4A060F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8E2A3D23-2045-4FFA-B375-26FAC9B7DD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4924F7E4-1383-4E43-885D-3953A57276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8B772976-AB0D-426A-A928-A888D86E52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05087CC-5903-4A09-81D5-D5DFA95C64ED}"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B0990C0B-B5FF-4727-8C66-AD296326F0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344CB02-07FE-4F1C-9D4A-2C184B569F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163BEE0C-0AF5-46C0-872C-030ACC773D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AEEFECD-17A8-462C-8482-AC2BB858A6E1}"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176D7389-1664-46D8-B914-37CCB28026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6B2BA561-F685-4EE4-9CC5-9C74016DBF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14B7C156-17EE-4268-A083-B8B6BF31B6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34AE08E-F5D6-44C7-948F-9CF78B4C610A}"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B3C19627-1039-4518-AF4F-5F5A07171A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9F01E81-14AC-483E-9A72-DC1EA02D9F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33C356BC-5884-4D5C-916B-7223AAC1CE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FFAF515-B3D9-4E05-9B8C-F11CA9E5F40C}"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8895B2E6-686A-4C87-B3DD-E66E80B6EC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A15B4591-D76A-4738-9463-E254C2D975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ABC542CA-FAB1-4412-969A-EBF103F8D2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D9D9AE2-A323-4204-95B4-A4B4C70EEA5D}"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10E9D18-4CE0-4CFF-B974-8A964B899F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24DE61C3-B1B7-42CB-BFC6-22132081FC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1EE7956E-1423-45F8-B30B-C83DB932D1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58823DA-5AA3-422C-9465-2B7EEA6DAEDA}"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8374EB17-54AD-49FF-ACC4-235178B213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1E84EAF8-7A21-4CAA-9D95-83EE9B7D0C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74CCA316-C2C3-41E2-9F4D-32A119C361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17997D1-88FA-43A7-A796-68CBBBF50917}"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C6285225-79D7-403D-BC69-B874B8BFE6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BFCC7B10-C9A0-49A4-A4C1-FADADE5B94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4F2B02A0-785B-476B-A59D-E4DBBB056E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2F5CA5B-35E0-4BAA-BE87-04569B8648A2}"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0E46A93F-CD6D-4FE7-9C69-2C3884B1A2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444CCD77-D324-40A8-AEA7-A4EA712AF7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B9F8DFEF-6B21-4429-85C1-412BB3F02C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A443838-5918-4060-9B07-E1B938F4E8BD}"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D0D9DD9-A440-41CC-BCAE-C71983AFC0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D752B0B3-84BE-4639-99BB-15B3250CF0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34E7A84-59DA-4F7C-87F5-48218F5C80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2F15D9F-9AEB-4D3B-85A9-643FA9B5C806}"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8A9470D1-22C7-45CF-A007-D3B8B7F75E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1AD1AAD2-F256-434F-8E58-5DCCE3DF97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3FBDE499-A658-43A7-AB70-45A7078251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8F847D5-ACED-40D2-819A-A84A414E9EF7}"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C90C3AB3-F9B8-4E65-AF13-13B3F9241D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60A4845-CD4F-4AD9-B8BC-149988EAD0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DD9E4580-E54D-4820-AA69-AAC199D7AD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E901C86-0461-4B2C-BE28-008DD52CD522}"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D9318EAF-33C8-485F-BBB4-91C6A20048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BA191588-97A3-45D9-87F0-014BD90619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CFD475D7-5C19-45A0-9E9F-86D0956FA92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9F82C29-3F92-4C24-AF96-911AB56E42F3}"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1EC6B5FF-3E4A-401B-9908-06CEC5D47A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4C00928F-6076-4641-ABB1-BD17D87125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D45D69D3-0B6D-482F-BFFF-9954862733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AD736D6-FB96-44B7-B028-41E0C53C26AE}"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7280ECCB-245B-4CB8-8D7D-8A142ABBB9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E11598D1-F808-47F0-8679-17A9D7DF1E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3359B706-0595-4A4C-97BD-070F9AB9B3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5FD1A85-5D87-4DC9-8632-716BD05B479A}"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871FEE7F-1B3E-41EC-A580-5F2C0762EA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FBF675F2-5C9B-46E7-BA83-6011E7241D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26F433F8-4BAC-48C8-854C-85D4B6EF74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73B3D4B-86B2-4EBF-9F6A-7AC650910A58}"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186C2123-66F2-44D5-824B-1DD06C7787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45673092-0B33-43E6-B68B-509982D900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8AABF8AF-B5ED-4597-B4EB-55C02FA862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E030DCF-F44D-408D-98BB-9F82A79B92FE}"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5A1C0952-112B-49D8-9966-5158DB9E13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C1AD8129-FF60-4F25-B9B5-956726C4F5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8068" name="Slide Number Placeholder 3">
            <a:extLst>
              <a:ext uri="{FF2B5EF4-FFF2-40B4-BE49-F238E27FC236}">
                <a16:creationId xmlns:a16="http://schemas.microsoft.com/office/drawing/2014/main" id="{80FF6475-D6C0-42F2-A3AE-6EBFEF5137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1275DBC-8F37-482C-802B-ADEC1858C90A}"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4F9C204F-E403-4C63-8EC1-427BDCF387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F209269B-8636-447F-BEFD-5AEE1E0E5E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68E39E1A-EDD6-4197-96B8-30D4B595AB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0871957-F6A5-4691-94E4-9EBDDA8903FC}"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7D81BC26-319C-49CC-827F-DA126E0325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C123387E-E425-4500-994D-54FB21669B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0116" name="Slide Number Placeholder 3">
            <a:extLst>
              <a:ext uri="{FF2B5EF4-FFF2-40B4-BE49-F238E27FC236}">
                <a16:creationId xmlns:a16="http://schemas.microsoft.com/office/drawing/2014/main" id="{221B31C4-C4EA-45F9-ADF8-B845851069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5F957AD-FDD9-4AC6-88F7-71C4086EEFC5}"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32C6791E-0388-4BD2-B015-7FBF83A4C2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3AE9C40-F8CE-4452-B6E3-3697FC5275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0547E19F-3F97-4BF4-B0E5-5713B5A6EC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CD445F3-8674-4CB4-9AA0-2431D47D6AAC}"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E2040D82-2A52-4830-8CE0-C61E1FA9E4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a:extLst>
              <a:ext uri="{FF2B5EF4-FFF2-40B4-BE49-F238E27FC236}">
                <a16:creationId xmlns:a16="http://schemas.microsoft.com/office/drawing/2014/main" id="{7571F319-04E1-4AF5-B879-916904CFAE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164" name="Slide Number Placeholder 3">
            <a:extLst>
              <a:ext uri="{FF2B5EF4-FFF2-40B4-BE49-F238E27FC236}">
                <a16:creationId xmlns:a16="http://schemas.microsoft.com/office/drawing/2014/main" id="{8BC18573-F769-4A64-ABA7-C758F23DA4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D31C868-10FF-4896-AF27-4E867A318A6C}"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FE5BF8E0-7C4E-47DC-AD6E-6C70A8C560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9AB61C5B-EBC9-4B75-9717-698966B85B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B3402894-74CF-494C-A70C-B1D43AD72C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D9DDFA3-DF69-403D-8708-9E301C37D764}"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DF4086A4-7E2E-409A-A203-87548E3C95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CB4FBA4E-EDA1-438E-84AF-D72505FB53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193E34D0-79BE-49B2-8121-3F39666099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41F2847-5616-4376-A2BF-E7EF1DCA448F}"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C6A2BCA5-CBD0-46AE-B5F5-5AD56EB4BF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a:extLst>
              <a:ext uri="{FF2B5EF4-FFF2-40B4-BE49-F238E27FC236}">
                <a16:creationId xmlns:a16="http://schemas.microsoft.com/office/drawing/2014/main" id="{8EBDA666-16F1-45B2-9A4D-CC7B66C345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4212" name="Slide Number Placeholder 3">
            <a:extLst>
              <a:ext uri="{FF2B5EF4-FFF2-40B4-BE49-F238E27FC236}">
                <a16:creationId xmlns:a16="http://schemas.microsoft.com/office/drawing/2014/main" id="{84775BD5-DAA9-4D9A-AA64-54702931CB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3896AC7-7C25-4F8B-AC07-665805C4898E}"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341C2EAC-BE2F-45C3-99C6-9BED967BAC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33E79C5D-287D-4E29-9933-F8702587145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BDDA493B-0053-4A60-AF2A-61F8F41D2C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FF769B0-9E84-47BD-B7C1-F64F2F7208B9}"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a:extLst>
              <a:ext uri="{FF2B5EF4-FFF2-40B4-BE49-F238E27FC236}">
                <a16:creationId xmlns:a16="http://schemas.microsoft.com/office/drawing/2014/main" id="{AE5B0DC7-E1F5-4F55-B187-498C637AC4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a:extLst>
              <a:ext uri="{FF2B5EF4-FFF2-40B4-BE49-F238E27FC236}">
                <a16:creationId xmlns:a16="http://schemas.microsoft.com/office/drawing/2014/main" id="{6454C23D-A14A-4542-8115-600A515EE2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6260" name="Slide Number Placeholder 3">
            <a:extLst>
              <a:ext uri="{FF2B5EF4-FFF2-40B4-BE49-F238E27FC236}">
                <a16:creationId xmlns:a16="http://schemas.microsoft.com/office/drawing/2014/main" id="{2149B11A-FB1D-4152-955A-253E1C6013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0F8E2DE-2BE6-49FC-AFDA-99D48E842B96}"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47B63BB0-92E4-4467-BAAC-16C3268126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ACFACC7B-E179-4460-9D20-48E4101A66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5BC566A9-8701-40BE-8014-8B478A9A27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6E252AF-556B-4148-9D8A-9CB196558B36}"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a:extLst>
              <a:ext uri="{FF2B5EF4-FFF2-40B4-BE49-F238E27FC236}">
                <a16:creationId xmlns:a16="http://schemas.microsoft.com/office/drawing/2014/main" id="{40FA0000-E1F0-466A-ADF2-BC7A77EBE9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a:extLst>
              <a:ext uri="{FF2B5EF4-FFF2-40B4-BE49-F238E27FC236}">
                <a16:creationId xmlns:a16="http://schemas.microsoft.com/office/drawing/2014/main" id="{ADFB5DE8-FF1F-4CA7-942C-84F2C2D5BC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8308" name="Slide Number Placeholder 3">
            <a:extLst>
              <a:ext uri="{FF2B5EF4-FFF2-40B4-BE49-F238E27FC236}">
                <a16:creationId xmlns:a16="http://schemas.microsoft.com/office/drawing/2014/main" id="{89D8B122-3546-446F-A47B-9EFB4B03B5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86405C6-18BE-4DD4-8DD5-00BC7DDC7293}"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00D3D582-05AF-4A54-9D47-8616B6155E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F9844546-8620-4719-83AB-90CF167BEC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996F293D-7CE1-4B45-839A-BB2BCB119A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4B50A36-079F-443B-A53F-F37BD9637D75}"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a:extLst>
              <a:ext uri="{FF2B5EF4-FFF2-40B4-BE49-F238E27FC236}">
                <a16:creationId xmlns:a16="http://schemas.microsoft.com/office/drawing/2014/main" id="{F5591C63-46E9-4A2A-9283-9BA1136F88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a:extLst>
              <a:ext uri="{FF2B5EF4-FFF2-40B4-BE49-F238E27FC236}">
                <a16:creationId xmlns:a16="http://schemas.microsoft.com/office/drawing/2014/main" id="{06B6BA20-3557-415F-8E69-BDE3D27126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0356" name="Slide Number Placeholder 3">
            <a:extLst>
              <a:ext uri="{FF2B5EF4-FFF2-40B4-BE49-F238E27FC236}">
                <a16:creationId xmlns:a16="http://schemas.microsoft.com/office/drawing/2014/main" id="{0EFD16C5-25B0-483A-A2D2-8DF549F39E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B8523C7-94CD-4888-8CFB-B6243307A8AA}" type="slidenum">
              <a:rPr lang="en-US" altLang="en-US" sz="1200"/>
              <a:pPr eaLnBrk="1" hangingPunct="1"/>
              <a:t>37</a:t>
            </a:fld>
            <a:endParaRPr lang="en-US" altLang="en-US" sz="120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03144234-895F-4821-894E-50B558478D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C9414C48-1F1D-47B4-B397-74CF5B3CD6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AB178051-E3DD-4EC7-8FC1-E547992A61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BAB22DD-7D4B-4011-82DC-251FF0381F7F}" type="slidenum">
              <a:rPr lang="en-US" altLang="en-US" sz="1200"/>
              <a:pPr eaLnBrk="1" hangingPunct="1"/>
              <a:t>38</a:t>
            </a:fld>
            <a:endParaRPr lang="en-US" altLang="en-US" sz="120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a:extLst>
              <a:ext uri="{FF2B5EF4-FFF2-40B4-BE49-F238E27FC236}">
                <a16:creationId xmlns:a16="http://schemas.microsoft.com/office/drawing/2014/main" id="{D4C75E25-6D0F-4386-9A4B-6E2E771843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a:extLst>
              <a:ext uri="{FF2B5EF4-FFF2-40B4-BE49-F238E27FC236}">
                <a16:creationId xmlns:a16="http://schemas.microsoft.com/office/drawing/2014/main" id="{CF37D544-9FD2-407D-A540-B05040DC99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2404" name="Slide Number Placeholder 3">
            <a:extLst>
              <a:ext uri="{FF2B5EF4-FFF2-40B4-BE49-F238E27FC236}">
                <a16:creationId xmlns:a16="http://schemas.microsoft.com/office/drawing/2014/main" id="{C6473BB0-412B-4DD0-B3D4-0A4AB3981C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3CC89A6-79C4-4698-BF94-EBF7DE58A888}" type="slidenum">
              <a:rPr lang="en-US" altLang="en-US" sz="1200"/>
              <a:pPr eaLnBrk="1" hangingPunct="1"/>
              <a:t>39</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77D25CAB-ECF4-487A-9B24-FAD7FCFFDA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DE3F9C5C-3999-4956-B474-5C4FF36D23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810B63B-A359-458B-8AF5-489C804BC2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665F4F0-2050-4EDF-98D8-725492F2C10F}" type="slidenum">
              <a:rPr lang="en-US" altLang="en-US" sz="1200"/>
              <a:pPr eaLnBrk="1" hangingPunct="1"/>
              <a:t>4</a:t>
            </a:fld>
            <a:endParaRPr lang="en-US" altLang="en-US" sz="120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C063302F-55B1-4449-9BBB-BAEFEA2BBB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B7193183-B15C-4918-BA29-59D02A8C8E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E7A3C54D-7D3C-48AC-AC35-EA4F089858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B436A16-667B-43EE-AC9A-E3BFC15E6E36}" type="slidenum">
              <a:rPr lang="en-US" altLang="en-US" sz="1200"/>
              <a:pPr eaLnBrk="1" hangingPunct="1"/>
              <a:t>40</a:t>
            </a:fld>
            <a:endParaRPr lang="en-US" altLang="en-US" sz="12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a:extLst>
              <a:ext uri="{FF2B5EF4-FFF2-40B4-BE49-F238E27FC236}">
                <a16:creationId xmlns:a16="http://schemas.microsoft.com/office/drawing/2014/main" id="{C72458B2-7D55-48EF-B7B6-12ED3BFFA9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a:extLst>
              <a:ext uri="{FF2B5EF4-FFF2-40B4-BE49-F238E27FC236}">
                <a16:creationId xmlns:a16="http://schemas.microsoft.com/office/drawing/2014/main" id="{282A0C12-A0F6-47BC-B286-1821034A31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4452" name="Slide Number Placeholder 3">
            <a:extLst>
              <a:ext uri="{FF2B5EF4-FFF2-40B4-BE49-F238E27FC236}">
                <a16:creationId xmlns:a16="http://schemas.microsoft.com/office/drawing/2014/main" id="{30AFD193-85A7-4F71-8BAD-C3CA7CE2E8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B767DEB-BD7C-471C-8AA9-D1562D8AB2B5}" type="slidenum">
              <a:rPr lang="en-US" altLang="en-US" sz="1200"/>
              <a:pPr eaLnBrk="1" hangingPunct="1"/>
              <a:t>41</a:t>
            </a:fld>
            <a:endParaRPr lang="en-US" altLang="en-US" sz="120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986584C2-5888-4348-BBB5-B807C98322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70B4ABB0-E196-4D3D-9421-EEE414E073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2DB7CF19-B012-41BC-8931-7187278962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27F54FD-6767-4356-A4A3-541E25DD1A4D}" type="slidenum">
              <a:rPr lang="en-US" altLang="en-US" sz="1200"/>
              <a:pPr eaLnBrk="1" hangingPunct="1"/>
              <a:t>42</a:t>
            </a:fld>
            <a:endParaRPr lang="en-US" altLang="en-US" sz="120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6BF00A6D-DF57-4129-9EC5-CC0E2AB694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a:extLst>
              <a:ext uri="{FF2B5EF4-FFF2-40B4-BE49-F238E27FC236}">
                <a16:creationId xmlns:a16="http://schemas.microsoft.com/office/drawing/2014/main" id="{C08B32BF-EF36-461D-93E0-E3AAD3DB3E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6500" name="Slide Number Placeholder 3">
            <a:extLst>
              <a:ext uri="{FF2B5EF4-FFF2-40B4-BE49-F238E27FC236}">
                <a16:creationId xmlns:a16="http://schemas.microsoft.com/office/drawing/2014/main" id="{E57D8F73-DA72-45A0-9497-55A5618489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FB92BEF-594E-4E1E-916A-AE474EFF92A5}" type="slidenum">
              <a:rPr lang="en-US" altLang="en-US" sz="1200"/>
              <a:pPr eaLnBrk="1" hangingPunct="1"/>
              <a:t>43</a:t>
            </a:fld>
            <a:endParaRPr lang="en-US" altLang="en-US" sz="120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A73FD65F-7C7E-4A39-83D3-B682E60E8B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30699623-6B8C-47A7-ABAE-AA3971E5C6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E3C6B3E7-10A2-49FA-BAAC-AC759486A7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A3746F9-C26D-42AC-BF10-9B336B72EB2F}" type="slidenum">
              <a:rPr lang="en-US" altLang="en-US" sz="1200"/>
              <a:pPr eaLnBrk="1" hangingPunct="1"/>
              <a:t>44</a:t>
            </a:fld>
            <a:endParaRPr lang="en-US" altLang="en-US" sz="120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0752E07E-DFBF-4FC1-8E08-CC43FB162F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a:extLst>
              <a:ext uri="{FF2B5EF4-FFF2-40B4-BE49-F238E27FC236}">
                <a16:creationId xmlns:a16="http://schemas.microsoft.com/office/drawing/2014/main" id="{62FC9809-91FB-45B3-A06E-93353A0B6A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8548" name="Slide Number Placeholder 3">
            <a:extLst>
              <a:ext uri="{FF2B5EF4-FFF2-40B4-BE49-F238E27FC236}">
                <a16:creationId xmlns:a16="http://schemas.microsoft.com/office/drawing/2014/main" id="{81D4A75A-9A47-4982-A0D1-458CC85BD5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8ECF771-90F7-435E-928B-92306A8688A4}" type="slidenum">
              <a:rPr lang="en-US" altLang="en-US" sz="1200"/>
              <a:pPr eaLnBrk="1" hangingPunct="1"/>
              <a:t>45</a:t>
            </a:fld>
            <a:endParaRPr lang="en-US" altLang="en-US" sz="120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97F06FB3-EE38-4089-9A32-189E266BB0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4BB8B0B1-3D2C-46C2-9784-F5CFED6E03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D59EE04E-A36F-4F37-A991-C8D25E51A2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F3DB823-0F78-41D8-ADD4-098F23639F8E}" type="slidenum">
              <a:rPr lang="en-US" altLang="en-US" sz="1200"/>
              <a:pPr eaLnBrk="1" hangingPunct="1"/>
              <a:t>46</a:t>
            </a:fld>
            <a:endParaRPr lang="en-US" altLang="en-US" sz="120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43E34BD1-7BF8-4786-B055-8D02BA28E5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Notes Placeholder 2">
            <a:extLst>
              <a:ext uri="{FF2B5EF4-FFF2-40B4-BE49-F238E27FC236}">
                <a16:creationId xmlns:a16="http://schemas.microsoft.com/office/drawing/2014/main" id="{97EA8C42-B42F-4594-ADAA-0980978410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0596" name="Slide Number Placeholder 3">
            <a:extLst>
              <a:ext uri="{FF2B5EF4-FFF2-40B4-BE49-F238E27FC236}">
                <a16:creationId xmlns:a16="http://schemas.microsoft.com/office/drawing/2014/main" id="{DAC92B25-640F-49BA-A86A-2380CE1929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FADA271-4FFE-4C39-B6AF-A17A668F0E52}" type="slidenum">
              <a:rPr lang="en-US" altLang="en-US" sz="1200"/>
              <a:pPr eaLnBrk="1" hangingPunct="1"/>
              <a:t>47</a:t>
            </a:fld>
            <a:endParaRPr lang="en-US" altLang="en-US" sz="120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D55748AF-9071-4B31-9402-4D28C9B156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C5D7B9E6-1538-4D25-BABB-5E6A294D01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D83DC095-98CB-4A7E-B64F-A45875761C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FD5B676-D2E9-48F5-8B7E-1D4818C8FA78}" type="slidenum">
              <a:rPr lang="en-US" altLang="en-US" sz="1200"/>
              <a:pPr eaLnBrk="1" hangingPunct="1"/>
              <a:t>48</a:t>
            </a:fld>
            <a:endParaRPr lang="en-US" altLang="en-US" sz="120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BB504311-34DE-4F9E-941B-7498D7D84B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Notes Placeholder 2">
            <a:extLst>
              <a:ext uri="{FF2B5EF4-FFF2-40B4-BE49-F238E27FC236}">
                <a16:creationId xmlns:a16="http://schemas.microsoft.com/office/drawing/2014/main" id="{5DEDB408-0C68-4FA0-B8E1-3566A1DE70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44" name="Slide Number Placeholder 3">
            <a:extLst>
              <a:ext uri="{FF2B5EF4-FFF2-40B4-BE49-F238E27FC236}">
                <a16:creationId xmlns:a16="http://schemas.microsoft.com/office/drawing/2014/main" id="{47824CF7-05EA-4A83-B66B-FA0FF51C4A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30A0C3C-FDEC-4F79-88D4-CC7C17359BEE}" type="slidenum">
              <a:rPr lang="en-US" altLang="en-US" sz="1200"/>
              <a:pPr eaLnBrk="1" hangingPunct="1"/>
              <a:t>49</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D44F52CF-0221-44D3-BCD9-0EEF0254FE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5E4FF518-6BD2-47FA-B051-DCA28E2F84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14322E2C-BCBF-461A-9F98-59B666ED9E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F75EAA5-267B-435C-816C-2D2C7F02E2F8}" type="slidenum">
              <a:rPr lang="en-US" altLang="en-US" sz="1200"/>
              <a:pPr eaLnBrk="1" hangingPunct="1"/>
              <a:t>5</a:t>
            </a:fld>
            <a:endParaRPr lang="en-US" altLang="en-US" sz="120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6EA80D1E-1099-4061-8577-46D5FF89C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C6188788-7AB6-4E2C-92E3-59DCF92CE0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B63B60E9-8243-4200-90CB-22476061891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7604ECA-FB60-414B-8F09-5194779B6176}" type="slidenum">
              <a:rPr lang="en-US" altLang="en-US" sz="1200"/>
              <a:pPr eaLnBrk="1" hangingPunct="1"/>
              <a:t>50</a:t>
            </a:fld>
            <a:endParaRPr lang="en-US" altLang="en-US" sz="120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B051B2C0-99FD-493E-B390-7F51581A8B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Notes Placeholder 2">
            <a:extLst>
              <a:ext uri="{FF2B5EF4-FFF2-40B4-BE49-F238E27FC236}">
                <a16:creationId xmlns:a16="http://schemas.microsoft.com/office/drawing/2014/main" id="{BC1C5079-AB85-47EF-8FE7-93A5ADCF43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4692" name="Slide Number Placeholder 3">
            <a:extLst>
              <a:ext uri="{FF2B5EF4-FFF2-40B4-BE49-F238E27FC236}">
                <a16:creationId xmlns:a16="http://schemas.microsoft.com/office/drawing/2014/main" id="{51C19766-4F99-4D25-9DFB-6C7A8E0913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ECB1F65-C0A4-4E44-B3F0-CC5091077EBB}" type="slidenum">
              <a:rPr lang="en-US" altLang="en-US" sz="1200"/>
              <a:pPr eaLnBrk="1" hangingPunct="1"/>
              <a:t>51</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38D37607-F872-4043-8D02-DEFF0D5E60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FCDED513-5762-4248-8CA5-2C16565E00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8E02C4B5-856F-416E-966A-A1842018F7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F39F5AB-CA67-4911-9A9F-4FB8B9E63C19}"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21E22266-851B-41B3-B094-5EFC968CA0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1C0981C2-9F08-4A5C-B833-4AD5F019FE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71996BB5-69AD-4FF9-9A67-7970DB6947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F3CB31D-7302-4B40-B3D3-10F5FCC57F37}"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BDCACD4-58C9-4A43-B893-E0A8F3C09F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E951E082-D11E-46DC-8297-039E4ACF96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762B3E16-2DA8-4DBD-AF1F-659CAFE9F3F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25A7605-2607-4087-8E77-A02F5AF5FF1E}"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72431041-7038-4CB8-B6BB-81A27FB74D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9AC10999-5D25-4C79-A094-04FFEBC221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AF100AF6-F703-4FB4-9EB0-36157EBF3C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1950542-7C8C-41DD-AB71-9CF27F5DD098}"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275E989-45DE-48EC-A780-F1BEAADCBE53}"/>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558E236F-A017-4B88-9DB3-6E71D34B690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AD6189CE-7E51-4F46-8AE2-7CB5C8A92E8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A23ED0A7-C8EE-4D33-A08A-D2CFFBA6ACAA}"/>
              </a:ext>
            </a:extLst>
          </p:cNvPr>
          <p:cNvSpPr>
            <a:spLocks noGrp="1"/>
          </p:cNvSpPr>
          <p:nvPr>
            <p:ph type="sldNum" sz="quarter" idx="12"/>
          </p:nvPr>
        </p:nvSpPr>
        <p:spPr>
          <a:xfrm>
            <a:off x="8229600" y="6473825"/>
            <a:ext cx="758825" cy="247650"/>
          </a:xfrm>
        </p:spPr>
        <p:txBody>
          <a:bodyPr/>
          <a:lstStyle>
            <a:lvl1pPr>
              <a:defRPr/>
            </a:lvl1pPr>
          </a:lstStyle>
          <a:p>
            <a:fld id="{230D4EF6-B7C2-4355-AC47-1B39847ED5E0}" type="slidenum">
              <a:rPr lang="en-US" altLang="en-US"/>
              <a:pPr/>
              <a:t>‹#›</a:t>
            </a:fld>
            <a:endParaRPr lang="en-US" altLang="en-US"/>
          </a:p>
        </p:txBody>
      </p:sp>
    </p:spTree>
    <p:extLst>
      <p:ext uri="{BB962C8B-B14F-4D97-AF65-F5344CB8AC3E}">
        <p14:creationId xmlns:p14="http://schemas.microsoft.com/office/powerpoint/2010/main" val="305519430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BE514E03-72F3-40DC-A6A0-6B724743BCC7}"/>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A6E2ABB5-A837-4136-900A-475624219D7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63FE4B5-491A-4791-9EDB-2829B9243B27}"/>
              </a:ext>
            </a:extLst>
          </p:cNvPr>
          <p:cNvSpPr>
            <a:spLocks noGrp="1"/>
          </p:cNvSpPr>
          <p:nvPr>
            <p:ph type="sldNum" sz="quarter" idx="12"/>
          </p:nvPr>
        </p:nvSpPr>
        <p:spPr/>
        <p:txBody>
          <a:bodyPr/>
          <a:lstStyle>
            <a:lvl1pPr>
              <a:defRPr/>
            </a:lvl1pPr>
          </a:lstStyle>
          <a:p>
            <a:fld id="{A1C76A3F-EE11-4441-8521-718578829827}" type="slidenum">
              <a:rPr lang="en-US" altLang="en-US"/>
              <a:pPr/>
              <a:t>‹#›</a:t>
            </a:fld>
            <a:endParaRPr lang="en-US" altLang="en-US"/>
          </a:p>
        </p:txBody>
      </p:sp>
    </p:spTree>
    <p:extLst>
      <p:ext uri="{BB962C8B-B14F-4D97-AF65-F5344CB8AC3E}">
        <p14:creationId xmlns:p14="http://schemas.microsoft.com/office/powerpoint/2010/main" val="279401308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39CD9-64C2-480D-A48B-069F30C69DF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4F9F79E-2A47-47A0-9977-F2BB7F4D417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60DF991-6802-4C8C-8718-DFCBC6F12211}"/>
              </a:ext>
            </a:extLst>
          </p:cNvPr>
          <p:cNvSpPr>
            <a:spLocks noGrp="1"/>
          </p:cNvSpPr>
          <p:nvPr>
            <p:ph type="sldNum" sz="quarter" idx="12"/>
          </p:nvPr>
        </p:nvSpPr>
        <p:spPr/>
        <p:txBody>
          <a:bodyPr/>
          <a:lstStyle>
            <a:lvl1pPr>
              <a:defRPr/>
            </a:lvl1pPr>
          </a:lstStyle>
          <a:p>
            <a:fld id="{10792D36-AFD4-4A21-A63C-2C1D8CD48F63}" type="slidenum">
              <a:rPr lang="en-US" altLang="en-US"/>
              <a:pPr/>
              <a:t>‹#›</a:t>
            </a:fld>
            <a:endParaRPr lang="en-US" altLang="en-US"/>
          </a:p>
        </p:txBody>
      </p:sp>
    </p:spTree>
    <p:extLst>
      <p:ext uri="{BB962C8B-B14F-4D97-AF65-F5344CB8AC3E}">
        <p14:creationId xmlns:p14="http://schemas.microsoft.com/office/powerpoint/2010/main" val="379196093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F1C18CF2-89F9-4608-B903-28DF63776E3A}"/>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28011976-B355-4FCB-A51F-850B410097E3}"/>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8C4021D-4102-4E97-B29C-9794582AD7D2}"/>
              </a:ext>
            </a:extLst>
          </p:cNvPr>
          <p:cNvSpPr>
            <a:spLocks noGrp="1"/>
          </p:cNvSpPr>
          <p:nvPr>
            <p:ph type="sldNum" sz="quarter" idx="12"/>
          </p:nvPr>
        </p:nvSpPr>
        <p:spPr>
          <a:xfrm>
            <a:off x="8229600" y="6473825"/>
            <a:ext cx="758825" cy="247650"/>
          </a:xfrm>
        </p:spPr>
        <p:txBody>
          <a:bodyPr/>
          <a:lstStyle>
            <a:lvl1pPr>
              <a:defRPr/>
            </a:lvl1pPr>
          </a:lstStyle>
          <a:p>
            <a:fld id="{9155B8B1-865B-4236-AD35-2FE2BC753D06}" type="slidenum">
              <a:rPr lang="en-US" altLang="en-US"/>
              <a:pPr/>
              <a:t>‹#›</a:t>
            </a:fld>
            <a:endParaRPr lang="en-US" altLang="en-US"/>
          </a:p>
        </p:txBody>
      </p:sp>
    </p:spTree>
    <p:extLst>
      <p:ext uri="{BB962C8B-B14F-4D97-AF65-F5344CB8AC3E}">
        <p14:creationId xmlns:p14="http://schemas.microsoft.com/office/powerpoint/2010/main" val="3438760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B5D00347-3B36-4EC6-911B-BA8367216D07}"/>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99325584-2AA2-4BEB-ADA6-7A4921A6CE38}"/>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380DD88-7DBC-40F2-B81E-FAEF96E2652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83D40293-9C40-4323-85D8-5841D6A6DD69}"/>
              </a:ext>
            </a:extLst>
          </p:cNvPr>
          <p:cNvSpPr>
            <a:spLocks noGrp="1"/>
          </p:cNvSpPr>
          <p:nvPr>
            <p:ph type="sldNum" sz="quarter" idx="12"/>
          </p:nvPr>
        </p:nvSpPr>
        <p:spPr/>
        <p:txBody>
          <a:bodyPr/>
          <a:lstStyle>
            <a:lvl1pPr>
              <a:defRPr/>
            </a:lvl1pPr>
          </a:lstStyle>
          <a:p>
            <a:fld id="{EDBCA1EF-5E82-43A8-B654-548A6FBF0CDA}" type="slidenum">
              <a:rPr lang="en-US" altLang="en-US"/>
              <a:pPr/>
              <a:t>‹#›</a:t>
            </a:fld>
            <a:endParaRPr lang="en-US" altLang="en-US"/>
          </a:p>
        </p:txBody>
      </p:sp>
    </p:spTree>
    <p:extLst>
      <p:ext uri="{BB962C8B-B14F-4D97-AF65-F5344CB8AC3E}">
        <p14:creationId xmlns:p14="http://schemas.microsoft.com/office/powerpoint/2010/main" val="385185336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9CEDDE5-4E1B-4D3D-BB91-D0234E0CD84B}"/>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86E54DB-F5F5-4898-9CC2-D9E4300035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89D50E8-84CC-4168-A817-70A5B7C77EDF}"/>
              </a:ext>
            </a:extLst>
          </p:cNvPr>
          <p:cNvSpPr>
            <a:spLocks noGrp="1"/>
          </p:cNvSpPr>
          <p:nvPr>
            <p:ph type="sldNum" sz="quarter" idx="12"/>
          </p:nvPr>
        </p:nvSpPr>
        <p:spPr/>
        <p:txBody>
          <a:bodyPr/>
          <a:lstStyle>
            <a:lvl1pPr>
              <a:defRPr/>
            </a:lvl1pPr>
          </a:lstStyle>
          <a:p>
            <a:fld id="{C4048315-8151-41C1-88E3-71B59F57BA9B}" type="slidenum">
              <a:rPr lang="en-US" altLang="en-US"/>
              <a:pPr/>
              <a:t>‹#›</a:t>
            </a:fld>
            <a:endParaRPr lang="en-US" altLang="en-US"/>
          </a:p>
        </p:txBody>
      </p:sp>
    </p:spTree>
    <p:extLst>
      <p:ext uri="{BB962C8B-B14F-4D97-AF65-F5344CB8AC3E}">
        <p14:creationId xmlns:p14="http://schemas.microsoft.com/office/powerpoint/2010/main" val="322498532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0148689-33EE-447B-8E51-6CBDF455532D}"/>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0AA70DB-4AB8-4496-888D-C79632F6E7E1}"/>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ED889CE-5EA3-4BF1-86F5-3FCBBE14732E}"/>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B3E57F9-E08D-4967-9E51-9E0FCEE244C5}"/>
              </a:ext>
            </a:extLst>
          </p:cNvPr>
          <p:cNvSpPr>
            <a:spLocks noGrp="1"/>
          </p:cNvSpPr>
          <p:nvPr>
            <p:ph type="sldNum" sz="quarter" idx="12"/>
          </p:nvPr>
        </p:nvSpPr>
        <p:spPr>
          <a:xfrm>
            <a:off x="8229600" y="6477000"/>
            <a:ext cx="762000" cy="247650"/>
          </a:xfrm>
        </p:spPr>
        <p:txBody>
          <a:bodyPr/>
          <a:lstStyle>
            <a:lvl1pPr>
              <a:defRPr/>
            </a:lvl1pPr>
          </a:lstStyle>
          <a:p>
            <a:fld id="{A0DF4A9D-FC8B-44AC-907A-7117C2A7E698}" type="slidenum">
              <a:rPr lang="en-US" altLang="en-US"/>
              <a:pPr/>
              <a:t>‹#›</a:t>
            </a:fld>
            <a:endParaRPr lang="en-US" altLang="en-US"/>
          </a:p>
        </p:txBody>
      </p:sp>
    </p:spTree>
    <p:extLst>
      <p:ext uri="{BB962C8B-B14F-4D97-AF65-F5344CB8AC3E}">
        <p14:creationId xmlns:p14="http://schemas.microsoft.com/office/powerpoint/2010/main" val="2065397103"/>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01C301BF-494B-4D13-9172-A4EA5008F19B}"/>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8B577EB3-0F08-4757-9424-0363623F6A8C}"/>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D8EAC26-1BC0-48AD-BE4E-3C6854987289}"/>
              </a:ext>
            </a:extLst>
          </p:cNvPr>
          <p:cNvSpPr>
            <a:spLocks noGrp="1"/>
          </p:cNvSpPr>
          <p:nvPr>
            <p:ph type="sldNum" sz="quarter" idx="12"/>
          </p:nvPr>
        </p:nvSpPr>
        <p:spPr/>
        <p:txBody>
          <a:bodyPr/>
          <a:lstStyle>
            <a:lvl1pPr>
              <a:defRPr/>
            </a:lvl1pPr>
          </a:lstStyle>
          <a:p>
            <a:fld id="{6B650FB9-5CC3-409D-B0C2-9C16C7C35F03}" type="slidenum">
              <a:rPr lang="en-US" altLang="en-US"/>
              <a:pPr/>
              <a:t>‹#›</a:t>
            </a:fld>
            <a:endParaRPr lang="en-US" altLang="en-US"/>
          </a:p>
        </p:txBody>
      </p:sp>
    </p:spTree>
    <p:extLst>
      <p:ext uri="{BB962C8B-B14F-4D97-AF65-F5344CB8AC3E}">
        <p14:creationId xmlns:p14="http://schemas.microsoft.com/office/powerpoint/2010/main" val="104316988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4A98F697-E826-4702-8012-800D53CA7E0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E95482F-F067-427B-846C-80A2750B885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FF63A366-1B14-4ECF-8661-3F29735D110F}"/>
              </a:ext>
            </a:extLst>
          </p:cNvPr>
          <p:cNvSpPr>
            <a:spLocks noGrp="1"/>
          </p:cNvSpPr>
          <p:nvPr>
            <p:ph type="sldNum" sz="quarter" idx="12"/>
          </p:nvPr>
        </p:nvSpPr>
        <p:spPr/>
        <p:txBody>
          <a:bodyPr/>
          <a:lstStyle>
            <a:lvl1pPr>
              <a:defRPr/>
            </a:lvl1pPr>
          </a:lstStyle>
          <a:p>
            <a:fld id="{ADAB11C4-97D9-4F75-A84C-D09282563C48}" type="slidenum">
              <a:rPr lang="en-US" altLang="en-US"/>
              <a:pPr/>
              <a:t>‹#›</a:t>
            </a:fld>
            <a:endParaRPr lang="en-US" altLang="en-US"/>
          </a:p>
        </p:txBody>
      </p:sp>
    </p:spTree>
    <p:extLst>
      <p:ext uri="{BB962C8B-B14F-4D97-AF65-F5344CB8AC3E}">
        <p14:creationId xmlns:p14="http://schemas.microsoft.com/office/powerpoint/2010/main" val="265248005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EF5EFDFF-C858-433C-9CB5-CE8F2851E46B}"/>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057DC0CB-6E5D-4D7D-BA6B-08F748603223}"/>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9DF95F44-F72E-4F90-AA41-B6293CE1E24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7BD6C3D4-DA30-4C9C-93F3-1772279F3553}"/>
              </a:ext>
            </a:extLst>
          </p:cNvPr>
          <p:cNvSpPr>
            <a:spLocks noGrp="1"/>
          </p:cNvSpPr>
          <p:nvPr>
            <p:ph type="sldNum" sz="quarter" idx="12"/>
          </p:nvPr>
        </p:nvSpPr>
        <p:spPr/>
        <p:txBody>
          <a:bodyPr/>
          <a:lstStyle>
            <a:lvl1pPr>
              <a:defRPr/>
            </a:lvl1pPr>
          </a:lstStyle>
          <a:p>
            <a:fld id="{D469AB75-7345-432D-8877-23DE06BC6979}" type="slidenum">
              <a:rPr lang="en-US" altLang="en-US"/>
              <a:pPr/>
              <a:t>‹#›</a:t>
            </a:fld>
            <a:endParaRPr lang="en-US" altLang="en-US"/>
          </a:p>
        </p:txBody>
      </p:sp>
    </p:spTree>
    <p:extLst>
      <p:ext uri="{BB962C8B-B14F-4D97-AF65-F5344CB8AC3E}">
        <p14:creationId xmlns:p14="http://schemas.microsoft.com/office/powerpoint/2010/main" val="72704679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09011910-20BD-4781-9823-8C10E3B12D9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7383BA87-C72A-45DA-9552-F03D3BB5C9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6DFDCEDB-BF16-4731-A9ED-E9D1BC425909}"/>
              </a:ext>
            </a:extLst>
          </p:cNvPr>
          <p:cNvSpPr>
            <a:spLocks noGrp="1"/>
          </p:cNvSpPr>
          <p:nvPr>
            <p:ph type="sldNum" sz="quarter" idx="12"/>
          </p:nvPr>
        </p:nvSpPr>
        <p:spPr/>
        <p:txBody>
          <a:bodyPr/>
          <a:lstStyle>
            <a:lvl1pPr>
              <a:defRPr/>
            </a:lvl1pPr>
          </a:lstStyle>
          <a:p>
            <a:fld id="{ED413EDB-C777-4BB6-A782-41C6D5A0B67F}" type="slidenum">
              <a:rPr lang="en-US" altLang="en-US"/>
              <a:pPr/>
              <a:t>‹#›</a:t>
            </a:fld>
            <a:endParaRPr lang="en-US" altLang="en-US"/>
          </a:p>
        </p:txBody>
      </p:sp>
    </p:spTree>
    <p:extLst>
      <p:ext uri="{BB962C8B-B14F-4D97-AF65-F5344CB8AC3E}">
        <p14:creationId xmlns:p14="http://schemas.microsoft.com/office/powerpoint/2010/main" val="285089160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96762E9-74E5-486F-AC42-ADD3CF5D3054}"/>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4460DA17-02FD-4815-854B-5378E4358B9E}"/>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951B49C-1B48-4F4F-B44C-4D6C0A242B65}"/>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6686E42D-C0BE-44AA-B330-8A146D87A026}"/>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8573FEF7-A66F-4531-8E94-5768385F528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9660BAC4-E149-478C-93EB-339FD85F1A08}" type="slidenum">
              <a:rPr lang="en-US" altLang="en-US"/>
              <a:pPr/>
              <a:t>‹#›</a:t>
            </a:fld>
            <a:endParaRPr lang="en-US" altLang="en-US"/>
          </a:p>
        </p:txBody>
      </p:sp>
      <p:sp>
        <p:nvSpPr>
          <p:cNvPr id="10" name="Title Placeholder 9">
            <a:extLst>
              <a:ext uri="{FF2B5EF4-FFF2-40B4-BE49-F238E27FC236}">
                <a16:creationId xmlns:a16="http://schemas.microsoft.com/office/drawing/2014/main" id="{C8C26EDA-D241-489D-BEAF-1DA60B14D2DC}"/>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43E60A5-7BD1-4259-B751-9248FFD1FB9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75002BB1-2001-4F30-A356-382AF8E83A63}"/>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956" r:id="rId1"/>
    <p:sldLayoutId id="2147485957" r:id="rId2"/>
    <p:sldLayoutId id="2147485958" r:id="rId3"/>
    <p:sldLayoutId id="2147485953" r:id="rId4"/>
    <p:sldLayoutId id="2147485959" r:id="rId5"/>
    <p:sldLayoutId id="2147485954" r:id="rId6"/>
    <p:sldLayoutId id="2147485960" r:id="rId7"/>
    <p:sldLayoutId id="2147485961" r:id="rId8"/>
    <p:sldLayoutId id="2147485962" r:id="rId9"/>
    <p:sldLayoutId id="2147485955" r:id="rId10"/>
    <p:sldLayoutId id="214748596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6B3F993E-29FB-4726-A15D-9A838104884A}"/>
              </a:ext>
            </a:extLst>
          </p:cNvPr>
          <p:cNvSpPr>
            <a:spLocks noGrp="1" noChangeArrowheads="1"/>
          </p:cNvSpPr>
          <p:nvPr>
            <p:ph type="title"/>
          </p:nvPr>
        </p:nvSpPr>
        <p:spPr>
          <a:xfrm>
            <a:off x="304800" y="1143000"/>
            <a:ext cx="84582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the  sacrificial life  </a:t>
            </a:r>
            <a:r>
              <a:rPr lang="en-US" sz="6600" b="1">
                <a:solidFill>
                  <a:srgbClr val="002060"/>
                </a:solidFill>
                <a:effectLst>
                  <a:outerShdw blurRad="38100" dist="38100" dir="2700000" algn="tl">
                    <a:srgbClr val="000000">
                      <a:alpha val="43137"/>
                    </a:srgbClr>
                  </a:outerShdw>
                </a:effectLst>
              </a:rPr>
              <a:t>involves tolerance  of others’  opinions</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8D4A85-800A-4625-9200-091179AB3B9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1667EF-7798-4529-8790-9E90D5674C2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Example # 1: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Did God speak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clearly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on this 	issue?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Peter’s vision on Simon’s rooftop seemed to indicate Jewish food laws were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obsolute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Acts 10</a:t>
            </a:r>
          </a:p>
        </p:txBody>
      </p:sp>
      <p:sp>
        <p:nvSpPr>
          <p:cNvPr id="4" name="Rectangle 3">
            <a:extLst>
              <a:ext uri="{FF2B5EF4-FFF2-40B4-BE49-F238E27FC236}">
                <a16:creationId xmlns:a16="http://schemas.microsoft.com/office/drawing/2014/main" id="{2145285B-B4BE-422C-BBEA-3E553518AFC4}"/>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70A6C8-A4F2-4C25-BA4A-183EC65C077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770DC0-B6DC-4F88-9D31-FDF2FC3A2DE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4.  What’s the answer?</a:t>
            </a:r>
          </a:p>
        </p:txBody>
      </p:sp>
      <p:sp>
        <p:nvSpPr>
          <p:cNvPr id="4" name="Rectangle 3">
            <a:extLst>
              <a:ext uri="{FF2B5EF4-FFF2-40B4-BE49-F238E27FC236}">
                <a16:creationId xmlns:a16="http://schemas.microsoft.com/office/drawing/2014/main" id="{93A623D0-ECD5-4A6E-A873-739FD07318EE}"/>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05D0AC-AB21-48F7-B25F-A16244AB397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E2D8E4-ACE3-418C-8CD3-E5E365F61AA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4.  What’s the answer?</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This is an opinion matter! Let love govern your attitudes towards one another!</a:t>
            </a:r>
          </a:p>
        </p:txBody>
      </p:sp>
      <p:sp>
        <p:nvSpPr>
          <p:cNvPr id="4" name="Rectangle 3">
            <a:extLst>
              <a:ext uri="{FF2B5EF4-FFF2-40B4-BE49-F238E27FC236}">
                <a16:creationId xmlns:a16="http://schemas.microsoft.com/office/drawing/2014/main" id="{D5D6E227-E109-43FC-80C7-9ADD0576694F}"/>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D73E4E-17E0-47A9-9B5F-13FA8A58AA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28D55A-F372-42F5-9A14-E5BBD856803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One man considers one day more sacred than another; another man considers every day alike. Each one should be fully convinced in his own mind. - v5</a:t>
            </a:r>
          </a:p>
        </p:txBody>
      </p:sp>
      <p:sp>
        <p:nvSpPr>
          <p:cNvPr id="4" name="Rectangle 3">
            <a:extLst>
              <a:ext uri="{FF2B5EF4-FFF2-40B4-BE49-F238E27FC236}">
                <a16:creationId xmlns:a16="http://schemas.microsoft.com/office/drawing/2014/main" id="{653BF06A-20F6-4EEF-8F77-AD218FE35DEE}"/>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E6A32E-A2D8-4E02-9492-1DF96F37B20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D1AF66-D28C-4FBB-9A22-D449413D742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The Jews celebrated festivals 	on certain days.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Leviticus 23:1-2 - </a:t>
            </a:r>
            <a:r>
              <a:rPr lang="en-US" sz="2800" b="1" noProof="1">
                <a:solidFill>
                  <a:schemeClr val="tx1"/>
                </a:solidFill>
                <a:effectLst>
                  <a:outerShdw blurRad="38100" dist="38100" dir="2700000" algn="tl">
                    <a:srgbClr val="000000">
                      <a:alpha val="43137"/>
                    </a:srgbClr>
                  </a:outerShdw>
                </a:effectLst>
                <a:latin typeface="Arial" pitchFamily="34" charset="0"/>
                <a:cs typeface="Arial" pitchFamily="34" charset="0"/>
              </a:rPr>
              <a:t>Speak to the Israelites and say to them: These are my appointed feasts, the appointed feasts of the LORD, which you are to proclaim as sacred assemblies. </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29B982E-5CEA-4FB7-BAD3-459BD54A1E16}"/>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F8DE24-8E5C-4530-94B0-09C782D719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B96A7B-F389-489C-A0F7-7C50C73FF0C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Example #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Great Feasts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Passover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Leviticus 23:4-8</a:t>
            </a:r>
          </a:p>
        </p:txBody>
      </p:sp>
      <p:sp>
        <p:nvSpPr>
          <p:cNvPr id="4" name="Rectangle 3">
            <a:extLst>
              <a:ext uri="{FF2B5EF4-FFF2-40B4-BE49-F238E27FC236}">
                <a16:creationId xmlns:a16="http://schemas.microsoft.com/office/drawing/2014/main" id="{25CB6A83-A0EA-4730-83D5-B89851A8793A}"/>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456EE6-CD17-4E08-AE4F-4EFA6819F3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6633DD-E298-4F17-A140-337F18B0737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Example #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Great Feasts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Passover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Leviticus 23:4-8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Pentecost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Leviticus 23:15-21</a:t>
            </a:r>
          </a:p>
        </p:txBody>
      </p:sp>
      <p:sp>
        <p:nvSpPr>
          <p:cNvPr id="4" name="Rectangle 3">
            <a:extLst>
              <a:ext uri="{FF2B5EF4-FFF2-40B4-BE49-F238E27FC236}">
                <a16:creationId xmlns:a16="http://schemas.microsoft.com/office/drawing/2014/main" id="{1F21B324-0C73-48B9-B09A-83F5785E2C79}"/>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561841-ABFC-42EB-92CD-5F259C1D6E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AF0BEB-8FF7-4C3F-8B6C-A1FE64C5F09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Example #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The Great Feasts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Passover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Leviticus 23:4-8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Pentecost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Leviticus 23:15-21</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Tabernacles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cs typeface="Arial" pitchFamily="34" charset="0"/>
              </a:rPr>
              <a:t>- Leviticus 23:33-36</a:t>
            </a:r>
          </a:p>
        </p:txBody>
      </p:sp>
      <p:sp>
        <p:nvSpPr>
          <p:cNvPr id="4" name="Rectangle 3">
            <a:extLst>
              <a:ext uri="{FF2B5EF4-FFF2-40B4-BE49-F238E27FC236}">
                <a16:creationId xmlns:a16="http://schemas.microsoft.com/office/drawing/2014/main" id="{4D5F147B-5C72-49D3-8F8F-01284871E8BC}"/>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8DF7765-E1F6-4746-A42C-AA4E15D80C7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FC9DB7-74BA-4D31-B385-8B650A5BA55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The Day of Atonement.</a:t>
            </a: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Leviticus 16:1-34</a:t>
            </a:r>
          </a:p>
        </p:txBody>
      </p:sp>
      <p:sp>
        <p:nvSpPr>
          <p:cNvPr id="4" name="Rectangle 3">
            <a:extLst>
              <a:ext uri="{FF2B5EF4-FFF2-40B4-BE49-F238E27FC236}">
                <a16:creationId xmlns:a16="http://schemas.microsoft.com/office/drawing/2014/main" id="{C8C49C3F-F863-4523-A6D2-5D10D9C135EE}"/>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33FBF6-B20A-4AB3-BE05-4F08071CAA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28F34B-548E-4538-80BD-33517B8CE63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The Post Exile Festivals:</a:t>
            </a:r>
          </a:p>
        </p:txBody>
      </p:sp>
      <p:sp>
        <p:nvSpPr>
          <p:cNvPr id="4" name="Rectangle 3">
            <a:extLst>
              <a:ext uri="{FF2B5EF4-FFF2-40B4-BE49-F238E27FC236}">
                <a16:creationId xmlns:a16="http://schemas.microsoft.com/office/drawing/2014/main" id="{3C1A5F4C-219D-4142-AFAB-1506EE986FBA}"/>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D451F42-094C-4A53-ABFB-484CC31741F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90C1FA-D2B4-43E4-9FA6-447367713291}"/>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You Have a Right to Your Opinion Only If the Lord Has Not Clearly Spoken on the Subject.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v2-5</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081107-50D7-4383-9A50-75ED9947ABF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DB6BE3-A5AD-40C2-8FFD-13C0111B002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The Post Exile Festivals: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  Dedication.</a:t>
            </a:r>
          </a:p>
        </p:txBody>
      </p:sp>
      <p:sp>
        <p:nvSpPr>
          <p:cNvPr id="4" name="Rectangle 3">
            <a:extLst>
              <a:ext uri="{FF2B5EF4-FFF2-40B4-BE49-F238E27FC236}">
                <a16:creationId xmlns:a16="http://schemas.microsoft.com/office/drawing/2014/main" id="{DA885004-9AB0-4053-92E4-4353C55B18FD}"/>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0B3B42-7BF0-4155-BE7D-95913E34628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F56990-0027-4F1B-ABB9-C10947E8468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The Post Exile Festivals: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  Dedication.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b.  Purim.</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51C38B2-828C-4EE1-A60D-4895A6B9A536}"/>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2846FE-6AE9-441B-B4A3-016DAFFE55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09776C-C973-4298-8C5E-1FD64269F33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2: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4.  Did God speak clearly on this 	issue?</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FFA71D5-9704-4C72-A1B0-9076930F5487}"/>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13BEE78-C5D7-4889-B2F3-1791803433F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78D1CC-5864-4286-BF11-F2C964B46B33}"/>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Example #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Did God speak clearly on this 	issue?</a:t>
            </a:r>
          </a:p>
          <a:p>
            <a:pPr marL="609600" indent="-609600">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Three feasts &amp; the Day of 			Atonement were command-		</a:t>
            </a:r>
            <a:r>
              <a:rPr lang="en-US" sz="4400" b="1" dirty="0" err="1">
                <a:solidFill>
                  <a:srgbClr val="990033"/>
                </a:solidFill>
                <a:effectLst>
                  <a:outerShdw blurRad="38100" dist="38100" dir="2700000" algn="tl">
                    <a:srgbClr val="000000">
                      <a:alpha val="43137"/>
                    </a:srgbClr>
                  </a:outerShdw>
                </a:effectLst>
                <a:latin typeface="Arial Narrow" pitchFamily="34" charset="0"/>
              </a:rPr>
              <a:t>ed</a:t>
            </a:r>
            <a:r>
              <a:rPr lang="en-US" sz="4400" b="1" dirty="0">
                <a:solidFill>
                  <a:srgbClr val="990033"/>
                </a:solidFill>
                <a:effectLst>
                  <a:outerShdw blurRad="38100" dist="38100" dir="2700000" algn="tl">
                    <a:srgbClr val="000000">
                      <a:alpha val="43137"/>
                    </a:srgbClr>
                  </a:outerShdw>
                </a:effectLst>
                <a:latin typeface="Arial Narrow" pitchFamily="34" charset="0"/>
              </a:rPr>
              <a:t> in the Law.</a:t>
            </a:r>
          </a:p>
        </p:txBody>
      </p:sp>
      <p:sp>
        <p:nvSpPr>
          <p:cNvPr id="4" name="Rectangle 3">
            <a:extLst>
              <a:ext uri="{FF2B5EF4-FFF2-40B4-BE49-F238E27FC236}">
                <a16:creationId xmlns:a16="http://schemas.microsoft.com/office/drawing/2014/main" id="{95214AAE-FF9B-48DA-94F3-64774EB6D1AB}"/>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A5D8EA-8903-4F54-870D-E60B0049F4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96A64C-2D3A-4B17-A1A2-7D8F2A917B5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Example #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Did God speak clearly on this 	issue?</a:t>
            </a:r>
          </a:p>
          <a:p>
            <a:pPr marL="609600" indent="-60960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But didn’t the cross take care 		of the legal demands of the 		Law?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Colossians 2:14</a:t>
            </a:r>
          </a:p>
        </p:txBody>
      </p:sp>
      <p:sp>
        <p:nvSpPr>
          <p:cNvPr id="4" name="Rectangle 3">
            <a:extLst>
              <a:ext uri="{FF2B5EF4-FFF2-40B4-BE49-F238E27FC236}">
                <a16:creationId xmlns:a16="http://schemas.microsoft.com/office/drawing/2014/main" id="{CB801B14-0862-40CF-A9F0-11708CAED0C7}"/>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D55D74-F0B0-41FD-B8F5-E347020360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428CEA-D4BE-4348-BF72-E44F8DAD6C7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Example # 2: </a:t>
            </a: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Festival Day Question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4.  Did God speak clearly on this 	issue?</a:t>
            </a:r>
          </a:p>
          <a:p>
            <a:pPr marL="609600" indent="-609600" algn="just">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This is an opinion matter – let love govern your attitudes towards one another!</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210F4FBE-4B5D-4659-A7DD-BE92CCD0D5A4}"/>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62C5DE-BE41-4083-A6BA-0FCCA5BB05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FDC170A-D64E-4486-A914-7F222642445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are some modern issues?</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223B695-3F3C-4C24-9AB7-3225573810A7}"/>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D70D84A-E77D-413C-A842-7EF7BDFD338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929D4C-9332-4236-977C-7CE6484A050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are some modern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Historical issues.</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889176C-F27F-4D24-85D1-66FC829A3678}"/>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9853BB-81A5-4412-861C-85EE29DD067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4ED8E2-F58B-4B26-AF7E-0DC6E1E44BD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are some modern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Historical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  What method do you use to 		support missionaries?</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087AD76-6CBF-4EFE-8569-476D6EB50915}"/>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B4AC48-03F4-49DA-9F8B-CD7C47E16F7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09B476-82CE-4165-9AEB-76FC1468759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are some modern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Historical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  What method do you use to 		support missionaries?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b.  Should women be allowed to 		preach the Sunday morning 		message?</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61121D4-5FB8-49FB-8FB4-45213994C53E}"/>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8C9565-D1AC-42BA-ACEE-707EDB9E763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4B9EDC-0A4A-496C-BE95-A4693BC862B5}"/>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2700" b="1">
                <a:solidFill>
                  <a:schemeClr val="tx1"/>
                </a:solidFill>
                <a:effectLst>
                  <a:outerShdw blurRad="38100" dist="38100" dir="2700000" algn="tl">
                    <a:srgbClr val="000000">
                      <a:alpha val="43137"/>
                    </a:srgbClr>
                  </a:outerShdw>
                </a:effectLst>
                <a:latin typeface="Arial" pitchFamily="34" charset="0"/>
                <a:cs typeface="Arial" pitchFamily="34" charset="0"/>
              </a:rPr>
              <a:t>One man’s faith allows him to eat everything, but another man, whose faith is weak, eats only vegetables. The man who eats everything must not look down on him who does not, and the man who does not eat everything must not condemn the man who does, for God has accepted him. Who are you to judge someone else’s servant? To his own master he stands or falls. And he will stand, for the Lord is able to make him stand. - v2-4</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747A816-CF7C-48CC-AAF2-C858EB4A324B}"/>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E291B4-8FBD-4C08-9E52-4030198A33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75D306-59C8-42F1-BE55-901BA2D2AA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are some modern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Historical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c.  Do you use instruments to 		support congregational 			singing on Sunday morn-		ings?</a:t>
            </a:r>
          </a:p>
          <a:p>
            <a:pPr marL="609600" indent="-609600" algn="ctr"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Ephesians 5:19-20 &amp; Colossians 3:16</a:t>
            </a:r>
          </a:p>
        </p:txBody>
      </p:sp>
      <p:sp>
        <p:nvSpPr>
          <p:cNvPr id="4" name="Rectangle 3">
            <a:extLst>
              <a:ext uri="{FF2B5EF4-FFF2-40B4-BE49-F238E27FC236}">
                <a16:creationId xmlns:a16="http://schemas.microsoft.com/office/drawing/2014/main" id="{5817CF26-8C31-498E-B05B-F419A2543F9B}"/>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DAD9DF9-1F6D-416A-B6D3-EE7D3040E1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2751BD-B394-4BC9-AE13-88BC8599ED0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are some modern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Issues today.</a:t>
            </a:r>
          </a:p>
        </p:txBody>
      </p:sp>
      <p:sp>
        <p:nvSpPr>
          <p:cNvPr id="4" name="Rectangle 3">
            <a:extLst>
              <a:ext uri="{FF2B5EF4-FFF2-40B4-BE49-F238E27FC236}">
                <a16:creationId xmlns:a16="http://schemas.microsoft.com/office/drawing/2014/main" id="{E58C7759-3CAC-4683-AF5F-CB1BCD5593D9}"/>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EA28EA-7D8A-4BCE-8FDD-A96940E507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8FF41D-FEE8-4E14-B173-782E1E6BC3C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are some modern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Issues today.</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  Capital punishment.</a:t>
            </a:r>
          </a:p>
        </p:txBody>
      </p:sp>
      <p:sp>
        <p:nvSpPr>
          <p:cNvPr id="4" name="Rectangle 3">
            <a:extLst>
              <a:ext uri="{FF2B5EF4-FFF2-40B4-BE49-F238E27FC236}">
                <a16:creationId xmlns:a16="http://schemas.microsoft.com/office/drawing/2014/main" id="{ECA65CB5-34F8-4861-BC21-C356B4FB58C5}"/>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2B98ED-248F-472F-9597-00097D468D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A95CC68-684F-4C1C-8690-1FF727C4B9D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 are some modern issues?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Issues today.</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  Capital punishment.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b.  Abortion.</a:t>
            </a:r>
          </a:p>
        </p:txBody>
      </p:sp>
      <p:sp>
        <p:nvSpPr>
          <p:cNvPr id="4" name="Rectangle 3">
            <a:extLst>
              <a:ext uri="{FF2B5EF4-FFF2-40B4-BE49-F238E27FC236}">
                <a16:creationId xmlns:a16="http://schemas.microsoft.com/office/drawing/2014/main" id="{CE141E1D-C363-4D09-997E-8FE707EA49FE}"/>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3A5B4D-4009-4216-81E2-942EA927E93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8DACA3-3B0D-43EF-AEBF-9D6992DC0D4B}"/>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You Have a Right to Your Opinion Only If the Lord Has Not Clearly Spoken on the Subject.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v2-5</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II. The Lord is More Concerned About Attitude Than He is About Opinion.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v6-8</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B13E66-34A6-41EE-A610-D2CE9E943D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F5B6CD-BA4B-4821-A821-9E12EE6C592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First Question.</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He who regards one day as special, does so to the Lord. He who eats meat, eats to the Lord, for he gives thanks to God; and he who abstains, does so to the Lord and gives thanks to God. - v6</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E3EF863-E73E-42DA-8507-4DFF7E545A47}"/>
              </a:ext>
            </a:extLst>
          </p:cNvPr>
          <p:cNvSpPr/>
          <p:nvPr/>
        </p:nvSpPr>
        <p:spPr>
          <a:xfrm>
            <a:off x="762000" y="152400"/>
            <a:ext cx="7848600" cy="954088"/>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The Lord is More Concerned About Attitude</a:t>
            </a:r>
          </a:p>
          <a:p>
            <a:pPr algn="ctr">
              <a:defRPr/>
            </a:pPr>
            <a:r>
              <a:rPr lang="en-US">
                <a:solidFill>
                  <a:srgbClr val="002060"/>
                </a:solidFill>
                <a:effectLst>
                  <a:outerShdw blurRad="38100" dist="38100" dir="2700000" algn="tl">
                    <a:srgbClr val="000000">
                      <a:alpha val="43137"/>
                    </a:srgbClr>
                  </a:outerShdw>
                </a:effectLst>
              </a:rPr>
              <a:t>Than He is About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E92B522-01D6-465A-BF80-E7F7EA21ADB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E11A22-CD1A-4E31-95DF-894B8FCFCA5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First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Do you use your opinion to 	glorify the Lord?</a:t>
            </a:r>
          </a:p>
        </p:txBody>
      </p:sp>
      <p:sp>
        <p:nvSpPr>
          <p:cNvPr id="4" name="Rectangle 3">
            <a:extLst>
              <a:ext uri="{FF2B5EF4-FFF2-40B4-BE49-F238E27FC236}">
                <a16:creationId xmlns:a16="http://schemas.microsoft.com/office/drawing/2014/main" id="{EA997728-9492-401A-8EA8-9E2DADC6FB88}"/>
              </a:ext>
            </a:extLst>
          </p:cNvPr>
          <p:cNvSpPr/>
          <p:nvPr/>
        </p:nvSpPr>
        <p:spPr>
          <a:xfrm>
            <a:off x="762000" y="152400"/>
            <a:ext cx="7848600" cy="954088"/>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The Lord is More Concerned About Attitude</a:t>
            </a:r>
          </a:p>
          <a:p>
            <a:pPr algn="ctr">
              <a:defRPr/>
            </a:pPr>
            <a:r>
              <a:rPr lang="en-US">
                <a:solidFill>
                  <a:srgbClr val="002060"/>
                </a:solidFill>
                <a:effectLst>
                  <a:outerShdw blurRad="38100" dist="38100" dir="2700000" algn="tl">
                    <a:srgbClr val="000000">
                      <a:alpha val="43137"/>
                    </a:srgbClr>
                  </a:outerShdw>
                </a:effectLst>
              </a:rPr>
              <a:t>Than He is About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D06397-67DC-44C7-95EA-0A5372D6E9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55A0F-8DF4-43E8-9A75-134881AE2B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First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Do you use your opinion to 	glorify the Lord?</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Do you use your opinion as an 	excuse to do what you want to 	do?</a:t>
            </a:r>
          </a:p>
        </p:txBody>
      </p:sp>
      <p:sp>
        <p:nvSpPr>
          <p:cNvPr id="4" name="Rectangle 3">
            <a:extLst>
              <a:ext uri="{FF2B5EF4-FFF2-40B4-BE49-F238E27FC236}">
                <a16:creationId xmlns:a16="http://schemas.microsoft.com/office/drawing/2014/main" id="{71E45BE5-4318-45EB-ACFD-AE58AF8ACEA5}"/>
              </a:ext>
            </a:extLst>
          </p:cNvPr>
          <p:cNvSpPr/>
          <p:nvPr/>
        </p:nvSpPr>
        <p:spPr>
          <a:xfrm>
            <a:off x="762000" y="152400"/>
            <a:ext cx="7848600" cy="954088"/>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The Lord is More Concerned About Attitude</a:t>
            </a:r>
          </a:p>
          <a:p>
            <a:pPr algn="ctr">
              <a:defRPr/>
            </a:pPr>
            <a:r>
              <a:rPr lang="en-US">
                <a:solidFill>
                  <a:srgbClr val="002060"/>
                </a:solidFill>
                <a:effectLst>
                  <a:outerShdw blurRad="38100" dist="38100" dir="2700000" algn="tl">
                    <a:srgbClr val="000000">
                      <a:alpha val="43137"/>
                    </a:srgbClr>
                  </a:outerShdw>
                </a:effectLst>
              </a:rPr>
              <a:t>Than He is About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D7387C-114D-4A90-AE2B-A810D380CE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21BCCC-4E41-42A4-8D5E-D0679FEABE9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Second Question.</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For none of us lives to himself alone and none of us dies to himself alone. - v7</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EF73BF4C-2E9E-4818-B2D7-4576AA64D28D}"/>
              </a:ext>
            </a:extLst>
          </p:cNvPr>
          <p:cNvSpPr/>
          <p:nvPr/>
        </p:nvSpPr>
        <p:spPr>
          <a:xfrm>
            <a:off x="762000" y="152400"/>
            <a:ext cx="7848600" cy="954088"/>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The Lord is More Concerned About Attitude</a:t>
            </a:r>
          </a:p>
          <a:p>
            <a:pPr algn="ctr">
              <a:defRPr/>
            </a:pPr>
            <a:r>
              <a:rPr lang="en-US">
                <a:solidFill>
                  <a:srgbClr val="002060"/>
                </a:solidFill>
                <a:effectLst>
                  <a:outerShdw blurRad="38100" dist="38100" dir="2700000" algn="tl">
                    <a:srgbClr val="000000">
                      <a:alpha val="43137"/>
                    </a:srgbClr>
                  </a:outerShdw>
                </a:effectLst>
              </a:rPr>
              <a:t>Than He is About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934D52-4073-45D6-8BB0-906EEF3EA0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77657EC-7657-43F2-83E0-AE93E43D893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Second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Is your life centered around 	your own desires?</a:t>
            </a:r>
          </a:p>
        </p:txBody>
      </p:sp>
      <p:sp>
        <p:nvSpPr>
          <p:cNvPr id="4" name="Rectangle 3">
            <a:extLst>
              <a:ext uri="{FF2B5EF4-FFF2-40B4-BE49-F238E27FC236}">
                <a16:creationId xmlns:a16="http://schemas.microsoft.com/office/drawing/2014/main" id="{BA956131-0335-4153-B054-5C8EF667E1B0}"/>
              </a:ext>
            </a:extLst>
          </p:cNvPr>
          <p:cNvSpPr/>
          <p:nvPr/>
        </p:nvSpPr>
        <p:spPr>
          <a:xfrm>
            <a:off x="762000" y="152400"/>
            <a:ext cx="7848600" cy="954088"/>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The Lord is More Concerned About Attitude</a:t>
            </a:r>
          </a:p>
          <a:p>
            <a:pPr algn="ctr">
              <a:defRPr/>
            </a:pPr>
            <a:r>
              <a:rPr lang="en-US">
                <a:solidFill>
                  <a:srgbClr val="002060"/>
                </a:solidFill>
                <a:effectLst>
                  <a:outerShdw blurRad="38100" dist="38100" dir="2700000" algn="tl">
                    <a:srgbClr val="000000">
                      <a:alpha val="43137"/>
                    </a:srgbClr>
                  </a:outerShdw>
                </a:effectLst>
              </a:rPr>
              <a:t>Than He is About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0655AF-DA7F-4635-B3DE-3832E55E94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EF79DD-E24F-48A0-AB0B-69FC94FC4DC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 Jew might abstain from 	eating certain meats.</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Why?</a:t>
            </a:r>
            <a:endPar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7D24A7D-FEA5-4FA6-A355-281415A0C57A}"/>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6BA42B-960A-416A-A0C5-DB35B1DC3F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ED1A73-21DD-46F4-8AF9-6B703DA785B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Second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Is your life centered around 	your own desires?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Is your life centered around 	the Master’s will?</a:t>
            </a:r>
          </a:p>
        </p:txBody>
      </p:sp>
      <p:sp>
        <p:nvSpPr>
          <p:cNvPr id="4" name="Rectangle 3">
            <a:extLst>
              <a:ext uri="{FF2B5EF4-FFF2-40B4-BE49-F238E27FC236}">
                <a16:creationId xmlns:a16="http://schemas.microsoft.com/office/drawing/2014/main" id="{FEBC8867-ADBA-4298-BD1E-CCE47D109F82}"/>
              </a:ext>
            </a:extLst>
          </p:cNvPr>
          <p:cNvSpPr/>
          <p:nvPr/>
        </p:nvSpPr>
        <p:spPr>
          <a:xfrm>
            <a:off x="762000" y="152400"/>
            <a:ext cx="7848600" cy="954088"/>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The Lord is More Concerned About Attitude</a:t>
            </a:r>
          </a:p>
          <a:p>
            <a:pPr algn="ctr">
              <a:defRPr/>
            </a:pPr>
            <a:r>
              <a:rPr lang="en-US">
                <a:solidFill>
                  <a:srgbClr val="002060"/>
                </a:solidFill>
                <a:effectLst>
                  <a:outerShdw blurRad="38100" dist="38100" dir="2700000" algn="tl">
                    <a:srgbClr val="000000">
                      <a:alpha val="43137"/>
                    </a:srgbClr>
                  </a:outerShdw>
                </a:effectLst>
              </a:rPr>
              <a:t>Than He is About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18047E-E41B-4165-8C8A-A345FAA9BA8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E9CB14-314D-4478-8B19-558EFD87D80A}"/>
              </a:ext>
            </a:extLst>
          </p:cNvPr>
          <p:cNvSpPr>
            <a:spLocks noGrp="1" noChangeArrowheads="1"/>
          </p:cNvSpPr>
          <p:nvPr>
            <p:ph idx="1"/>
          </p:nvPr>
        </p:nvSpPr>
        <p:spPr>
          <a:xfrm>
            <a:off x="457200" y="1143000"/>
            <a:ext cx="8229600" cy="4648200"/>
          </a:xfrm>
        </p:spPr>
        <p:txBody>
          <a:bodyPr>
            <a:normAutofit fontScale="92500"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You Have a Right to Your Opinion Only If the Lord Has Not Clearly Spoken on the Subject.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v2-5</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The Lord is More Concerned About Attitude Than He is About Opinion.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v6-8</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Lord Jesus Judges Matters of Opinion.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v9-12</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E47EBA-E9D9-4791-8FCD-35702D8223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05B110-5C5C-495B-AB43-2B0382AD59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How did the Lord earn that right?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13B91E5-28CD-4119-8A2F-A9017F8F270D}"/>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Lord Jesus Judges Matters of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E25DE9A-15F4-46F1-84BE-216DAEE0CD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778EAF-001F-4AD4-817F-4B8E0752226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How did the Lord earn that right?</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He earned the right to be judge</a:t>
            </a: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when He went to the cross!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4BF6A90-CEBF-44AC-8DD9-77A3922142E0}"/>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Lord Jesus Judges Matters of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7E65F2-262D-46CB-AC2F-1E02DAFC00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4B9F4E-2839-44E1-935A-56F194BAEAD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What’s the bottom line?</a:t>
            </a:r>
          </a:p>
        </p:txBody>
      </p:sp>
      <p:sp>
        <p:nvSpPr>
          <p:cNvPr id="4" name="Rectangle 3">
            <a:extLst>
              <a:ext uri="{FF2B5EF4-FFF2-40B4-BE49-F238E27FC236}">
                <a16:creationId xmlns:a16="http://schemas.microsoft.com/office/drawing/2014/main" id="{42137B30-26B9-4096-B442-099816D92F37}"/>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Lord Jesus Judges Matters of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9197B2-D032-4629-82D6-549E5A45B2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1F629D-3FF9-44AE-80B9-4703A3CC4AA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What’s the bottom line?</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Isaiah 64:6 – our righteousness is like filthy rags!</a:t>
            </a:r>
          </a:p>
          <a:p>
            <a:pPr marL="609600" indent="-609600" algn="ctr">
              <a:buFontTx/>
              <a:buNone/>
              <a:defRPr/>
            </a:pPr>
            <a:endParaRPr lang="en-US" sz="4400" b="1">
              <a:latin typeface="Arial Narrow" pitchFamily="34" charset="0"/>
            </a:endParaRPr>
          </a:p>
          <a:p>
            <a:pPr marL="609600" indent="-609600" algn="ct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The rest of us are all</a:t>
            </a:r>
          </a:p>
          <a:p>
            <a:pPr marL="609600" indent="-609600" algn="ct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dirty rotten sinners!</a:t>
            </a:r>
          </a:p>
        </p:txBody>
      </p:sp>
      <p:sp>
        <p:nvSpPr>
          <p:cNvPr id="4" name="Rectangle 3">
            <a:extLst>
              <a:ext uri="{FF2B5EF4-FFF2-40B4-BE49-F238E27FC236}">
                <a16:creationId xmlns:a16="http://schemas.microsoft.com/office/drawing/2014/main" id="{DD6EF268-61D2-42E5-B332-BD6D504C95E2}"/>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Lord Jesus Judges Matters of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73E907-7565-48E3-928B-55FB1212F929}"/>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4FFE9C-B14C-4393-A00A-C6AB7123A6B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What’s the bottom line?</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Isaiah 64:6 – our righteousness is like filthy rags!</a:t>
            </a:r>
          </a:p>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We all deserve to die.</a:t>
            </a:r>
          </a:p>
          <a:p>
            <a:pPr marL="609600" indent="-609600" algn="just">
              <a:buFontTx/>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6B713C0-09C7-43A2-8A80-9906E8BD5931}"/>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Lord Jesus Judges Matters of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3E5207-B097-4F63-881F-36ED3BFC6C4F}"/>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3E87AC-1856-4655-AAA6-5D7AFF8351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What’s the bottom line?</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Isaiah 64:6 – our righteousness is like filthy rags!</a:t>
            </a:r>
          </a:p>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We will all stand before the judgment seat of Christ.</a:t>
            </a:r>
          </a:p>
          <a:p>
            <a:pPr algn="just">
              <a:buFont typeface="Wingdings 2" panose="05020102010507070707" pitchFamily="18" charset="2"/>
              <a:buNone/>
              <a:defRPr/>
            </a:pPr>
            <a:r>
              <a:rPr lang="en-US" sz="2400" b="1">
                <a:solidFill>
                  <a:schemeClr val="tx1"/>
                </a:solidFill>
                <a:effectLst>
                  <a:outerShdw blurRad="38100" dist="38100" dir="2700000" algn="tl">
                    <a:srgbClr val="000000">
                      <a:alpha val="43137"/>
                    </a:srgbClr>
                  </a:outerShdw>
                </a:effectLst>
                <a:latin typeface="Arial" pitchFamily="34" charset="0"/>
                <a:cs typeface="Arial" pitchFamily="34" charset="0"/>
              </a:rPr>
              <a:t>You, then, why do you judge your brother? Or why do you look down on your brother? For we will all stand before God’s judgment seat. It is written: As surely as I live,’ says the Lord, every knee will bow before me; every tongue will confess to God. So then, each of us will give an account of himself to God. - v10-12</a:t>
            </a:r>
          </a:p>
          <a:p>
            <a:pPr marL="609600" indent="-609600" algn="just">
              <a:buFontTx/>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85FC804-0C81-4875-838B-2DA69476C50F}"/>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Lord Jesus Judges Matters of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2E50C8-B29D-4DCC-8944-614B08145FA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39F3AC-F183-422F-9ACB-33F72643C58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What’s the bottom line?</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Isaiah 64:6 – our righteousness is like filthy rags!</a:t>
            </a:r>
          </a:p>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You will be saved because of 	His love &amp; grace – not because 	your life has been so good.</a:t>
            </a:r>
          </a:p>
          <a:p>
            <a:pPr marL="609600" indent="-60960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Who are you to judge someone else’s servant? To his own master he stands or falls. And he will stand, for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the Lord is able to make him stand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 v4 </a:t>
            </a:r>
          </a:p>
          <a:p>
            <a:pPr marL="609600" indent="-609600" algn="just">
              <a:buFontTx/>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3212993-B199-4A8D-AEFE-B364EA5500C1}"/>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Lord Jesus Judges Matters of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FDEA73-06C1-475B-A251-7B1EC0DF0A96}"/>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40E962-8F70-4B7E-86B2-498EEB78D23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What’s the bottom line?</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Isaiah 64:6 – our righteousness is like filthy rags!</a:t>
            </a:r>
          </a:p>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4.  Honest opinions will not stand 	in the way of that salvation.</a:t>
            </a:r>
          </a:p>
        </p:txBody>
      </p:sp>
      <p:sp>
        <p:nvSpPr>
          <p:cNvPr id="4" name="Rectangle 3">
            <a:extLst>
              <a:ext uri="{FF2B5EF4-FFF2-40B4-BE49-F238E27FC236}">
                <a16:creationId xmlns:a16="http://schemas.microsoft.com/office/drawing/2014/main" id="{514D0392-F9F6-423D-B702-20801BD46540}"/>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Lord Jesus Judges Matters of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42B386-14B8-4270-8277-0F2EDF4EC7F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0EBE8D-5FEF-4F60-BC6F-D962E8D0E96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 Jew might abstain from 	eating certain meats.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a.  Because  he  adhered  to 			certain kosher laws in the 		Law of Moses.</a:t>
            </a: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BC8E9747-0DB5-4828-B37F-87E27C8AB84B}"/>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273E9D-BC69-467A-BB3D-3C0BC26E21F0}"/>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70323FB-7AD9-4262-B662-AF9F59A13A0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What’s the bottom line?</a:t>
            </a:r>
          </a:p>
          <a:p>
            <a:pPr marL="609600" indent="-609600" algn="just">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Isaiah 64:6 – our righteousness is like filthy rags!</a:t>
            </a:r>
          </a:p>
          <a:p>
            <a:pPr marL="609600" indent="-609600">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5.  How can a sinner pass 	judgment on another sinner?</a:t>
            </a:r>
          </a:p>
        </p:txBody>
      </p:sp>
      <p:sp>
        <p:nvSpPr>
          <p:cNvPr id="4" name="Rectangle 3">
            <a:extLst>
              <a:ext uri="{FF2B5EF4-FFF2-40B4-BE49-F238E27FC236}">
                <a16:creationId xmlns:a16="http://schemas.microsoft.com/office/drawing/2014/main" id="{1F04836D-C676-4C58-B182-6A451A0C7463}"/>
              </a:ext>
            </a:extLst>
          </p:cNvPr>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Lord Jesus Judges Matters of Opinion.</a:t>
            </a:r>
            <a:r>
              <a:rPr lang="en-US">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9A9995-E207-4BBB-A8A3-C7ACAFD14098}"/>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284ACA-2C7F-4A20-B944-9ADD80ABADDD}"/>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Let love govern your attitudes toward one another . . .</a:t>
            </a:r>
          </a:p>
          <a:p>
            <a:pPr algn="ctr">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 especially towards those who disagree with you on emotionally charged issues!</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63CD33-676B-41D8-B851-742A342654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7E1C53-5AF6-455F-B557-9A645F9F0CD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 Jew might abstain from 	eating certain meats.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b. Because the meat might be 		ceremonially unclean.</a:t>
            </a: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p:txBody>
      </p:sp>
      <p:sp>
        <p:nvSpPr>
          <p:cNvPr id="4" name="Rectangle 3">
            <a:extLst>
              <a:ext uri="{FF2B5EF4-FFF2-40B4-BE49-F238E27FC236}">
                <a16:creationId xmlns:a16="http://schemas.microsoft.com/office/drawing/2014/main" id="{C7537E53-400E-4575-ADC1-B27AE2736801}"/>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6A7F28-FDAF-470C-AD0D-E15ACBCDF4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BCF054-F855-4429-AC9E-F2D3D91E5B9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 Gentile (non Jew) seldom 	worried about this problem</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Why?</a:t>
            </a:r>
          </a:p>
        </p:txBody>
      </p:sp>
      <p:sp>
        <p:nvSpPr>
          <p:cNvPr id="4" name="Rectangle 3">
            <a:extLst>
              <a:ext uri="{FF2B5EF4-FFF2-40B4-BE49-F238E27FC236}">
                <a16:creationId xmlns:a16="http://schemas.microsoft.com/office/drawing/2014/main" id="{5C80F4D2-E835-4ED9-B27A-663738555905}"/>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0B907C-1D90-4BC2-B848-BD3989E2247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B3CCF2-0D33-4B19-996B-9F8B6C2F96B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A Gentile (non Jew) seldom 	worried about this problem</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Because sacrificial meat was the best money could buy!</a:t>
            </a:r>
          </a:p>
        </p:txBody>
      </p:sp>
      <p:sp>
        <p:nvSpPr>
          <p:cNvPr id="4" name="Rectangle 3">
            <a:extLst>
              <a:ext uri="{FF2B5EF4-FFF2-40B4-BE49-F238E27FC236}">
                <a16:creationId xmlns:a16="http://schemas.microsoft.com/office/drawing/2014/main" id="{8CE70D7D-6D77-45A1-93E9-861C960A42F3}"/>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A4DAB30-CECB-40AD-831A-DA0C2D80EF7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1292438-B3EE-4FC6-8E5D-B58418EC14F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Example # 1: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Did God speak </a:t>
            </a:r>
            <a:r>
              <a:rPr lang="en-US" sz="4400" b="1" u="sng">
                <a:solidFill>
                  <a:srgbClr val="990033"/>
                </a:solidFill>
                <a:effectLst>
                  <a:outerShdw blurRad="38100" dist="38100" dir="2700000" algn="tl">
                    <a:srgbClr val="000000">
                      <a:alpha val="43137"/>
                    </a:srgbClr>
                  </a:outerShdw>
                </a:effectLst>
                <a:latin typeface="Arial Narrow" pitchFamily="34" charset="0"/>
                <a:cs typeface="Arial" pitchFamily="34" charset="0"/>
              </a:rPr>
              <a:t>clearly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on this 	issue?</a:t>
            </a:r>
          </a:p>
        </p:txBody>
      </p:sp>
      <p:sp>
        <p:nvSpPr>
          <p:cNvPr id="4" name="Rectangle 3">
            <a:extLst>
              <a:ext uri="{FF2B5EF4-FFF2-40B4-BE49-F238E27FC236}">
                <a16:creationId xmlns:a16="http://schemas.microsoft.com/office/drawing/2014/main" id="{503EC54D-1556-4E2A-BA9C-019ADCE3E580}"/>
              </a:ext>
            </a:extLst>
          </p:cNvPr>
          <p:cNvSpPr/>
          <p:nvPr/>
        </p:nvSpPr>
        <p:spPr>
          <a:xfrm>
            <a:off x="762000" y="152400"/>
            <a:ext cx="7848600" cy="954088"/>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You Have a Right to Your Opinion Only If the Lord Has Not Clearly Spoken on the Subject.</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28966</TotalTime>
  <Words>2616</Words>
  <Application>Microsoft Office PowerPoint</Application>
  <PresentationFormat>On-screen Show (4:3)</PresentationFormat>
  <Paragraphs>300</Paragraphs>
  <Slides>51</Slides>
  <Notes>51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 Narrow</vt:lpstr>
      <vt:lpstr>Arial</vt:lpstr>
      <vt:lpstr>Lucida Sans Unicode</vt:lpstr>
      <vt:lpstr>Wingdings 2</vt:lpstr>
      <vt:lpstr>Calibri</vt:lpstr>
      <vt:lpstr>Times New Roman</vt:lpstr>
      <vt:lpstr>Trek</vt:lpstr>
      <vt:lpstr>the  sacrificial life  involves tolerance  of others’  opinions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1556</cp:revision>
  <dcterms:created xsi:type="dcterms:W3CDTF">2005-04-23T22:37:40Z</dcterms:created>
  <dcterms:modified xsi:type="dcterms:W3CDTF">2021-02-06T19:30:50Z</dcterms:modified>
</cp:coreProperties>
</file>