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398" r:id="rId2"/>
    <p:sldId id="2203" r:id="rId3"/>
    <p:sldId id="1362" r:id="rId4"/>
    <p:sldId id="2269" r:id="rId5"/>
    <p:sldId id="1503" r:id="rId6"/>
    <p:sldId id="2237" r:id="rId7"/>
    <p:sldId id="2238" r:id="rId8"/>
    <p:sldId id="2239" r:id="rId9"/>
    <p:sldId id="2240" r:id="rId10"/>
    <p:sldId id="2241" r:id="rId11"/>
    <p:sldId id="2242" r:id="rId12"/>
    <p:sldId id="2243" r:id="rId13"/>
    <p:sldId id="2244" r:id="rId14"/>
    <p:sldId id="2245" r:id="rId15"/>
    <p:sldId id="2246" r:id="rId16"/>
    <p:sldId id="2247" r:id="rId17"/>
    <p:sldId id="2248" r:id="rId18"/>
    <p:sldId id="2249" r:id="rId19"/>
    <p:sldId id="2273" r:id="rId20"/>
    <p:sldId id="2250" r:id="rId21"/>
    <p:sldId id="2078" r:id="rId22"/>
    <p:sldId id="2274" r:id="rId23"/>
    <p:sldId id="2275" r:id="rId24"/>
    <p:sldId id="2252" r:id="rId25"/>
    <p:sldId id="2253" r:id="rId26"/>
    <p:sldId id="2254" r:id="rId27"/>
    <p:sldId id="2268" r:id="rId28"/>
    <p:sldId id="2255" r:id="rId29"/>
    <p:sldId id="2256" r:id="rId30"/>
    <p:sldId id="2257" r:id="rId31"/>
    <p:sldId id="2258" r:id="rId32"/>
    <p:sldId id="2272" r:id="rId33"/>
    <p:sldId id="2259" r:id="rId34"/>
    <p:sldId id="2271" r:id="rId35"/>
    <p:sldId id="2260" r:id="rId36"/>
    <p:sldId id="2261" r:id="rId37"/>
    <p:sldId id="2262" r:id="rId38"/>
    <p:sldId id="2263" r:id="rId39"/>
    <p:sldId id="2264" r:id="rId40"/>
    <p:sldId id="2265" r:id="rId41"/>
    <p:sldId id="2266" r:id="rId42"/>
    <p:sldId id="2267" r:id="rId43"/>
    <p:sldId id="1708" r:id="rId44"/>
  </p:sldIdLst>
  <p:sldSz cx="9144000" cy="6858000" type="screen4x3"/>
  <p:notesSz cx="6858000" cy="9117013"/>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990033"/>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2645" autoAdjust="0"/>
    <p:restoredTop sz="96717" autoAdjust="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E9A3CEA4-FDE8-458D-9585-0979652756E2}"/>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F80D46FB-4A63-4765-94CD-485129800D0C}"/>
              </a:ext>
            </a:extLst>
          </p:cNvPr>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9C306BF0-C8A4-44FB-923A-3D4EFCEFB117}"/>
              </a:ext>
            </a:extLst>
          </p:cNvPr>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9F8B94D8-A56D-4FCD-B43F-A60D6DEC0826}"/>
              </a:ext>
            </a:extLst>
          </p:cNvPr>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latin typeface="Times New Roman" panose="02020603050405020304" pitchFamily="18" charset="0"/>
              </a:defRPr>
            </a:lvl1pPr>
          </a:lstStyle>
          <a:p>
            <a:pPr>
              <a:defRPr/>
            </a:pPr>
            <a:fld id="{86EB4C01-B274-4684-83B1-0FF5DB9C2C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1DA830-6BE1-4E11-AF09-2CF4EFF986F6}"/>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B5817844-7F36-4ABD-9403-DDBA2D1177DA}"/>
              </a:ext>
            </a:extLst>
          </p:cNvPr>
          <p:cNvSpPr>
            <a:spLocks noGrp="1"/>
          </p:cNvSpPr>
          <p:nvPr>
            <p:ph type="dt" idx="1"/>
          </p:nvPr>
        </p:nvSpPr>
        <p:spPr>
          <a:xfrm>
            <a:off x="3884613" y="0"/>
            <a:ext cx="2971800" cy="455613"/>
          </a:xfrm>
          <a:prstGeom prst="rect">
            <a:avLst/>
          </a:prstGeom>
        </p:spPr>
        <p:txBody>
          <a:bodyPr vert="horz" lIns="91440" tIns="45720" rIns="91440" bIns="45720" rtlCol="0"/>
          <a:lstStyle>
            <a:lvl1pPr algn="r" eaLnBrk="1" hangingPunct="1">
              <a:defRPr sz="1200"/>
            </a:lvl1pPr>
          </a:lstStyle>
          <a:p>
            <a:pPr>
              <a:defRPr/>
            </a:pPr>
            <a:fld id="{EF2EFBCD-F779-451E-8C53-C62504261E09}" type="datetimeFigureOut">
              <a:rPr lang="en-US"/>
              <a:pPr>
                <a:defRPr/>
              </a:pPr>
              <a:t>2/6/2021</a:t>
            </a:fld>
            <a:endParaRPr lang="en-US" dirty="0"/>
          </a:p>
        </p:txBody>
      </p:sp>
      <p:sp>
        <p:nvSpPr>
          <p:cNvPr id="4" name="Slide Image Placeholder 3">
            <a:extLst>
              <a:ext uri="{FF2B5EF4-FFF2-40B4-BE49-F238E27FC236}">
                <a16:creationId xmlns:a16="http://schemas.microsoft.com/office/drawing/2014/main" id="{0746C3B7-D959-41A4-8ACD-BD0FA7124EE3}"/>
              </a:ext>
            </a:extLst>
          </p:cNvPr>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6500CEE-9CCA-44FF-AD80-DC6DFC3F27DA}"/>
              </a:ext>
            </a:extLst>
          </p:cNvPr>
          <p:cNvSpPr>
            <a:spLocks noGrp="1"/>
          </p:cNvSpPr>
          <p:nvPr>
            <p:ph type="body" sz="quarter" idx="3"/>
          </p:nvPr>
        </p:nvSpPr>
        <p:spPr>
          <a:xfrm>
            <a:off x="685800" y="4330700"/>
            <a:ext cx="5486400" cy="4102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860EB87-B56E-491E-9C42-4BEF2AC7192F}"/>
              </a:ext>
            </a:extLst>
          </p:cNvPr>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74F809BD-B3F8-4332-8508-F89596636FE1}"/>
              </a:ext>
            </a:extLst>
          </p:cNvPr>
          <p:cNvSpPr>
            <a:spLocks noGrp="1"/>
          </p:cNvSpPr>
          <p:nvPr>
            <p:ph type="sldNum" sz="quarter" idx="5"/>
          </p:nvPr>
        </p:nvSpPr>
        <p:spPr>
          <a:xfrm>
            <a:off x="3884613" y="8659813"/>
            <a:ext cx="2971800" cy="4556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4D51F37-0211-4BC3-88DF-D7E2F443AF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E29778B-3DD8-4726-B007-A21FA172A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874F44D-59B7-428E-88FE-89961FB6DD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7CDDAFFC-F868-41BF-8BF2-59209E33D7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0FD7DA-DCC4-4CA8-BCB9-62C90E1D517D}" type="slidenum">
              <a:rPr lang="en-US" altLang="en-US">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DE96308-AA09-4D59-B9E2-07A4C46DD2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F8A2DE6-B2F6-4051-9E6F-2CD295286F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248ABCBE-7E03-4B85-9ABB-6E089E123C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ABD5B1-407F-4662-9AB6-DA0BC01342DC}" type="slidenum">
              <a:rPr lang="en-US" altLang="en-US">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8E2BAEE-4C1D-4C5C-A4F7-9F71913481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6C1C4B8-B29E-4DC1-A132-C5FF19074B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658F3567-1798-4A62-81E0-4B8122B449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BE052D-EB07-473A-8EF1-7EBC96D187C1}" type="slidenum">
              <a:rPr lang="en-US" altLang="en-US">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922CFBF-70CC-414F-A0D6-3E91448A5F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E938FFE-1B37-43F7-9E73-A405F087AF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7612E375-F21A-412F-914D-7460BF5BC3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9CB063-37C6-4A1C-AAEC-8BDDC272709B}" type="slidenum">
              <a:rPr lang="en-US" altLang="en-US">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A7F87D9-272C-4EF5-B046-88BB7EEF4F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3CA7C4BD-C0B2-45A6-970F-53B063E1CC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C4DEA8F2-6989-4D2F-BFB7-8DD2DD7D0D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C86106-6A1B-4E32-ACA8-00EACAB12D5E}" type="slidenum">
              <a:rPr lang="en-US" altLang="en-US">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A7F0700-ACB4-404F-A2AD-1DA1F74FD6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43B3926-E091-43CB-B496-0F5CAF5EA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B7E98F46-A25E-4024-922D-08D1A96250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0BEF45-10C8-430E-881D-7F2DE140F151}" type="slidenum">
              <a:rPr lang="en-US" altLang="en-US">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6AADD56-89FD-498B-A93F-D1444BD37A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73D75F8-5B52-472E-9095-A059AB626A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63F9F4CC-5918-4D04-A172-CB660A09C8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8FE407-DB70-4B4C-B39B-EFBF8AA8E80D}" type="slidenum">
              <a:rPr lang="en-US" altLang="en-US">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C987A70-1B35-40D9-BA41-FFF3F05EC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8E119FB7-B186-4525-895C-B6AF93E8FA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EEA6BA6E-7B86-4417-920A-C55E166155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158A2A-36AD-47E0-ABDC-F2FB84BA5911}" type="slidenum">
              <a:rPr lang="en-US" altLang="en-US">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6B2ED0D-601C-4BBB-AD9D-604215D7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7280EC4-916F-45FB-BCFC-ACA61907A9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E9B139B8-0C65-4E78-90C7-2CC1DB8056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8A9901-9226-4C73-97C7-E2CFB3F94A46}" type="slidenum">
              <a:rPr lang="en-US" altLang="en-US">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99DF1D1-53F0-4244-AC95-36268699C1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7C58FB4-0751-41BA-89BA-A547E649F0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1981EE3D-C89F-44C7-BAE8-FFF449DA03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1CC7E-542B-4464-AAFD-FBBC2457CE2D}" type="slidenum">
              <a:rPr lang="en-US" altLang="en-US">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5843342-15F6-41E3-84FD-2140D0C027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305FFD06-6D51-420A-8860-5F0F6D5F23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7AF37845-A2F9-4B66-A819-D51B6388D2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93BA36-4FB9-4AB4-B6C1-0B020F2ADAED}" type="slidenum">
              <a:rPr lang="en-US" altLang="en-US">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4ADAC0E-1B4A-4746-B915-B5BC0E0625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0D65137-80C3-4260-93E8-0AACCEDCA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819BF37C-0266-4D87-BBB1-3B78642594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4D2396-097A-439D-BD7B-1AA610F2791B}" type="slidenum">
              <a:rPr lang="en-US" altLang="en-US">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9DB4345-5734-46F5-9500-8F2F1F9852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360CDF4F-0034-49ED-89EB-4873BA192C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FA326779-7723-4FCB-A46E-B95E953AEB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06AB55-93E8-4719-A030-D678A6BEAC8B}" type="slidenum">
              <a:rPr lang="en-US" altLang="en-US">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918A00D-6BD4-4985-BF5B-A3781E27BF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3F5F41B-9382-401C-90C6-767A532B0A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320DB182-FF26-40B0-AD46-2CA1AF3A8C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68FB4F-6976-4263-8512-6015E2C40AD9}" type="slidenum">
              <a:rPr lang="en-US" altLang="en-US">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9116BE9-738E-4130-B069-ABA13F6FAC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2D43A2E9-5B24-453E-B73A-CC50FDFE9D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59C4BAD6-102D-4D2D-BA6D-1C404EF3EE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00D974-D8AB-404D-A7BD-979F4CAD98A5}" type="slidenum">
              <a:rPr lang="en-US" altLang="en-US">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B0C3A0B-FFBD-4726-8C45-03840303D3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2F17FFDC-AC37-41AE-A440-FE7DF28557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0C34724C-C06F-41C3-A4DF-284423E7BD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5E9598-BBB2-436D-B60A-0BC244BA9EFB}" type="slidenum">
              <a:rPr lang="en-US" altLang="en-US">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13654D5-D273-43F1-9876-A1C01796CB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6F97F742-4941-49A5-A39C-131C2E10CA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0991D9A0-495D-49FA-89E7-31BB78B06A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63ADA5-25E2-450D-A50D-6DF6AB4F0558}" type="slidenum">
              <a:rPr lang="en-US" altLang="en-US">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260EECC-08CA-4B1D-9D44-5377E8E88B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35D9ABC-158C-4CA2-9E7F-8C3B3368F2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555A2526-9200-47E1-9BC1-5D2A2EC92B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312354-C828-4659-B056-A4B6C759B180}" type="slidenum">
              <a:rPr lang="en-US" altLang="en-US">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F14740B-CFEA-4BBC-9F57-57E1C17B21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BFDA1409-CCBA-40B0-A903-C5C1CFA205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D0FB3573-A399-413D-9556-56D3D094A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D904AD-B187-4924-9149-5ACC94499970}" type="slidenum">
              <a:rPr lang="en-US" altLang="en-US">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13941221-1703-4DEA-9A19-3A1E122BE1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BC87730-50D6-4124-B796-29E82FE82C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FA4F6057-3CB6-4FAD-9744-AEBBEE4767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2D388A-A616-4F6C-BCCF-9AC77E993E4A}" type="slidenum">
              <a:rPr lang="en-US" altLang="en-US">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BB6B07E5-B737-4AB5-AB73-9EE844FE34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10C11D8A-D7D2-4C77-A990-076102293D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F7B38DBF-1AC0-4AD8-B340-E25811D16B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1330F6-ECF3-40BF-B234-04E053AC4CA0}" type="slidenum">
              <a:rPr lang="en-US" altLang="en-US">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413F8DA-DC86-4F21-BA14-97E08E4445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2FD3D057-7C04-46BA-81ED-2AB1DAA4B4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BB6F0D66-3C35-4B93-A9C9-1B871218F1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268589-0A0B-4ECF-ABEC-E66F0AA05F4F}" type="slidenum">
              <a:rPr lang="en-US" altLang="en-US">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2F61389-BAC3-4707-AFBF-5FDF4B942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920E7B05-A7FC-4021-A273-1ED642704E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BEB6AE89-F3F4-4134-A0CF-D0D61DBC1E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41B3D6-13CA-4DE0-B7EC-CC37A48A7622}" type="slidenum">
              <a:rPr lang="en-US" altLang="en-US">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3AA1C47-2C85-4462-AC67-FBC448D604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C3C5AAC-CC23-41F5-A8AB-6803DEA721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15D6D845-F4AC-442B-A624-456D5504B1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3BE60C-FCC8-4ED8-9B3D-3C6116BF6539}" type="slidenum">
              <a:rPr lang="en-US" altLang="en-US">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720F93F-7742-4E33-953D-9FD07D74D6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C47F20CD-50C0-4E1C-BF88-AC120C424C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8AC0C58F-A448-4DFD-BB84-571872749F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0A2688-282F-4F37-8627-BA2863CBDB9A}" type="slidenum">
              <a:rPr lang="en-US" altLang="en-US">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65F59F3-8F91-4785-B18E-3CA96862BA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DB4AA0B6-89FC-4EF9-90D4-AF937A9767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95974966-CF97-45B7-82F8-423E4B495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9674D0-C224-4D4D-AFF0-948230F89E03}" type="slidenum">
              <a:rPr lang="en-US" altLang="en-US">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E88D4B51-526B-4A5A-AEFD-287B5BBC78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20212E57-E160-4BE0-8EB8-602B7E9EA4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69705C7D-3D44-4D9B-A5A4-7FA19CCA1D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3DBC41-8C38-4519-A578-5C85A7BF5CBB}" type="slidenum">
              <a:rPr lang="en-US" altLang="en-US">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B12B86E-A505-4AA2-99B7-73F246E87C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9EE11441-C5D0-47D1-A417-FBEC7245A6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0D93C64A-55A1-4609-8A62-5E2DF820A4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73DD2A-29A3-44C6-87C8-F9ECFBCBDB02}" type="slidenum">
              <a:rPr lang="en-US" altLang="en-US">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1AC7B738-8379-4632-94C6-700D429DAC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0A892517-86F1-4D2A-A9CD-51B5A6FAD1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6DC0A7AE-4766-44A0-8520-AF982B16A0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340071-6EE5-4948-972C-9FA13A2B35AD}" type="slidenum">
              <a:rPr lang="en-US" altLang="en-US">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0A97823-099C-46BF-9EEC-8F0EE9F645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D7351534-126A-403C-82AE-86732E3927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7AB7FFBA-A0AF-4382-8278-5EB69646A6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0840FA-591E-4D60-8499-283387FD7FE3}" type="slidenum">
              <a:rPr lang="en-US" altLang="en-US">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48B96970-0DA4-48F6-A94C-15F7DC8C94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62ED38DE-3C8D-4279-A99D-64422F04B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A1ACACB4-0597-4186-B3F2-54BD6F0694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5F5B65-A0EE-4B86-AE8F-A7128D49580A}" type="slidenum">
              <a:rPr lang="en-US" altLang="en-US">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66C28707-E3DF-4FB7-BFB8-2E056AEE87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09CCA39E-2EEB-4D1E-BB10-5BC5AA086C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2D9D9910-3A9F-46E5-B5A8-A050D51C03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3EE49E-E432-44C2-87DF-36777088849C}" type="slidenum">
              <a:rPr lang="en-US" altLang="en-US">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A8E16CA-809C-465D-BB0D-CE0DB10481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62812C95-6DA5-4DC5-A522-BD21AFFC62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E1C368E2-9D94-49D0-99DC-44B54E5C55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CC508C-DA15-4BDA-9AC8-06B4E5CE1417}" type="slidenum">
              <a:rPr lang="en-US" altLang="en-US">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996E427-7402-416F-B495-3F10F12844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96B74DA-44BE-4553-A171-000859B92F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39C4AF87-4F61-4A61-9A3D-B177DEE036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46E3A8-5532-4B3C-B352-A279BECA7C83}" type="slidenum">
              <a:rPr lang="en-US" altLang="en-US">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28D7E05-FF90-4E6A-B791-683FC8AA2C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B49F9F90-45F7-47A0-9692-4E404067CE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2F30CFCD-6BC8-438D-9E6A-5B3C0DA41B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2B572A-BBF5-46FD-A8DB-D36826CFC832}" type="slidenum">
              <a:rPr lang="en-US" altLang="en-US">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C7C5B2EC-DEFA-4351-B09F-FEBDB131A0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0055B802-9967-4F5B-B369-69B80C074A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A5071741-383F-49E3-991B-C70A889DF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F026A0-DACC-477D-969C-35CACD778789}" type="slidenum">
              <a:rPr lang="en-US" altLang="en-US">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54BA14D-390D-4061-9530-F8998B85C1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B1280F44-8D75-4036-8906-832B32263F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467DE686-3C34-4443-BF4E-D1C5A5A9F2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753770-2AA6-4BF7-959E-A215BEE84C75}" type="slidenum">
              <a:rPr lang="en-US" altLang="en-US">
                <a:solidFill>
                  <a:srgbClr val="990033"/>
                </a:solidFill>
                <a:latin typeface="Arial Narrow" panose="020B0606020202030204" pitchFamily="34" charset="0"/>
              </a:rPr>
              <a:pPr>
                <a:spcBef>
                  <a:spcPct val="0"/>
                </a:spcBef>
              </a:pPr>
              <a:t>42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EBF6CA4A-5BA4-4688-BC79-BC228CA6B3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B32BAA47-55F7-456B-BF88-0692BF8C7A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84C8194C-60EF-4878-B337-D992A43380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784F8D-88E4-46CB-A39C-BDBE73E12033}" type="slidenum">
              <a:rPr lang="en-US" altLang="en-US">
                <a:solidFill>
                  <a:srgbClr val="990033"/>
                </a:solidFill>
                <a:latin typeface="Arial Narrow" panose="020B0606020202030204" pitchFamily="34" charset="0"/>
              </a:rPr>
              <a:pPr>
                <a:spcBef>
                  <a:spcPct val="0"/>
                </a:spcBef>
              </a:pPr>
              <a:t>43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8FFB25A-F09C-419D-AE0B-17C29D580F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C7F5820-7173-4BBE-9223-E76099BA90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D4A4BA42-A8AA-4956-B3CB-E3CAAC0665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B7C79D-79E1-481E-AC01-E1592321C80C}" type="slidenum">
              <a:rPr lang="en-US" altLang="en-US">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2DD25B5-C51C-4F1F-92F7-C50BD87261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4C175FA-62A1-413E-BA71-CF2091B124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4B2F784-60FB-48B1-B4D4-4C3E80616F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E5D241-98A5-42ED-A20D-5B29A2CADC29}" type="slidenum">
              <a:rPr lang="en-US" altLang="en-US">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E9DB78A-5AF7-40F2-BCC8-FF4A4F92FB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D900844-A92A-4A38-AFD4-E6390F7BDE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02490EBF-5463-4F35-B714-DBF8C648D2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F55C12-8F01-4017-9B86-B01CC7AC2FD7}" type="slidenum">
              <a:rPr lang="en-US" altLang="en-US">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8A94FEC-BD35-4D69-9606-DF49D4F48F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966BC4C-DAB6-420C-A7F4-3BCD2F724B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7AC1176C-846D-47E2-8B97-74427F66A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DAACD1-2921-4410-AEB7-C4BDE9BDB859}" type="slidenum">
              <a:rPr lang="en-US" altLang="en-US">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B054636-203E-4911-9EEB-0DC2FC1726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8BD479C-7F15-4F0A-818A-C58E44DB7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E88DE699-1A7C-4E51-9C24-F7436A75D2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D3C083-CED5-47B0-8AAF-0038F53B1568}" type="slidenum">
              <a:rPr lang="en-US" altLang="en-US">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60E12A66-7FBD-433F-B5E9-9A65226FB867}"/>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188B1F14-E700-4654-B296-B85365183D9A}"/>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FA8E8650-5910-4E4C-945B-62AE6F3DD0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6024DBCE-AF2F-477A-8112-11E9907DDBAC}"/>
              </a:ext>
            </a:extLst>
          </p:cNvPr>
          <p:cNvSpPr>
            <a:spLocks noGrp="1"/>
          </p:cNvSpPr>
          <p:nvPr>
            <p:ph type="sldNum" sz="quarter" idx="12"/>
          </p:nvPr>
        </p:nvSpPr>
        <p:spPr>
          <a:xfrm>
            <a:off x="8229600" y="6473825"/>
            <a:ext cx="758825" cy="247650"/>
          </a:xfrm>
        </p:spPr>
        <p:txBody>
          <a:bodyPr/>
          <a:lstStyle>
            <a:lvl1pPr>
              <a:defRPr smtClean="0"/>
            </a:lvl1pPr>
          </a:lstStyle>
          <a:p>
            <a:pPr>
              <a:defRPr/>
            </a:pPr>
            <a:fld id="{8ED6C2C5-14E3-4DE8-8171-56CAB1BF9E26}" type="slidenum">
              <a:rPr lang="en-US" altLang="en-US"/>
              <a:pPr>
                <a:defRPr/>
              </a:pPr>
              <a:t>‹#›</a:t>
            </a:fld>
            <a:endParaRPr lang="en-US" altLang="en-US"/>
          </a:p>
        </p:txBody>
      </p:sp>
    </p:spTree>
    <p:extLst>
      <p:ext uri="{BB962C8B-B14F-4D97-AF65-F5344CB8AC3E}">
        <p14:creationId xmlns:p14="http://schemas.microsoft.com/office/powerpoint/2010/main" val="155449883"/>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5A4F8E41-E723-4AFD-A26B-83176B176A41}"/>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EDFF0E2A-6678-44D8-84C3-E9FD12A7FE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89F6061-7FCC-4BB5-A13B-8B4706DFC838}"/>
              </a:ext>
            </a:extLst>
          </p:cNvPr>
          <p:cNvSpPr>
            <a:spLocks noGrp="1"/>
          </p:cNvSpPr>
          <p:nvPr>
            <p:ph type="sldNum" sz="quarter" idx="12"/>
          </p:nvPr>
        </p:nvSpPr>
        <p:spPr/>
        <p:txBody>
          <a:bodyPr/>
          <a:lstStyle>
            <a:lvl1pPr>
              <a:defRPr/>
            </a:lvl1pPr>
          </a:lstStyle>
          <a:p>
            <a:pPr>
              <a:defRPr/>
            </a:pPr>
            <a:fld id="{904B82C7-5BC1-4DD4-AFAB-BB8EFC195B6E}" type="slidenum">
              <a:rPr lang="en-US" altLang="en-US"/>
              <a:pPr>
                <a:defRPr/>
              </a:pPr>
              <a:t>‹#›</a:t>
            </a:fld>
            <a:endParaRPr lang="en-US" altLang="en-US"/>
          </a:p>
        </p:txBody>
      </p:sp>
    </p:spTree>
    <p:extLst>
      <p:ext uri="{BB962C8B-B14F-4D97-AF65-F5344CB8AC3E}">
        <p14:creationId xmlns:p14="http://schemas.microsoft.com/office/powerpoint/2010/main" val="3014722978"/>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BB013-F2EB-45EF-9ADC-3DE6EB09AF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2C82CE1-5326-45BE-B5AD-E164E5BAD0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91FF35-770E-4059-ADF8-4C9A764594C8}"/>
              </a:ext>
            </a:extLst>
          </p:cNvPr>
          <p:cNvSpPr>
            <a:spLocks noGrp="1"/>
          </p:cNvSpPr>
          <p:nvPr>
            <p:ph type="sldNum" sz="quarter" idx="12"/>
          </p:nvPr>
        </p:nvSpPr>
        <p:spPr/>
        <p:txBody>
          <a:bodyPr/>
          <a:lstStyle>
            <a:lvl1pPr>
              <a:defRPr smtClean="0"/>
            </a:lvl1pPr>
          </a:lstStyle>
          <a:p>
            <a:pPr>
              <a:defRPr/>
            </a:pPr>
            <a:fld id="{F131FD30-1F9B-4368-A2DC-00EEECDFA800}" type="slidenum">
              <a:rPr lang="en-US" altLang="en-US"/>
              <a:pPr>
                <a:defRPr/>
              </a:pPr>
              <a:t>‹#›</a:t>
            </a:fld>
            <a:endParaRPr lang="en-US" altLang="en-US"/>
          </a:p>
        </p:txBody>
      </p:sp>
    </p:spTree>
    <p:extLst>
      <p:ext uri="{BB962C8B-B14F-4D97-AF65-F5344CB8AC3E}">
        <p14:creationId xmlns:p14="http://schemas.microsoft.com/office/powerpoint/2010/main" val="208230175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A54CB98D-7BB5-45DF-BDCF-F98AFBEE232C}"/>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0B65B2DE-4492-4C97-8279-F59DBC08533F}"/>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AEE92921-49BB-43FE-A89C-E0AAA2020E53}"/>
              </a:ext>
            </a:extLst>
          </p:cNvPr>
          <p:cNvSpPr>
            <a:spLocks noGrp="1"/>
          </p:cNvSpPr>
          <p:nvPr>
            <p:ph type="sldNum" sz="quarter" idx="12"/>
          </p:nvPr>
        </p:nvSpPr>
        <p:spPr>
          <a:xfrm>
            <a:off x="8229600" y="6473825"/>
            <a:ext cx="758825" cy="247650"/>
          </a:xfrm>
        </p:spPr>
        <p:txBody>
          <a:bodyPr/>
          <a:lstStyle>
            <a:lvl1pPr>
              <a:defRPr smtClean="0"/>
            </a:lvl1pPr>
          </a:lstStyle>
          <a:p>
            <a:pPr>
              <a:defRPr/>
            </a:pPr>
            <a:fld id="{1A867B57-3FF4-41CA-9FE6-924C65CCD3D3}" type="slidenum">
              <a:rPr lang="en-US" altLang="en-US"/>
              <a:pPr>
                <a:defRPr/>
              </a:pPr>
              <a:t>‹#›</a:t>
            </a:fld>
            <a:endParaRPr lang="en-US" altLang="en-US"/>
          </a:p>
        </p:txBody>
      </p:sp>
    </p:spTree>
    <p:extLst>
      <p:ext uri="{BB962C8B-B14F-4D97-AF65-F5344CB8AC3E}">
        <p14:creationId xmlns:p14="http://schemas.microsoft.com/office/powerpoint/2010/main" val="176711214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80EDB146-E169-479E-9954-CC83182B19D9}"/>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6EB3C819-5D24-4E33-AE07-11F7689A7106}"/>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4BE1EA31-CEE3-41F7-808B-92BEF1E1460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A6C44FE1-B692-4ED6-A646-FC748BD834CA}"/>
              </a:ext>
            </a:extLst>
          </p:cNvPr>
          <p:cNvSpPr>
            <a:spLocks noGrp="1"/>
          </p:cNvSpPr>
          <p:nvPr>
            <p:ph type="sldNum" sz="quarter" idx="12"/>
          </p:nvPr>
        </p:nvSpPr>
        <p:spPr/>
        <p:txBody>
          <a:bodyPr/>
          <a:lstStyle>
            <a:lvl1pPr>
              <a:defRPr smtClean="0"/>
            </a:lvl1pPr>
          </a:lstStyle>
          <a:p>
            <a:pPr>
              <a:defRPr/>
            </a:pPr>
            <a:fld id="{9995B0B1-6339-487E-BCFD-DD1AEC710981}" type="slidenum">
              <a:rPr lang="en-US" altLang="en-US"/>
              <a:pPr>
                <a:defRPr/>
              </a:pPr>
              <a:t>‹#›</a:t>
            </a:fld>
            <a:endParaRPr lang="en-US" altLang="en-US"/>
          </a:p>
        </p:txBody>
      </p:sp>
    </p:spTree>
    <p:extLst>
      <p:ext uri="{BB962C8B-B14F-4D97-AF65-F5344CB8AC3E}">
        <p14:creationId xmlns:p14="http://schemas.microsoft.com/office/powerpoint/2010/main" val="2330517298"/>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9C48637D-5EB5-4CA9-8A75-B2A52F5DE65C}"/>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72618FE4-CD36-451F-9BF6-4FF0FC1501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68A28421-B57C-4536-B8EC-B0F4D12AA3F2}"/>
              </a:ext>
            </a:extLst>
          </p:cNvPr>
          <p:cNvSpPr>
            <a:spLocks noGrp="1"/>
          </p:cNvSpPr>
          <p:nvPr>
            <p:ph type="sldNum" sz="quarter" idx="12"/>
          </p:nvPr>
        </p:nvSpPr>
        <p:spPr/>
        <p:txBody>
          <a:bodyPr/>
          <a:lstStyle>
            <a:lvl1pPr>
              <a:defRPr/>
            </a:lvl1pPr>
          </a:lstStyle>
          <a:p>
            <a:pPr>
              <a:defRPr/>
            </a:pPr>
            <a:fld id="{14090F0C-C92E-4438-B91D-A0A82FA62D1A}" type="slidenum">
              <a:rPr lang="en-US" altLang="en-US"/>
              <a:pPr>
                <a:defRPr/>
              </a:pPr>
              <a:t>‹#›</a:t>
            </a:fld>
            <a:endParaRPr lang="en-US" altLang="en-US"/>
          </a:p>
        </p:txBody>
      </p:sp>
    </p:spTree>
    <p:extLst>
      <p:ext uri="{BB962C8B-B14F-4D97-AF65-F5344CB8AC3E}">
        <p14:creationId xmlns:p14="http://schemas.microsoft.com/office/powerpoint/2010/main" val="334851394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669A3248-2437-46C0-8FDD-A7A19A61289F}"/>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82F61BC0-6C73-42C5-9910-10E96C63E3DB}"/>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CC36B677-C3CF-40CD-BC50-6E9612AFCFB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CA56801E-836D-45E5-8966-0459747315F8}"/>
              </a:ext>
            </a:extLst>
          </p:cNvPr>
          <p:cNvSpPr>
            <a:spLocks noGrp="1"/>
          </p:cNvSpPr>
          <p:nvPr>
            <p:ph type="sldNum" sz="quarter" idx="12"/>
          </p:nvPr>
        </p:nvSpPr>
        <p:spPr>
          <a:xfrm>
            <a:off x="8229600" y="6477000"/>
            <a:ext cx="762000" cy="247650"/>
          </a:xfrm>
        </p:spPr>
        <p:txBody>
          <a:bodyPr/>
          <a:lstStyle>
            <a:lvl1pPr>
              <a:defRPr smtClean="0"/>
            </a:lvl1pPr>
          </a:lstStyle>
          <a:p>
            <a:pPr>
              <a:defRPr/>
            </a:pPr>
            <a:fld id="{177B2C10-CBA4-461D-98B0-DF5FB61159FE}" type="slidenum">
              <a:rPr lang="en-US" altLang="en-US"/>
              <a:pPr>
                <a:defRPr/>
              </a:pPr>
              <a:t>‹#›</a:t>
            </a:fld>
            <a:endParaRPr lang="en-US" altLang="en-US"/>
          </a:p>
        </p:txBody>
      </p:sp>
    </p:spTree>
    <p:extLst>
      <p:ext uri="{BB962C8B-B14F-4D97-AF65-F5344CB8AC3E}">
        <p14:creationId xmlns:p14="http://schemas.microsoft.com/office/powerpoint/2010/main" val="2536232132"/>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098E214C-26E3-4757-BF8D-028A0B6DD7AE}"/>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A1550CCE-49BC-4DFC-ACB3-5798F2BB98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08380824-AEEB-4E37-968E-21213C008138}"/>
              </a:ext>
            </a:extLst>
          </p:cNvPr>
          <p:cNvSpPr>
            <a:spLocks noGrp="1"/>
          </p:cNvSpPr>
          <p:nvPr>
            <p:ph type="sldNum" sz="quarter" idx="12"/>
          </p:nvPr>
        </p:nvSpPr>
        <p:spPr/>
        <p:txBody>
          <a:bodyPr/>
          <a:lstStyle>
            <a:lvl1pPr>
              <a:defRPr/>
            </a:lvl1pPr>
          </a:lstStyle>
          <a:p>
            <a:pPr>
              <a:defRPr/>
            </a:pPr>
            <a:fld id="{F9B32E7F-E4AF-4467-BDD2-DE9C25171D03}" type="slidenum">
              <a:rPr lang="en-US" altLang="en-US"/>
              <a:pPr>
                <a:defRPr/>
              </a:pPr>
              <a:t>‹#›</a:t>
            </a:fld>
            <a:endParaRPr lang="en-US" altLang="en-US"/>
          </a:p>
        </p:txBody>
      </p:sp>
    </p:spTree>
    <p:extLst>
      <p:ext uri="{BB962C8B-B14F-4D97-AF65-F5344CB8AC3E}">
        <p14:creationId xmlns:p14="http://schemas.microsoft.com/office/powerpoint/2010/main" val="359196480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6EA78263-5CA4-4CEA-B5DC-D304B4B6F7AC}"/>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FF688C57-6F9F-4ED1-80B3-6CF64599438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930E2A10-C87C-4313-9FBF-E362C8502569}"/>
              </a:ext>
            </a:extLst>
          </p:cNvPr>
          <p:cNvSpPr>
            <a:spLocks noGrp="1"/>
          </p:cNvSpPr>
          <p:nvPr>
            <p:ph type="sldNum" sz="quarter" idx="12"/>
          </p:nvPr>
        </p:nvSpPr>
        <p:spPr/>
        <p:txBody>
          <a:bodyPr/>
          <a:lstStyle>
            <a:lvl1pPr>
              <a:defRPr smtClean="0"/>
            </a:lvl1pPr>
          </a:lstStyle>
          <a:p>
            <a:pPr>
              <a:defRPr/>
            </a:pPr>
            <a:fld id="{203CC605-D328-4273-9A5C-3278FDF0FA41}" type="slidenum">
              <a:rPr lang="en-US" altLang="en-US"/>
              <a:pPr>
                <a:defRPr/>
              </a:pPr>
              <a:t>‹#›</a:t>
            </a:fld>
            <a:endParaRPr lang="en-US" altLang="en-US"/>
          </a:p>
        </p:txBody>
      </p:sp>
    </p:spTree>
    <p:extLst>
      <p:ext uri="{BB962C8B-B14F-4D97-AF65-F5344CB8AC3E}">
        <p14:creationId xmlns:p14="http://schemas.microsoft.com/office/powerpoint/2010/main" val="147886828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96296F4F-B429-4395-B7D8-1D033641E253}"/>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F6465003-FA09-4013-8F2D-91A9CA5C2567}"/>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C179894D-7CAA-41EB-A32B-78F22F94250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DF80A19-5E9D-430B-B712-3EDDCC7C3723}"/>
              </a:ext>
            </a:extLst>
          </p:cNvPr>
          <p:cNvSpPr>
            <a:spLocks noGrp="1"/>
          </p:cNvSpPr>
          <p:nvPr>
            <p:ph type="sldNum" sz="quarter" idx="12"/>
          </p:nvPr>
        </p:nvSpPr>
        <p:spPr/>
        <p:txBody>
          <a:bodyPr/>
          <a:lstStyle>
            <a:lvl1pPr>
              <a:defRPr smtClean="0"/>
            </a:lvl1pPr>
          </a:lstStyle>
          <a:p>
            <a:pPr>
              <a:defRPr/>
            </a:pPr>
            <a:fld id="{E07550F1-1147-45A7-ABF6-66A082670386}" type="slidenum">
              <a:rPr lang="en-US" altLang="en-US"/>
              <a:pPr>
                <a:defRPr/>
              </a:pPr>
              <a:t>‹#›</a:t>
            </a:fld>
            <a:endParaRPr lang="en-US" altLang="en-US"/>
          </a:p>
        </p:txBody>
      </p:sp>
    </p:spTree>
    <p:extLst>
      <p:ext uri="{BB962C8B-B14F-4D97-AF65-F5344CB8AC3E}">
        <p14:creationId xmlns:p14="http://schemas.microsoft.com/office/powerpoint/2010/main" val="1691451374"/>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985BD309-A0E4-43D3-8012-B8CDAB6F92A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FE29348-69A7-4B17-B8B7-B40015C6D9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656FB053-58C0-4967-9BCB-CC38FA3106C6}"/>
              </a:ext>
            </a:extLst>
          </p:cNvPr>
          <p:cNvSpPr>
            <a:spLocks noGrp="1"/>
          </p:cNvSpPr>
          <p:nvPr>
            <p:ph type="sldNum" sz="quarter" idx="12"/>
          </p:nvPr>
        </p:nvSpPr>
        <p:spPr/>
        <p:txBody>
          <a:bodyPr/>
          <a:lstStyle>
            <a:lvl1pPr>
              <a:defRPr smtClean="0"/>
            </a:lvl1pPr>
          </a:lstStyle>
          <a:p>
            <a:pPr>
              <a:defRPr/>
            </a:pPr>
            <a:fld id="{7DBA6662-FEE8-4686-985C-B248F4F22FCD}" type="slidenum">
              <a:rPr lang="en-US" altLang="en-US"/>
              <a:pPr>
                <a:defRPr/>
              </a:pPr>
              <a:t>‹#›</a:t>
            </a:fld>
            <a:endParaRPr lang="en-US" altLang="en-US"/>
          </a:p>
        </p:txBody>
      </p:sp>
    </p:spTree>
    <p:extLst>
      <p:ext uri="{BB962C8B-B14F-4D97-AF65-F5344CB8AC3E}">
        <p14:creationId xmlns:p14="http://schemas.microsoft.com/office/powerpoint/2010/main" val="373048089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8BB5428F-ADD6-4DAF-AD31-C5E4C9A15C46}"/>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F138D948-9B81-45CB-9DCE-2BBBFBFD4C57}"/>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615E0DB0-7E0E-4A9F-AB4E-0AF9AF694B06}"/>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10C72869-9D3B-4057-843C-B373CA5C6CB3}"/>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CA8A80B6-10CD-47A2-958D-FF00A0323C8D}"/>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8F3B6032-5D6A-4222-B4F4-7AA4723D9B49}"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1313A746-58FE-4FAC-89C7-39D137E07A34}"/>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EEA14786-9A14-41B5-8ED8-9F748E50E9A2}"/>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E24FEC4E-4E70-4A65-94CE-694CB22E8D35}"/>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5937" r:id="rId1"/>
    <p:sldLayoutId id="2147485938" r:id="rId2"/>
    <p:sldLayoutId id="2147485939" r:id="rId3"/>
    <p:sldLayoutId id="2147485934" r:id="rId4"/>
    <p:sldLayoutId id="2147485940" r:id="rId5"/>
    <p:sldLayoutId id="2147485935" r:id="rId6"/>
    <p:sldLayoutId id="2147485941" r:id="rId7"/>
    <p:sldLayoutId id="2147485942" r:id="rId8"/>
    <p:sldLayoutId id="2147485943" r:id="rId9"/>
    <p:sldLayoutId id="2147485936" r:id="rId10"/>
    <p:sldLayoutId id="2147485944"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D1C443FB-4917-4BDB-9B9B-B30CAC2A164A}"/>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600" b="1" dirty="0">
                <a:solidFill>
                  <a:srgbClr val="002060"/>
                </a:solidFill>
                <a:effectLst>
                  <a:outerShdw blurRad="38100" dist="38100" dir="2700000" algn="tl">
                    <a:srgbClr val="000000">
                      <a:alpha val="43137"/>
                    </a:srgbClr>
                  </a:outerShdw>
                </a:effectLst>
              </a:rPr>
              <a:t>the  sacrificial life  involves submission  to government</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4F2D031-A589-4F4C-817F-31A653CC1C6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7B62458-042C-4411-83A5-969B43AD0C80}"/>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designed authority to be given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people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Genesis 1:27-28 - So God created man in his own image, in the image of God he created him; male and female he created them. God blessed them and said to them, “Be fruitful and increase in number; fill the earth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subdue 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Rule over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the fish of the sea and the birds of the air and over every living creature that moves on the ground.”</a:t>
            </a:r>
          </a:p>
        </p:txBody>
      </p:sp>
      <p:sp>
        <p:nvSpPr>
          <p:cNvPr id="4" name="Rectangle 3">
            <a:extLst>
              <a:ext uri="{FF2B5EF4-FFF2-40B4-BE49-F238E27FC236}">
                <a16:creationId xmlns:a16="http://schemas.microsoft.com/office/drawing/2014/main" id="{FF8677E2-89CD-47EA-9495-E5A42EDF368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9085BC7-1F39-49B7-A3C6-C16068FD0A6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431B67D-72EA-4CFC-9BEE-E42A51B16E90}"/>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designed authority to be given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people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Titus 3:1-2 - Remind the people to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be subject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to rulers and authorities, to be obedient, to be ready to do whatever is good, to slander no one, to be peaceable and considerate, and to show true humility toward all men.</a:t>
            </a:r>
          </a:p>
        </p:txBody>
      </p:sp>
      <p:sp>
        <p:nvSpPr>
          <p:cNvPr id="4" name="Rectangle 3">
            <a:extLst>
              <a:ext uri="{FF2B5EF4-FFF2-40B4-BE49-F238E27FC236}">
                <a16:creationId xmlns:a16="http://schemas.microsoft.com/office/drawing/2014/main" id="{C2D3A686-3978-4C5B-AF42-BA72356C612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781C08B-8D20-44AD-810C-A192EC84B80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EFC38CC-D1E0-4CC0-BB0A-443F2B23AB07}"/>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designed authority to be given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people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19:11 - You would have no power over me if it were not given to you from above.</a:t>
            </a:r>
          </a:p>
        </p:txBody>
      </p:sp>
      <p:sp>
        <p:nvSpPr>
          <p:cNvPr id="4" name="Rectangle 3">
            <a:extLst>
              <a:ext uri="{FF2B5EF4-FFF2-40B4-BE49-F238E27FC236}">
                <a16:creationId xmlns:a16="http://schemas.microsoft.com/office/drawing/2014/main" id="{AF8F2FF3-2CDB-43A4-AA4C-4E7C73EF538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694367A-DCAD-43E5-82DF-41B3C09865C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7238759-65EB-4F24-9EA3-1A7DD876CAD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designed authority to be given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people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What does this </a:t>
            </a:r>
            <a:r>
              <a:rPr lang="en-US" sz="4400" b="1" dirty="0">
                <a:solidFill>
                  <a:srgbClr val="339966"/>
                </a:solidFill>
                <a:effectLst>
                  <a:outerShdw blurRad="38100" dist="38100" dir="2700000" algn="tl">
                    <a:srgbClr val="000000">
                      <a:alpha val="43137"/>
                    </a:srgbClr>
                  </a:outerShdw>
                </a:effectLst>
                <a:latin typeface="Arial Narrow" pitchFamily="34" charset="0"/>
                <a:cs typeface="Arial" pitchFamily="34" charset="0"/>
              </a:rPr>
              <a:t>not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imply?</a:t>
            </a:r>
          </a:p>
        </p:txBody>
      </p:sp>
      <p:sp>
        <p:nvSpPr>
          <p:cNvPr id="4" name="Rectangle 3">
            <a:extLst>
              <a:ext uri="{FF2B5EF4-FFF2-40B4-BE49-F238E27FC236}">
                <a16:creationId xmlns:a16="http://schemas.microsoft.com/office/drawing/2014/main" id="{471DB810-2518-447F-B16D-10BF1F82869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4325B0B-1E07-4639-A4E0-001DEF682AC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2658388-B734-46D9-ABCE-261FF366B5CC}"/>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designed authority to be given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people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What does this </a:t>
            </a:r>
            <a:r>
              <a:rPr lang="en-US" sz="4400" b="1" dirty="0">
                <a:solidFill>
                  <a:srgbClr val="339966"/>
                </a:solidFill>
                <a:effectLst>
                  <a:outerShdw blurRad="38100" dist="38100" dir="2700000" algn="tl">
                    <a:srgbClr val="000000">
                      <a:alpha val="43137"/>
                    </a:srgbClr>
                  </a:outerShdw>
                </a:effectLst>
                <a:latin typeface="Arial Narrow" pitchFamily="34" charset="0"/>
                <a:cs typeface="Arial" pitchFamily="34" charset="0"/>
              </a:rPr>
              <a:t>not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imply?</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That certain individuals were 		designed by God to rule.</a:t>
            </a:r>
          </a:p>
        </p:txBody>
      </p:sp>
      <p:sp>
        <p:nvSpPr>
          <p:cNvPr id="4" name="Rectangle 3">
            <a:extLst>
              <a:ext uri="{FF2B5EF4-FFF2-40B4-BE49-F238E27FC236}">
                <a16:creationId xmlns:a16="http://schemas.microsoft.com/office/drawing/2014/main" id="{1B0ACBB6-E526-4557-920E-97BC1506EC3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29E1222-274F-43FC-A757-ABADE9E5DB8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F9D29F6-1C74-4199-BB39-F55A9C0DD9D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designed authority to be given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people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What does this </a:t>
            </a:r>
            <a:r>
              <a:rPr lang="en-US" sz="4400" b="1" dirty="0">
                <a:solidFill>
                  <a:srgbClr val="339966"/>
                </a:solidFill>
                <a:effectLst>
                  <a:outerShdw blurRad="38100" dist="38100" dir="2700000" algn="tl">
                    <a:srgbClr val="000000">
                      <a:alpha val="43137"/>
                    </a:srgbClr>
                  </a:outerShdw>
                </a:effectLst>
                <a:latin typeface="Arial Narrow" pitchFamily="34" charset="0"/>
                <a:cs typeface="Arial" pitchFamily="34" charset="0"/>
              </a:rPr>
              <a:t>not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imply?</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That certain individuals were 		designed by God to rule.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b. That certain forms of govern-		</a:t>
            </a:r>
            <a:r>
              <a:rPr lang="en-US" sz="4400" b="1" dirty="0" err="1">
                <a:solidFill>
                  <a:srgbClr val="990033"/>
                </a:solidFill>
                <a:effectLst>
                  <a:outerShdw blurRad="38100" dist="38100" dir="2700000" algn="tl">
                    <a:srgbClr val="000000">
                      <a:alpha val="43137"/>
                    </a:srgbClr>
                  </a:outerShdw>
                </a:effectLst>
                <a:latin typeface="Arial Narrow" pitchFamily="34" charset="0"/>
                <a:cs typeface="Arial" pitchFamily="34" charset="0"/>
              </a:rPr>
              <a:t>ment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were designed </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by God</a:t>
            </a: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4" name="Rectangle 3">
            <a:extLst>
              <a:ext uri="{FF2B5EF4-FFF2-40B4-BE49-F238E27FC236}">
                <a16:creationId xmlns:a16="http://schemas.microsoft.com/office/drawing/2014/main" id="{471C3CB7-5B17-4FD2-AF3E-939BC2872EC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630405B-EC7F-473D-BB23-0A03C185DE0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F000D26-90E5-4E43-8948-384C38F9A2EC}"/>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designed authority to be given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people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What is the implication?</a:t>
            </a:r>
          </a:p>
        </p:txBody>
      </p:sp>
      <p:sp>
        <p:nvSpPr>
          <p:cNvPr id="4" name="Rectangle 3">
            <a:extLst>
              <a:ext uri="{FF2B5EF4-FFF2-40B4-BE49-F238E27FC236}">
                <a16:creationId xmlns:a16="http://schemas.microsoft.com/office/drawing/2014/main" id="{198243E6-55EA-48AF-AA8E-A7393595189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588E371-2736-405A-B5DC-48B48A19EE7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32C227F-AE0D-438D-B574-4A97C14FF5B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designed authority to be given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people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What is the implication?</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Few people would have the responsibility over many people!</a:t>
            </a:r>
          </a:p>
        </p:txBody>
      </p:sp>
      <p:sp>
        <p:nvSpPr>
          <p:cNvPr id="4" name="Rectangle 3">
            <a:extLst>
              <a:ext uri="{FF2B5EF4-FFF2-40B4-BE49-F238E27FC236}">
                <a16:creationId xmlns:a16="http://schemas.microsoft.com/office/drawing/2014/main" id="{C909EC26-79F6-497C-B8B9-49FA4025B87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6317BB2-AE21-4A56-9161-8A393A36968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A4B979E-BA5A-456E-9349-17C7D9BE663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C. If you rebel against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concept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of government, you will receive the judgment of God!</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Consequently,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he who rebels against the authority is rebelling against what God has instituted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those who do so will bring judgment on themselves. - v2</a:t>
            </a:r>
          </a:p>
        </p:txBody>
      </p:sp>
      <p:sp>
        <p:nvSpPr>
          <p:cNvPr id="4" name="Rectangle 3">
            <a:extLst>
              <a:ext uri="{FF2B5EF4-FFF2-40B4-BE49-F238E27FC236}">
                <a16:creationId xmlns:a16="http://schemas.microsoft.com/office/drawing/2014/main" id="{6DCC4602-9539-4868-94F2-6493847E220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CE6BFA4-F6DA-4D8C-A35B-70EDACB99E0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D2399AF-4901-428B-A283-383809DA3345}"/>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As a Christian, you have the responsibility to submit to your government because . . .</a:t>
            </a:r>
          </a:p>
        </p:txBody>
      </p:sp>
      <p:pic>
        <p:nvPicPr>
          <p:cNvPr id="49156" name="Picture 4" descr="C:\Documents and Settings\Compaq_Owner\My Documents\My Pictures\2010-06 (Jun)\scan.jpg">
            <a:extLst>
              <a:ext uri="{FF2B5EF4-FFF2-40B4-BE49-F238E27FC236}">
                <a16:creationId xmlns:a16="http://schemas.microsoft.com/office/drawing/2014/main" id="{4416BD64-DD8E-4DFB-82D0-1586D0FE9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703B82D-AA74-4050-9AD8-847C1C28A0A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37F891A-C61F-4304-98BA-196145AFE63B}"/>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As a Christian, you have the responsibility to submit to your government because . . .</a:t>
            </a:r>
          </a:p>
        </p:txBody>
      </p:sp>
      <p:pic>
        <p:nvPicPr>
          <p:cNvPr id="14340" name="Picture 4" descr="C:\Documents and Settings\Compaq_Owner\My Documents\My Pictures\2010-06 (Jun)\scan.jpg">
            <a:extLst>
              <a:ext uri="{FF2B5EF4-FFF2-40B4-BE49-F238E27FC236}">
                <a16:creationId xmlns:a16="http://schemas.microsoft.com/office/drawing/2014/main" id="{638B5E9A-855E-40CE-831D-F234268E0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913E8A-167A-4BC8-B49E-DE65DDF4D5E0}"/>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25C33EA-3EF1-4DD3-8FB8-3BF21C87B2F3}"/>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God Provided for You the Concept of Government. </a:t>
            </a:r>
            <a:r>
              <a:rPr lang="en-US" sz="2800" b="1" dirty="0">
                <a:solidFill>
                  <a:schemeClr val="tx1"/>
                </a:solidFill>
                <a:effectLst>
                  <a:outerShdw blurRad="38100" dist="38100" dir="2700000" algn="tl">
                    <a:srgbClr val="000000">
                      <a:alpha val="43137"/>
                    </a:srgbClr>
                  </a:outerShdw>
                </a:effectLst>
                <a:latin typeface="Arial Narrow" pitchFamily="34" charset="0"/>
              </a:rPr>
              <a:t>- v1-2</a:t>
            </a:r>
            <a:endParaRPr lang="en-US" sz="2800" b="1" dirty="0">
              <a:solidFill>
                <a:schemeClr val="bg1">
                  <a:lumMod val="65000"/>
                </a:schemeClr>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II. God has a Purpose for Government.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v3-4</a:t>
            </a:r>
            <a:endParaRPr lang="en-US" sz="4400" b="1" dirty="0">
              <a:solidFill>
                <a:srgbClr val="002060"/>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2536083-81AF-4DAF-B632-D0871836DB3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AE5D7AF-F9B1-44B9-AA10-8954040AF1A7}"/>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r>
              <a:rPr lang="en-US" sz="4400" baseline="30000" dirty="0"/>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13:3-4 - For rulers hold no terror for those who do right, but for those who do wrong. Do you want to be free from fear of the one in authority? Then do what is right and he will commend you. For he is God’s servant to do you good. But if you do wrong, be afraid, for he does not bear the sword for nothing. He is God’s servant, an agent of wrath to bring punishment on the wrongdoer. </a:t>
            </a:r>
          </a:p>
        </p:txBody>
      </p:sp>
      <p:sp>
        <p:nvSpPr>
          <p:cNvPr id="4" name="Rectangle 3">
            <a:extLst>
              <a:ext uri="{FF2B5EF4-FFF2-40B4-BE49-F238E27FC236}">
                <a16:creationId xmlns:a16="http://schemas.microsoft.com/office/drawing/2014/main" id="{557A3E0C-E711-4054-B0F0-7ED882273CD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has a Purpose for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90B518-5D20-42C6-9C14-DEC2352E3FA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75CF824-AF36-431E-947D-F9A967BB20C3}"/>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First Purpose.</a:t>
            </a:r>
          </a:p>
          <a:p>
            <a:pPr marL="609600" indent="-609600" algn="just" eaLnBrk="1" fontAlgn="auto" hangingPunct="1">
              <a:spcAft>
                <a:spcPts val="0"/>
              </a:spcAft>
              <a:buFont typeface="Wingdings 2" panose="05020102010507070707" pitchFamily="18" charset="2"/>
              <a:buNone/>
              <a:defRPr/>
            </a:pPr>
            <a:r>
              <a:rPr lang="en-US" sz="4400" baseline="30000" dirty="0"/>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13:3-4 - For rulers hold no terror for those who do right, but for those who do wrong. Do you want to be free from fear of the one in authority? Then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do what is right and he will commend you</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For he is God’s servant to do you good. But if you do wrong, be afraid, for he does not bear the sword for nothing. He is God’s servant, an agent of wrath to bring punishment on the wrongdoer. </a:t>
            </a:r>
          </a:p>
        </p:txBody>
      </p:sp>
      <p:sp>
        <p:nvSpPr>
          <p:cNvPr id="4" name="Rectangle 3">
            <a:extLst>
              <a:ext uri="{FF2B5EF4-FFF2-40B4-BE49-F238E27FC236}">
                <a16:creationId xmlns:a16="http://schemas.microsoft.com/office/drawing/2014/main" id="{FE222A30-6E77-4051-954F-FB021175695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has a Purpose for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6002AF5-38A4-4E6F-A2FC-DABD85DAE09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645BCC5-5F77-47EC-B103-26D91BE91003}"/>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Second Purpose.</a:t>
            </a:r>
          </a:p>
          <a:p>
            <a:pPr marL="609600" indent="-609600" algn="just" eaLnBrk="1" fontAlgn="auto" hangingPunct="1">
              <a:spcAft>
                <a:spcPts val="0"/>
              </a:spcAft>
              <a:buFont typeface="Wingdings 2" panose="05020102010507070707" pitchFamily="18" charset="2"/>
              <a:buNone/>
              <a:defRPr/>
            </a:pPr>
            <a:r>
              <a:rPr lang="en-US" sz="4400" baseline="30000" dirty="0"/>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13:3-4 - For rulers hold no terror for those who do right, but for those who do wrong. Do you want to be free from fear of the one in authority? Then do what is right and he will commend you. For he is God’s servant to do you good. But if you do wrong, be afraid, for he does not bear the sword for nothing. He is God’s servant,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an agent of wrath to bring punishment on the wrongdoer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sp>
        <p:nvSpPr>
          <p:cNvPr id="4" name="Rectangle 3">
            <a:extLst>
              <a:ext uri="{FF2B5EF4-FFF2-40B4-BE49-F238E27FC236}">
                <a16:creationId xmlns:a16="http://schemas.microsoft.com/office/drawing/2014/main" id="{0A338209-2A2A-483D-BEF3-E0DE3DEF42D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has a Purpose for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97B52C5-80A7-4A04-9D41-15CD5832D5C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0C7C6F2-62E8-42CD-A4C9-AC7587B1D3F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Second Purpose.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does this verse imply?</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339966"/>
                </a:solidFill>
                <a:effectLst>
                  <a:outerShdw blurRad="38100" dist="38100" dir="2700000" algn="tl">
                    <a:srgbClr val="000000">
                      <a:alpha val="43137"/>
                    </a:srgbClr>
                  </a:outerShdw>
                </a:effectLst>
                <a:latin typeface="Arial Narrow" pitchFamily="34" charset="0"/>
              </a:rPr>
              <a:t>Armed forces - police -</a:t>
            </a:r>
            <a:br>
              <a:rPr lang="en-US" sz="4400" b="1" dirty="0">
                <a:solidFill>
                  <a:srgbClr val="339966"/>
                </a:solidFill>
                <a:effectLst>
                  <a:outerShdw blurRad="38100" dist="38100" dir="2700000" algn="tl">
                    <a:srgbClr val="000000">
                      <a:alpha val="43137"/>
                    </a:srgbClr>
                  </a:outerShdw>
                </a:effectLst>
                <a:latin typeface="Arial Narrow" pitchFamily="34" charset="0"/>
              </a:rPr>
            </a:br>
            <a:r>
              <a:rPr lang="en-US" sz="4400" b="1" dirty="0">
                <a:solidFill>
                  <a:srgbClr val="339966"/>
                </a:solidFill>
                <a:effectLst>
                  <a:outerShdw blurRad="38100" dist="38100" dir="2700000" algn="tl">
                    <a:srgbClr val="000000">
                      <a:alpha val="43137"/>
                    </a:srgbClr>
                  </a:outerShdw>
                </a:effectLst>
                <a:latin typeface="Arial Narrow" pitchFamily="34" charset="0"/>
              </a:rPr>
              <a:t>correctional institutions, etc.</a:t>
            </a:r>
          </a:p>
        </p:txBody>
      </p:sp>
      <p:sp>
        <p:nvSpPr>
          <p:cNvPr id="4" name="Rectangle 3">
            <a:extLst>
              <a:ext uri="{FF2B5EF4-FFF2-40B4-BE49-F238E27FC236}">
                <a16:creationId xmlns:a16="http://schemas.microsoft.com/office/drawing/2014/main" id="{9FD622CB-0819-4492-BD59-F9A90D295BE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has a Purpose for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F9C2466-4787-495E-B81B-A833FE00A34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4AE9481-F4E0-43A7-9A5D-802C276FA11A}"/>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Second Purpose.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What does “bear the sword” 	mean?</a:t>
            </a:r>
          </a:p>
        </p:txBody>
      </p:sp>
      <p:sp>
        <p:nvSpPr>
          <p:cNvPr id="4" name="Rectangle 3">
            <a:extLst>
              <a:ext uri="{FF2B5EF4-FFF2-40B4-BE49-F238E27FC236}">
                <a16:creationId xmlns:a16="http://schemas.microsoft.com/office/drawing/2014/main" id="{A331FD6E-0748-4890-8540-6F2157B53FA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has a Purpose for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ACC6ABB-CDBB-4303-967F-06E652016AF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7C62DD2-620F-4BCC-9127-9D079F0098B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Second Purpose.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What does “bear the sword” 	mean?</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Exodus 20:13 - You shall not murder.</a:t>
            </a:r>
          </a:p>
        </p:txBody>
      </p:sp>
      <p:sp>
        <p:nvSpPr>
          <p:cNvPr id="4" name="Rectangle 3">
            <a:extLst>
              <a:ext uri="{FF2B5EF4-FFF2-40B4-BE49-F238E27FC236}">
                <a16:creationId xmlns:a16="http://schemas.microsoft.com/office/drawing/2014/main" id="{FBA5C639-1CD9-4628-AA19-F8784233288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has a Purpose for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E33911C-F1A2-433C-A960-36C624CC602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90C9BD6-5A8F-4360-8833-DBE03E14D3C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Second Purpose.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What does “bear the sword” 	mean?</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Who does the</a:t>
            </a:r>
            <a:b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10 Commandments address?</a:t>
            </a:r>
          </a:p>
          <a:p>
            <a:pPr marL="609600" indent="-609600" algn="ctr" eaLnBrk="1" fontAlgn="auto" hangingPunct="1">
              <a:spcAft>
                <a:spcPts val="0"/>
              </a:spcAft>
              <a:buFont typeface="Wingdings 2" panose="05020102010507070707" pitchFamily="18" charset="2"/>
              <a:buNone/>
              <a:defRPr/>
            </a:pPr>
            <a:r>
              <a:rPr lang="en-US" sz="4400" b="1" dirty="0">
                <a:solidFill>
                  <a:srgbClr val="339966"/>
                </a:solidFill>
                <a:effectLst>
                  <a:outerShdw blurRad="38100" dist="38100" dir="2700000" algn="tl">
                    <a:srgbClr val="000000">
                      <a:alpha val="43137"/>
                    </a:srgbClr>
                  </a:outerShdw>
                </a:effectLst>
                <a:latin typeface="Arial Narrow" pitchFamily="34" charset="0"/>
                <a:cs typeface="Arial" pitchFamily="34" charset="0"/>
              </a:rPr>
              <a:t>Individuals!</a:t>
            </a:r>
          </a:p>
        </p:txBody>
      </p:sp>
      <p:sp>
        <p:nvSpPr>
          <p:cNvPr id="4" name="Rectangle 3">
            <a:extLst>
              <a:ext uri="{FF2B5EF4-FFF2-40B4-BE49-F238E27FC236}">
                <a16:creationId xmlns:a16="http://schemas.microsoft.com/office/drawing/2014/main" id="{93F3B728-9FE1-43BD-99A1-3EC138CA272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has a Purpose for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2D547FF-B8B1-40D7-B5E9-6E87DE09306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52EFCF1-E5FE-4D36-980C-7974EEFCFE8E}"/>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Second Purpose.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What does “bear the sword” 	mean?</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Genesis 9:6 - Whoever sheds the blood of man,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by man shall his blood be shed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for in the image of God has God made man.</a:t>
            </a:r>
          </a:p>
        </p:txBody>
      </p:sp>
      <p:sp>
        <p:nvSpPr>
          <p:cNvPr id="4" name="Rectangle 3">
            <a:extLst>
              <a:ext uri="{FF2B5EF4-FFF2-40B4-BE49-F238E27FC236}">
                <a16:creationId xmlns:a16="http://schemas.microsoft.com/office/drawing/2014/main" id="{C39AA2E2-5AAE-40BB-9994-7BCAB47AFB3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has a Purpose for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6251F56-BDCD-459C-A7CA-28668BC1754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86FE0F3-75CB-497B-83D3-E80A4B3DA1E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Second Purpose.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What does “bear the sword” 	mean?</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Exodus 22:20 - Whoever sacrifices to any god other than the LORD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must be destroyed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5F8EEF6D-E1F0-4F42-B134-6C5EF994994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has a Purpose for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0B40041-0ADF-46C0-98B1-EC0E10178ABA}"/>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C7C7B2A-3A54-4DAC-BB78-0AAEFCFE8FB5}"/>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 God Provided for You the Concept of </a:t>
            </a:r>
            <a:r>
              <a:rPr lang="en-US" sz="4400" b="1">
                <a:solidFill>
                  <a:srgbClr val="002060"/>
                </a:solidFill>
                <a:effectLst>
                  <a:outerShdw blurRad="38100" dist="38100" dir="2700000" algn="tl">
                    <a:srgbClr val="000000">
                      <a:alpha val="43137"/>
                    </a:srgbClr>
                  </a:outerShdw>
                </a:effectLst>
                <a:latin typeface="Arial Narrow" pitchFamily="34" charset="0"/>
              </a:rPr>
              <a:t>Government. </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v1-2</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50EA3DB-C0E1-44C9-AA0F-4D5DD06B1DC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3385D73-9F5D-4C84-A607-A97712F7442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Second Purpose.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What does “bear the sword” 	mean?</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Exodus 35:2 - For six days, work is to be done, but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seventh day shall be your holy day</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 Sabbath of rest to the LORD.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Whoever does any work on it must be put to death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E4ABD49F-3894-48E0-AB27-A8222532A7E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has a Purpose for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52D62D1-4BE0-4F17-9A3D-6739A9F3FC5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13AA042-ED84-498E-A7EF-585B74D5D7C4}"/>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Second Purpose.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What does “bear the sword” 	mean?</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Leviticus 20:10 - If a man commits adultery with another man’s wife — with the wife of his neighbor —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both the adulterer and the adulteress must be put to death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ABC55003-8B15-4DDC-9F0E-A242EC3296D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has a Purpose for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C58231C-DE5C-4CD8-BCE6-16ACB7D5A75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6AC8B27-A1A6-48D6-B062-B681AFADD441}"/>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As a Christian, you have the responsibility to submit to your government because . . .</a:t>
            </a:r>
          </a:p>
        </p:txBody>
      </p:sp>
      <p:pic>
        <p:nvPicPr>
          <p:cNvPr id="75780" name="Picture 4" descr="C:\Documents and Settings\Compaq_Owner\My Documents\My Pictures\2010-06 (Jun)\scan.jpg">
            <a:extLst>
              <a:ext uri="{FF2B5EF4-FFF2-40B4-BE49-F238E27FC236}">
                <a16:creationId xmlns:a16="http://schemas.microsoft.com/office/drawing/2014/main" id="{81576CF3-C200-4212-87F2-C54879D7C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BE49B58-B61D-4972-A08F-8E9C36AEFD11}"/>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C492C89-4660-4847-9AF7-E0735AC09DAB}"/>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God Provided for You the Concept of Government. </a:t>
            </a:r>
            <a:r>
              <a:rPr lang="en-US" sz="2800" b="1" dirty="0">
                <a:solidFill>
                  <a:schemeClr val="tx1"/>
                </a:solidFill>
                <a:effectLst>
                  <a:outerShdw blurRad="38100" dist="38100" dir="2700000" algn="tl">
                    <a:srgbClr val="000000">
                      <a:alpha val="43137"/>
                    </a:srgbClr>
                  </a:outerShdw>
                </a:effectLst>
                <a:latin typeface="Arial Narrow" pitchFamily="34" charset="0"/>
              </a:rPr>
              <a:t>- v1-2</a:t>
            </a:r>
          </a:p>
          <a:p>
            <a:pPr marL="609600" indent="-60960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II. God has a Purpose for Government.</a:t>
            </a: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v3-4</a:t>
            </a:r>
          </a:p>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II.  God Commanded an Obligation to Government. </a:t>
            </a:r>
            <a:r>
              <a:rPr lang="en-US" sz="2800" b="1" dirty="0">
                <a:solidFill>
                  <a:schemeClr val="tx1"/>
                </a:solidFill>
                <a:effectLst>
                  <a:outerShdw blurRad="38100" dist="38100" dir="2700000" algn="tl">
                    <a:srgbClr val="000000">
                      <a:alpha val="43137"/>
                    </a:srgbClr>
                  </a:outerShdw>
                </a:effectLst>
                <a:latin typeface="Arial Narrow" pitchFamily="34" charset="0"/>
              </a:rPr>
              <a:t>- v5-7</a:t>
            </a: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F31B58C-E7B1-4544-A58B-844422E10C7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CCDE6DB-890F-4B47-8D39-0E1E038E4583}"/>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13:5-7</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Therefore, it is necessary to submit to the authorities, not only because of possible punishment but also because of conscience. This is also why you pay taxes, for the authorities are God’s servants, who give their full time to governing. Give everyone what you owe him: If you owe taxes, pay taxes; if revenue, then revenue; if respect, then respect; if honor, then honor. </a:t>
            </a: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1B11B70-20CD-4408-8259-8C3C0BF70E4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B048305-58C9-412E-B7F9-0DA921B771B6}"/>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 God wants you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submit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to government demands.</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Therefore,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is necessary to submit to the authorities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not only because of possible punishment but also because of conscience. - v5</a:t>
            </a:r>
          </a:p>
        </p:txBody>
      </p:sp>
      <p:sp>
        <p:nvSpPr>
          <p:cNvPr id="4" name="Rectangle 3">
            <a:extLst>
              <a:ext uri="{FF2B5EF4-FFF2-40B4-BE49-F238E27FC236}">
                <a16:creationId xmlns:a16="http://schemas.microsoft.com/office/drawing/2014/main" id="{E1E3E354-04B1-4D6F-A303-28AF645DE5C6}"/>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Commanded an Obligation to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7397FDD-7BC3-4E1F-B43C-07565D1D3A6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FD00DB4-FA48-4B63-B61E-180BF1C67FBC}"/>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 God wants you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submit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to government demands.</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Peter 2:13-15 -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Submit yourselves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for the Lord’s sake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to every authority instituted among men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whether to the king, as the supreme authority, </a:t>
            </a:r>
            <a:r>
              <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or to governors, who are sent by him to punish those who do wrong and to commend those who do right. </a:t>
            </a:r>
            <a:r>
              <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For it is God’s will that by doing good you should silence the ignorant talk of foolish men.</a:t>
            </a:r>
          </a:p>
        </p:txBody>
      </p:sp>
      <p:sp>
        <p:nvSpPr>
          <p:cNvPr id="4" name="Rectangle 3">
            <a:extLst>
              <a:ext uri="{FF2B5EF4-FFF2-40B4-BE49-F238E27FC236}">
                <a16:creationId xmlns:a16="http://schemas.microsoft.com/office/drawing/2014/main" id="{60323376-C8B1-4EBB-9B2E-8C38266B693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Commanded an Obligation to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830CB18-F114-4682-8425-C58AEE76639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0C798F3-F449-4F78-9BFD-60F4FE1561CA}"/>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 God wants you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submit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to government demands.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Obedience is conditioned on 	being consistent with God’s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revealed</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will</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B339B1EB-C4D8-4ADD-AD48-A2C22A3B1F6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Commanded an Obligation to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6239019-4E60-4433-853C-400B90C3669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5733DAF-68E7-42E3-9E8C-772582DA7C44}"/>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 God wants you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submit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to government demands.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Obedience should not come 	from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fear</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of being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caught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but to fulfill your responsibility!</a:t>
            </a:r>
          </a:p>
        </p:txBody>
      </p:sp>
      <p:sp>
        <p:nvSpPr>
          <p:cNvPr id="4" name="Rectangle 3">
            <a:extLst>
              <a:ext uri="{FF2B5EF4-FFF2-40B4-BE49-F238E27FC236}">
                <a16:creationId xmlns:a16="http://schemas.microsoft.com/office/drawing/2014/main" id="{0C0A3626-0B20-4983-B3AB-7E6102A5640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Commanded an Obligation to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C511A7A-9B2B-47AA-B290-C13DBAB7C6E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BD96184-E0B5-4BE1-9DA7-3A21F467B072}"/>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 God wants you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submit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to government demands.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wants you to support the government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financially</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This is also why you pay taxes, for the authorities are God’s servants, who give their full time to governing. Give everyone what you owe him: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If you owe taxes, pay taxes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if revenue, then revenue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if respect, then respect; if honor, then honor. - v6-7</a:t>
            </a:r>
          </a:p>
        </p:txBody>
      </p:sp>
      <p:sp>
        <p:nvSpPr>
          <p:cNvPr id="4" name="Rectangle 3">
            <a:extLst>
              <a:ext uri="{FF2B5EF4-FFF2-40B4-BE49-F238E27FC236}">
                <a16:creationId xmlns:a16="http://schemas.microsoft.com/office/drawing/2014/main" id="{DA5F9A0B-6F00-4E6D-9012-F4A935C61E1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Commanded an Obligation to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3A1DE0E-CA37-4AD7-BEDB-4E41399EF63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F9AF6CD-BFD9-4AE1-ABB4-2C163B43028F}"/>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Romans 13:1-2</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Everyone must submit himself to the governing authorities, for there is no authority except that which God has established. The authorities that exist have been established by God. Consequently, he who rebels against the authority is rebelling against what God has instituted, and those who do so will bring judgment on themselves</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C75AD46-AD23-4BD1-9229-B8E376388C8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387674F-5377-48DD-9870-544410E845AC}"/>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wants you to support the government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financially</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How did Jesus support the 	IRS?</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22:21 - Give to Caesar what is Caesar’s, and to God what is God’s.</a:t>
            </a:r>
          </a:p>
        </p:txBody>
      </p:sp>
      <p:sp>
        <p:nvSpPr>
          <p:cNvPr id="4" name="Rectangle 3">
            <a:extLst>
              <a:ext uri="{FF2B5EF4-FFF2-40B4-BE49-F238E27FC236}">
                <a16:creationId xmlns:a16="http://schemas.microsoft.com/office/drawing/2014/main" id="{E8CBD90A-C057-4767-85ED-D78C52995B3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Commanded an Obligation to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B85D4DC-0FC3-4519-B5B8-72CEF937F24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DBCBC2E-7C9D-4490-ABFA-89CCB6887295}"/>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wants you to support the government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financially</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How did Jesus support the 	IRS?</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22:21 - Give to Caesar what is Caesar’s, and to God what is God’s.</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17:24-27</a:t>
            </a:r>
          </a:p>
        </p:txBody>
      </p:sp>
      <p:sp>
        <p:nvSpPr>
          <p:cNvPr id="4" name="Rectangle 3">
            <a:extLst>
              <a:ext uri="{FF2B5EF4-FFF2-40B4-BE49-F238E27FC236}">
                <a16:creationId xmlns:a16="http://schemas.microsoft.com/office/drawing/2014/main" id="{08C90612-6DFB-4133-8B22-7DC67E2A81F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Commanded an Obligation to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93E21D2-CFAF-4D32-9388-159F02D9B69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0793EC4-062A-47BC-B4AF-E4AA9F40C1A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wants you to support the government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financially</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The tithe supported the 	government as well as the 	religious institutions.</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7C5D4B9D-04BF-4DEE-849B-9F402C3A320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God Commanded an Obligation to Government.</a:t>
            </a:r>
            <a:r>
              <a:rPr lang="en-US" dirty="0">
                <a:solidFill>
                  <a:srgbClr val="002060"/>
                </a:solidFill>
                <a:effectLst>
                  <a:outerShdw blurRad="38100" dist="38100" dir="2700000" algn="tl">
                    <a:srgbClr val="000000">
                      <a:alpha val="43137"/>
                    </a:srgbClr>
                  </a:outerShdw>
                </a:effectLst>
                <a:cs typeface="Arial" pitchFamily="34" charset="0"/>
              </a:rPr>
              <a:t>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6A4BE7E-C4DB-4088-B16F-5B11C6557CA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CEF641E-5ADC-4559-8464-AEDFC0C024C6}"/>
              </a:ext>
            </a:extLst>
          </p:cNvPr>
          <p:cNvSpPr>
            <a:spLocks noGrp="1" noChangeArrowheads="1"/>
          </p:cNvSpPr>
          <p:nvPr>
            <p:ph idx="1"/>
          </p:nvPr>
        </p:nvSpPr>
        <p:spPr>
          <a:xfrm>
            <a:off x="457200" y="1143000"/>
            <a:ext cx="8229600" cy="5410200"/>
          </a:xfrm>
        </p:spPr>
        <p:txBody>
          <a:bodyPr>
            <a:normAutofit/>
          </a:bodyPr>
          <a:lstStyle/>
          <a:p>
            <a:pPr algn="ctr">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As Christians, you need to obey the laws of our country when they are consistent with God’s will.</a:t>
            </a:r>
          </a:p>
          <a:p>
            <a:pPr algn="ctr">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Pay your taxes -</a:t>
            </a:r>
          </a:p>
          <a:p>
            <a:pPr algn="ctr">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support your government - </a:t>
            </a:r>
          </a:p>
          <a:p>
            <a:pPr algn="ctr">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Vote!</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DC83D7D-CDE7-419A-9602-713297DB23F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1529202-E69B-4519-8708-0B0008D46D8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 God designed that everyone would be in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subjection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to someone.</a:t>
            </a:r>
          </a:p>
          <a:p>
            <a:pPr marL="609600" indent="-609600" algn="just" eaLnBrk="1" fontAlgn="auto" hangingPunct="1">
              <a:spcAft>
                <a:spcPts val="0"/>
              </a:spcAft>
              <a:buFont typeface="Wingdings 2" panose="05020102010507070707" pitchFamily="18" charset="2"/>
              <a:buNone/>
              <a:defRPr/>
            </a:pP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Everyone must submit himself to the governing authorities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for there is no authority except that which God has established. The authorities that exist have been established by God. - v1</a:t>
            </a:r>
          </a:p>
        </p:txBody>
      </p:sp>
      <p:sp>
        <p:nvSpPr>
          <p:cNvPr id="4" name="Rectangle 3">
            <a:extLst>
              <a:ext uri="{FF2B5EF4-FFF2-40B4-BE49-F238E27FC236}">
                <a16:creationId xmlns:a16="http://schemas.microsoft.com/office/drawing/2014/main" id="{5538D234-CA72-4265-8125-26836144867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82E5DB1-1A29-4A8B-BA58-7777FA8A471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AFE47DA-EA68-4E93-B003-B4C7E9969111}"/>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 God designed that everyone would be in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subjection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to someone.</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Peter 5:5 - Young men, in the same way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be submissive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to those who are older. All of you, clothe yourselves with humility toward one another, because, “God opposes the proud but gives grace to the humble.”</a:t>
            </a:r>
          </a:p>
        </p:txBody>
      </p:sp>
      <p:sp>
        <p:nvSpPr>
          <p:cNvPr id="4" name="Rectangle 3">
            <a:extLst>
              <a:ext uri="{FF2B5EF4-FFF2-40B4-BE49-F238E27FC236}">
                <a16:creationId xmlns:a16="http://schemas.microsoft.com/office/drawing/2014/main" id="{25C5ABB8-AAE5-42DA-9BC1-1960BCFB295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E72EA52-8992-407D-BC54-BF89D79351D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50064FD-8F92-4AC9-99F5-D201A7B1F2B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 God designed that everyone would be in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subjection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to someone.</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Peter 2:17 - Show proper respect to everyone: Love the brotherhood of believers, fear God,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honor the king</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C7B582BC-B05C-49CA-A805-22D2B6C81E0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9A03D54-5AC7-4E59-BE55-AE7AFAD893C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9D1EABF-4887-42E7-AF2A-B354CEEE4C0A}"/>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 God designed that everyone would be in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subjection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to someone.</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Consequently,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he who rebels against the authority is rebelling against what God has instituted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those who do so will bring judgment on themselves. - v2</a:t>
            </a:r>
          </a:p>
        </p:txBody>
      </p:sp>
      <p:sp>
        <p:nvSpPr>
          <p:cNvPr id="4" name="Rectangle 3">
            <a:extLst>
              <a:ext uri="{FF2B5EF4-FFF2-40B4-BE49-F238E27FC236}">
                <a16:creationId xmlns:a16="http://schemas.microsoft.com/office/drawing/2014/main" id="{815FFF3B-916E-4D6A-AF8D-80B0AFB5BAA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B48FE57-E554-4F7C-9280-AE389060DEE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65B7F71-AC9E-44F9-AE57-AE40432EDC04}"/>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 God designed that everyone would be in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subjection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to someone.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 God designed authority to be given to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people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293B42DF-3E05-44B4-B1BE-8AA4379AF8D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God Provided for You the Concept of Government.</a:t>
            </a: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28509</TotalTime>
  <Words>2250</Words>
  <Application>Microsoft Office PowerPoint</Application>
  <PresentationFormat>On-screen Show (4:3)</PresentationFormat>
  <Paragraphs>228</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 Narrow</vt:lpstr>
      <vt:lpstr>Arial</vt:lpstr>
      <vt:lpstr>Lucida Sans Unicode</vt:lpstr>
      <vt:lpstr>Wingdings 2</vt:lpstr>
      <vt:lpstr>Calibri</vt:lpstr>
      <vt:lpstr>Times New Roman</vt:lpstr>
      <vt:lpstr>Trek</vt:lpstr>
      <vt:lpstr>the  sacrificial life  involves submission  to government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1554</cp:revision>
  <dcterms:created xsi:type="dcterms:W3CDTF">2005-04-23T22:37:40Z</dcterms:created>
  <dcterms:modified xsi:type="dcterms:W3CDTF">2021-02-06T19:26:50Z</dcterms:modified>
</cp:coreProperties>
</file>