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
  </p:notesMasterIdLst>
  <p:handoutMasterIdLst>
    <p:handoutMasterId r:id="rId51"/>
  </p:handoutMasterIdLst>
  <p:sldIdLst>
    <p:sldId id="398" r:id="rId2"/>
    <p:sldId id="1740" r:id="rId3"/>
    <p:sldId id="1634" r:id="rId4"/>
    <p:sldId id="1362" r:id="rId5"/>
    <p:sldId id="1503" r:id="rId6"/>
    <p:sldId id="1741" r:id="rId7"/>
    <p:sldId id="1786" r:id="rId8"/>
    <p:sldId id="1742" r:id="rId9"/>
    <p:sldId id="1743" r:id="rId10"/>
    <p:sldId id="1744" r:id="rId11"/>
    <p:sldId id="1745" r:id="rId12"/>
    <p:sldId id="1746" r:id="rId13"/>
    <p:sldId id="1747" r:id="rId14"/>
    <p:sldId id="1748" r:id="rId15"/>
    <p:sldId id="1749" r:id="rId16"/>
    <p:sldId id="1750" r:id="rId17"/>
    <p:sldId id="1751" r:id="rId18"/>
    <p:sldId id="1753" r:id="rId19"/>
    <p:sldId id="1789" r:id="rId20"/>
    <p:sldId id="1790" r:id="rId21"/>
    <p:sldId id="1756" r:id="rId22"/>
    <p:sldId id="1757" r:id="rId23"/>
    <p:sldId id="1758" r:id="rId24"/>
    <p:sldId id="1759" r:id="rId25"/>
    <p:sldId id="1761" r:id="rId26"/>
    <p:sldId id="1762" r:id="rId27"/>
    <p:sldId id="1787" r:id="rId28"/>
    <p:sldId id="1763" r:id="rId29"/>
    <p:sldId id="1764" r:id="rId30"/>
    <p:sldId id="1765" r:id="rId31"/>
    <p:sldId id="1766" r:id="rId32"/>
    <p:sldId id="1768" r:id="rId33"/>
    <p:sldId id="1767" r:id="rId34"/>
    <p:sldId id="1769" r:id="rId35"/>
    <p:sldId id="1770" r:id="rId36"/>
    <p:sldId id="1771" r:id="rId37"/>
    <p:sldId id="1772" r:id="rId38"/>
    <p:sldId id="1773" r:id="rId39"/>
    <p:sldId id="1774" r:id="rId40"/>
    <p:sldId id="1788" r:id="rId41"/>
    <p:sldId id="1775" r:id="rId42"/>
    <p:sldId id="1777" r:id="rId43"/>
    <p:sldId id="1776" r:id="rId44"/>
    <p:sldId id="1778" r:id="rId45"/>
    <p:sldId id="1779" r:id="rId46"/>
    <p:sldId id="1780" r:id="rId47"/>
    <p:sldId id="1785" r:id="rId48"/>
    <p:sldId id="1708" r:id="rId49"/>
  </p:sldIdLst>
  <p:sldSz cx="9144000" cy="6858000" type="screen4x3"/>
  <p:notesSz cx="6858000" cy="9117013"/>
  <p:defaultTextStyle>
    <a:defPPr>
      <a:defRPr lang="en-US"/>
    </a:defPPr>
    <a:lvl1pPr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1pPr>
    <a:lvl2pPr marL="4572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2pPr>
    <a:lvl3pPr marL="9144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3pPr>
    <a:lvl4pPr marL="13716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4pPr>
    <a:lvl5pPr marL="18288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5pPr>
    <a:lvl6pPr marL="2286000" algn="l" defTabSz="914400" rtl="0" eaLnBrk="1" latinLnBrk="0" hangingPunct="1">
      <a:defRPr sz="2800" b="1" kern="1200">
        <a:solidFill>
          <a:srgbClr val="990033"/>
        </a:solidFill>
        <a:latin typeface="Arial Narrow" panose="020B0606020202030204" pitchFamily="34" charset="0"/>
        <a:ea typeface="+mn-ea"/>
        <a:cs typeface="+mn-cs"/>
      </a:defRPr>
    </a:lvl6pPr>
    <a:lvl7pPr marL="2743200" algn="l" defTabSz="914400" rtl="0" eaLnBrk="1" latinLnBrk="0" hangingPunct="1">
      <a:defRPr sz="2800" b="1" kern="1200">
        <a:solidFill>
          <a:srgbClr val="990033"/>
        </a:solidFill>
        <a:latin typeface="Arial Narrow" panose="020B0606020202030204" pitchFamily="34" charset="0"/>
        <a:ea typeface="+mn-ea"/>
        <a:cs typeface="+mn-cs"/>
      </a:defRPr>
    </a:lvl7pPr>
    <a:lvl8pPr marL="3200400" algn="l" defTabSz="914400" rtl="0" eaLnBrk="1" latinLnBrk="0" hangingPunct="1">
      <a:defRPr sz="2800" b="1" kern="1200">
        <a:solidFill>
          <a:srgbClr val="990033"/>
        </a:solidFill>
        <a:latin typeface="Arial Narrow" panose="020B0606020202030204" pitchFamily="34" charset="0"/>
        <a:ea typeface="+mn-ea"/>
        <a:cs typeface="+mn-cs"/>
      </a:defRPr>
    </a:lvl8pPr>
    <a:lvl9pPr marL="3657600" algn="l" defTabSz="914400" rtl="0" eaLnBrk="1" latinLnBrk="0" hangingPunct="1">
      <a:defRPr sz="2800" b="1" kern="1200">
        <a:solidFill>
          <a:srgbClr val="990033"/>
        </a:solidFill>
        <a:latin typeface="Arial Narrow" panose="020B0606020202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990033"/>
    <a:srgbClr val="FF00FF"/>
    <a:srgbClr val="CC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2645" autoAdjust="0"/>
    <p:restoredTop sz="90401" autoAdjust="0"/>
  </p:normalViewPr>
  <p:slideViewPr>
    <p:cSldViewPr>
      <p:cViewPr varScale="1">
        <p:scale>
          <a:sx n="114" d="100"/>
          <a:sy n="114" d="100"/>
        </p:scale>
        <p:origin x="1122" y="102"/>
      </p:cViewPr>
      <p:guideLst>
        <p:guide orient="horz" pos="2160"/>
        <p:guide pos="2880"/>
      </p:guideLst>
    </p:cSldViewPr>
  </p:slideViewPr>
  <p:outlineViewPr>
    <p:cViewPr>
      <p:scale>
        <a:sx n="33" d="100"/>
        <a:sy n="33" d="100"/>
      </p:scale>
      <p:origin x="48" y="176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156B5100-8077-4E46-894B-76B09E6FB8E6}"/>
              </a:ext>
            </a:extLst>
          </p:cNvPr>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a:p>
        </p:txBody>
      </p:sp>
      <p:sp>
        <p:nvSpPr>
          <p:cNvPr id="141315" name="Rectangle 3">
            <a:extLst>
              <a:ext uri="{FF2B5EF4-FFF2-40B4-BE49-F238E27FC236}">
                <a16:creationId xmlns:a16="http://schemas.microsoft.com/office/drawing/2014/main" id="{46A48BEC-D318-4A6E-9A44-C59D0F765C7D}"/>
              </a:ext>
            </a:extLst>
          </p:cNvPr>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pitchFamily="18" charset="0"/>
              </a:defRPr>
            </a:lvl1pPr>
          </a:lstStyle>
          <a:p>
            <a:pPr>
              <a:defRPr/>
            </a:pPr>
            <a:endParaRPr lang="en-US"/>
          </a:p>
        </p:txBody>
      </p:sp>
      <p:sp>
        <p:nvSpPr>
          <p:cNvPr id="141316" name="Rectangle 4">
            <a:extLst>
              <a:ext uri="{FF2B5EF4-FFF2-40B4-BE49-F238E27FC236}">
                <a16:creationId xmlns:a16="http://schemas.microsoft.com/office/drawing/2014/main" id="{9FB73222-971E-457B-9AEF-DB31FD4DD2ED}"/>
              </a:ext>
            </a:extLst>
          </p:cNvPr>
          <p:cNvSpPr>
            <a:spLocks noGrp="1" noChangeArrowheads="1"/>
          </p:cNvSpPr>
          <p:nvPr>
            <p:ph type="ftr" sz="quarter" idx="2"/>
          </p:nvPr>
        </p:nvSpPr>
        <p:spPr bwMode="auto">
          <a:xfrm>
            <a:off x="0" y="86614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a:p>
        </p:txBody>
      </p:sp>
      <p:sp>
        <p:nvSpPr>
          <p:cNvPr id="141317" name="Rectangle 5">
            <a:extLst>
              <a:ext uri="{FF2B5EF4-FFF2-40B4-BE49-F238E27FC236}">
                <a16:creationId xmlns:a16="http://schemas.microsoft.com/office/drawing/2014/main" id="{FFCEF17A-FECC-4F49-B2D6-7812B3287D89}"/>
              </a:ext>
            </a:extLst>
          </p:cNvPr>
          <p:cNvSpPr>
            <a:spLocks noGrp="1" noChangeArrowheads="1"/>
          </p:cNvSpPr>
          <p:nvPr>
            <p:ph type="sldNum" sz="quarter" idx="3"/>
          </p:nvPr>
        </p:nvSpPr>
        <p:spPr bwMode="auto">
          <a:xfrm>
            <a:off x="3886200" y="86614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smtClean="0">
                <a:solidFill>
                  <a:schemeClr val="tx1"/>
                </a:solidFill>
                <a:latin typeface="Times New Roman" panose="02020603050405020304" pitchFamily="18" charset="0"/>
              </a:defRPr>
            </a:lvl1pPr>
          </a:lstStyle>
          <a:p>
            <a:pPr>
              <a:defRPr/>
            </a:pPr>
            <a:fld id="{36C770E9-0E94-409A-82A8-09D6FFCF52C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82AB9B-14D5-4C5B-B0C5-3E9E54685ABD}"/>
              </a:ext>
            </a:extLst>
          </p:cNvPr>
          <p:cNvSpPr>
            <a:spLocks noGrp="1"/>
          </p:cNvSpPr>
          <p:nvPr>
            <p:ph type="hdr" sz="quarter"/>
          </p:nvPr>
        </p:nvSpPr>
        <p:spPr>
          <a:xfrm>
            <a:off x="0" y="0"/>
            <a:ext cx="2971800" cy="455613"/>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3342F4FB-5FDB-4870-BC1B-6FB51181D50A}"/>
              </a:ext>
            </a:extLst>
          </p:cNvPr>
          <p:cNvSpPr>
            <a:spLocks noGrp="1"/>
          </p:cNvSpPr>
          <p:nvPr>
            <p:ph type="dt" idx="1"/>
          </p:nvPr>
        </p:nvSpPr>
        <p:spPr>
          <a:xfrm>
            <a:off x="3884613" y="0"/>
            <a:ext cx="2971800" cy="455613"/>
          </a:xfrm>
          <a:prstGeom prst="rect">
            <a:avLst/>
          </a:prstGeom>
        </p:spPr>
        <p:txBody>
          <a:bodyPr vert="horz" lIns="91440" tIns="45720" rIns="91440" bIns="45720" rtlCol="0"/>
          <a:lstStyle>
            <a:lvl1pPr algn="r" eaLnBrk="1" hangingPunct="1">
              <a:defRPr sz="1200"/>
            </a:lvl1pPr>
          </a:lstStyle>
          <a:p>
            <a:pPr>
              <a:defRPr/>
            </a:pPr>
            <a:fld id="{F3445502-B071-4EF1-8B45-19962A9C728E}" type="datetimeFigureOut">
              <a:rPr lang="en-US"/>
              <a:pPr>
                <a:defRPr/>
              </a:pPr>
              <a:t>2/6/2021</a:t>
            </a:fld>
            <a:endParaRPr lang="en-US" dirty="0"/>
          </a:p>
        </p:txBody>
      </p:sp>
      <p:sp>
        <p:nvSpPr>
          <p:cNvPr id="4" name="Slide Image Placeholder 3">
            <a:extLst>
              <a:ext uri="{FF2B5EF4-FFF2-40B4-BE49-F238E27FC236}">
                <a16:creationId xmlns:a16="http://schemas.microsoft.com/office/drawing/2014/main" id="{5F2B067F-913C-4DA6-AD5F-D8F30C852AFC}"/>
              </a:ext>
            </a:extLst>
          </p:cNvPr>
          <p:cNvSpPr>
            <a:spLocks noGrp="1" noRot="1" noChangeAspect="1"/>
          </p:cNvSpPr>
          <p:nvPr>
            <p:ph type="sldImg" idx="2"/>
          </p:nvPr>
        </p:nvSpPr>
        <p:spPr>
          <a:xfrm>
            <a:off x="1150938" y="684213"/>
            <a:ext cx="4556125" cy="34178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F42F67A2-B1C8-467E-9120-5632BE192F47}"/>
              </a:ext>
            </a:extLst>
          </p:cNvPr>
          <p:cNvSpPr>
            <a:spLocks noGrp="1"/>
          </p:cNvSpPr>
          <p:nvPr>
            <p:ph type="body" sz="quarter" idx="3"/>
          </p:nvPr>
        </p:nvSpPr>
        <p:spPr>
          <a:xfrm>
            <a:off x="685800" y="4330700"/>
            <a:ext cx="5486400" cy="4102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E7A6CCE-7C17-477F-8CFD-C774DB67A8C5}"/>
              </a:ext>
            </a:extLst>
          </p:cNvPr>
          <p:cNvSpPr>
            <a:spLocks noGrp="1"/>
          </p:cNvSpPr>
          <p:nvPr>
            <p:ph type="ftr" sz="quarter" idx="4"/>
          </p:nvPr>
        </p:nvSpPr>
        <p:spPr>
          <a:xfrm>
            <a:off x="0" y="8659813"/>
            <a:ext cx="2971800" cy="455612"/>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14D27977-2F03-427C-BFD2-B5C3E8A03C70}"/>
              </a:ext>
            </a:extLst>
          </p:cNvPr>
          <p:cNvSpPr>
            <a:spLocks noGrp="1"/>
          </p:cNvSpPr>
          <p:nvPr>
            <p:ph type="sldNum" sz="quarter" idx="5"/>
          </p:nvPr>
        </p:nvSpPr>
        <p:spPr>
          <a:xfrm>
            <a:off x="3884613" y="8659813"/>
            <a:ext cx="2971800" cy="4556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E2182C6-D6DD-4E38-8085-0C8C2617FD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75AABFE-F1DA-47EA-A906-40F2B2AD5B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0AD65CF3-551B-4CD5-8AC6-9784424757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70757868-C266-4385-AF5C-93917624D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6EA423-3473-4FD8-AE29-7E420C004822}" type="slidenum">
              <a:rPr lang="en-US" altLang="en-US">
                <a:solidFill>
                  <a:srgbClr val="990033"/>
                </a:solidFill>
                <a:latin typeface="Arial Narrow" panose="020B0606020202030204" pitchFamily="34" charset="0"/>
              </a:rPr>
              <a:pPr>
                <a:spcBef>
                  <a:spcPct val="0"/>
                </a:spcBef>
              </a:pPr>
              <a:t>1</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46476DA9-0E72-400B-802E-08EAFBA3EA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12DBA25-FC63-4BDC-A850-6676B99BB4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601C7272-A0D1-4FE6-A00D-D712ACBF0E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6475F7-CE08-4899-98C5-AF131289B9F8}" type="slidenum">
              <a:rPr lang="en-US" altLang="en-US">
                <a:solidFill>
                  <a:srgbClr val="990033"/>
                </a:solidFill>
                <a:latin typeface="Arial Narrow" panose="020B0606020202030204" pitchFamily="34" charset="0"/>
              </a:rPr>
              <a:pPr>
                <a:spcBef>
                  <a:spcPct val="0"/>
                </a:spcBef>
              </a:pPr>
              <a:t>10</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FB80C26-DC84-41CB-9C79-E50A350520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69BB4DC-882B-46C4-9408-E99E764F2B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424383B7-A584-4F2A-8C81-7B7C906FED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917EEE-236E-4FC7-AF4A-C53F8E3B84FC}" type="slidenum">
              <a:rPr lang="en-US" altLang="en-US">
                <a:solidFill>
                  <a:srgbClr val="990033"/>
                </a:solidFill>
                <a:latin typeface="Arial Narrow" panose="020B0606020202030204" pitchFamily="34" charset="0"/>
              </a:rPr>
              <a:pPr>
                <a:spcBef>
                  <a:spcPct val="0"/>
                </a:spcBef>
              </a:pPr>
              <a:t>11</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2AE9D29-C034-4EA1-9254-B80A690CF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5F9B7AE-191C-46AB-9853-B66E7F55D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5A390764-F2CA-4491-979A-B3A1BA592A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2751DC-1AAD-4835-8F7A-1ECDE4E87254}" type="slidenum">
              <a:rPr lang="en-US" altLang="en-US">
                <a:solidFill>
                  <a:srgbClr val="990033"/>
                </a:solidFill>
                <a:latin typeface="Arial Narrow" panose="020B0606020202030204" pitchFamily="34" charset="0"/>
              </a:rPr>
              <a:pPr>
                <a:spcBef>
                  <a:spcPct val="0"/>
                </a:spcBef>
              </a:pPr>
              <a:t>12</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A8C9F17-D8E6-459E-A01B-37ED13FB46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A2AE017-D752-4A72-AC14-DF0153810C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6197FE99-7DA4-4E6A-85E4-60AA049971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23B4F0-2A2A-4047-A44B-A8543453D3C9}" type="slidenum">
              <a:rPr lang="en-US" altLang="en-US">
                <a:solidFill>
                  <a:srgbClr val="990033"/>
                </a:solidFill>
                <a:latin typeface="Arial Narrow" panose="020B0606020202030204" pitchFamily="34" charset="0"/>
              </a:rPr>
              <a:pPr>
                <a:spcBef>
                  <a:spcPct val="0"/>
                </a:spcBef>
              </a:pPr>
              <a:t>13</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B39B423-D882-4924-80D5-7265A3C606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A2A80DD-6FEC-434D-A3EA-6944596BB5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40" name="Slide Number Placeholder 3">
            <a:extLst>
              <a:ext uri="{FF2B5EF4-FFF2-40B4-BE49-F238E27FC236}">
                <a16:creationId xmlns:a16="http://schemas.microsoft.com/office/drawing/2014/main" id="{BCAAD89C-22B8-4587-A406-1484D01623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5F475E-2D24-46E7-B76D-C8FF8E7AEA8F}" type="slidenum">
              <a:rPr lang="en-US" altLang="en-US">
                <a:solidFill>
                  <a:srgbClr val="990033"/>
                </a:solidFill>
                <a:latin typeface="Arial Narrow" panose="020B0606020202030204" pitchFamily="34" charset="0"/>
              </a:rPr>
              <a:pPr>
                <a:spcBef>
                  <a:spcPct val="0"/>
                </a:spcBef>
              </a:pPr>
              <a:t>14</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04FC61A-E48D-4BA5-B714-BCAE505AAE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B007901-F2FB-48A5-A66C-01C5EA04A0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E68A2D02-BEC0-48AC-9B3F-EDAAA5778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D030F5-724C-4FD5-987A-357A2DFB1E21}" type="slidenum">
              <a:rPr lang="en-US" altLang="en-US">
                <a:solidFill>
                  <a:srgbClr val="990033"/>
                </a:solidFill>
                <a:latin typeface="Arial Narrow" panose="020B0606020202030204" pitchFamily="34" charset="0"/>
              </a:rPr>
              <a:pPr>
                <a:spcBef>
                  <a:spcPct val="0"/>
                </a:spcBef>
              </a:pPr>
              <a:t>15</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350F0CB-B8FE-41DC-AE44-46D6F4BC21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BC3F339D-7E72-412E-BB37-1B6C78A43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B367E847-7AD6-405B-83F3-B2592A83C7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839579-0B02-4929-933C-A4C8689B98A1}" type="slidenum">
              <a:rPr lang="en-US" altLang="en-US">
                <a:solidFill>
                  <a:srgbClr val="990033"/>
                </a:solidFill>
                <a:latin typeface="Arial Narrow" panose="020B0606020202030204" pitchFamily="34" charset="0"/>
              </a:rPr>
              <a:pPr>
                <a:spcBef>
                  <a:spcPct val="0"/>
                </a:spcBef>
              </a:pPr>
              <a:t>16</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4675A55-9C51-4510-965C-7850A4125C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F299D51-D8D3-41BE-A998-4600CB7753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2074DB47-5AE1-4DDB-B681-CE062A7E98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02616C-679C-434D-8EAF-7BEFE1484537}" type="slidenum">
              <a:rPr lang="en-US" altLang="en-US">
                <a:solidFill>
                  <a:srgbClr val="990033"/>
                </a:solidFill>
                <a:latin typeface="Arial Narrow" panose="020B0606020202030204" pitchFamily="34" charset="0"/>
              </a:rPr>
              <a:pPr>
                <a:spcBef>
                  <a:spcPct val="0"/>
                </a:spcBef>
              </a:pPr>
              <a:t>17</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C833B1A-413A-4D78-9015-FD3C8C98E4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9613F6FD-DE56-409B-95F2-9393E3507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a:extLst>
              <a:ext uri="{FF2B5EF4-FFF2-40B4-BE49-F238E27FC236}">
                <a16:creationId xmlns:a16="http://schemas.microsoft.com/office/drawing/2014/main" id="{1601A68F-1B64-49E3-A960-557D961F9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8D80B7-3D5D-4632-B033-0D09EA562DCC}" type="slidenum">
              <a:rPr lang="en-US" altLang="en-US">
                <a:solidFill>
                  <a:srgbClr val="990033"/>
                </a:solidFill>
                <a:latin typeface="Arial Narrow" panose="020B0606020202030204" pitchFamily="34" charset="0"/>
              </a:rPr>
              <a:pPr>
                <a:spcBef>
                  <a:spcPct val="0"/>
                </a:spcBef>
              </a:pPr>
              <a:t>18</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5AF24D9-9EEA-4AE7-A5D3-17A7C11FB1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364D0800-BFD7-4AC4-B802-C63A7D8B8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53D7ED60-A43A-4DA9-A18E-3E7DDA24A6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44012C-D3AC-40AA-A609-02BEAA86A64A}" type="slidenum">
              <a:rPr lang="en-US" altLang="en-US">
                <a:solidFill>
                  <a:srgbClr val="990033"/>
                </a:solidFill>
                <a:latin typeface="Arial Narrow" panose="020B0606020202030204" pitchFamily="34" charset="0"/>
              </a:rPr>
              <a:pPr>
                <a:spcBef>
                  <a:spcPct val="0"/>
                </a:spcBef>
              </a:pPr>
              <a:t>19</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2C97676-DE03-4629-BFD3-EA4AC8C5D9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2FB79101-47B2-424A-80B9-D717D30227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14F93068-73BA-4C2A-831B-102ED868F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701461-7017-4F56-99CC-8D70E3157ACB}" type="slidenum">
              <a:rPr lang="en-US" altLang="en-US">
                <a:solidFill>
                  <a:srgbClr val="990033"/>
                </a:solidFill>
                <a:latin typeface="Arial Narrow" panose="020B0606020202030204" pitchFamily="34" charset="0"/>
              </a:rPr>
              <a:pPr>
                <a:spcBef>
                  <a:spcPct val="0"/>
                </a:spcBef>
              </a:pPr>
              <a:t>2</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2C8BD45-95B8-4670-888B-8DCB618B88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59CE5F42-3D4E-4D40-B098-B50960D61C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83353434-3372-4CD8-A78B-DA0D4EC55D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5A2FE9-26A5-410B-9C4B-5B0051DA2AAA}" type="slidenum">
              <a:rPr lang="en-US" altLang="en-US">
                <a:solidFill>
                  <a:srgbClr val="990033"/>
                </a:solidFill>
                <a:latin typeface="Arial Narrow" panose="020B0606020202030204" pitchFamily="34" charset="0"/>
              </a:rPr>
              <a:pPr>
                <a:spcBef>
                  <a:spcPct val="0"/>
                </a:spcBef>
              </a:pPr>
              <a:t>20</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8D5C05E-8EC1-4307-8541-3A3DE3B7FC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48DBA9FF-7420-4612-91A9-D3BAF9BA5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id="{07BC88FD-BB7A-4CE0-8BC7-F02EFBB468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B364BE-22FA-44C4-AD9E-4E82906E4FA7}" type="slidenum">
              <a:rPr lang="en-US" altLang="en-US">
                <a:solidFill>
                  <a:srgbClr val="990033"/>
                </a:solidFill>
                <a:latin typeface="Arial Narrow" panose="020B0606020202030204" pitchFamily="34" charset="0"/>
              </a:rPr>
              <a:pPr>
                <a:spcBef>
                  <a:spcPct val="0"/>
                </a:spcBef>
              </a:pPr>
              <a:t>21</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B19E7C5-28A0-40E2-9365-634F395F49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C3B2F471-6C25-4D87-A52C-8CBFC8EC2E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DC30A06B-7878-4751-8A39-FFF7CCDB4E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14B1CE-B5ED-4CEC-AE91-096536CFBF69}" type="slidenum">
              <a:rPr lang="en-US" altLang="en-US">
                <a:solidFill>
                  <a:srgbClr val="990033"/>
                </a:solidFill>
                <a:latin typeface="Arial Narrow" panose="020B0606020202030204" pitchFamily="34" charset="0"/>
              </a:rPr>
              <a:pPr>
                <a:spcBef>
                  <a:spcPct val="0"/>
                </a:spcBef>
              </a:pPr>
              <a:t>22</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6D0692A-68C2-4335-8F3F-3CAE36DBC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CF4CAB03-B518-4321-A665-C38FFCCB6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2C3F480B-9646-4D58-BA21-5AD30C531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74DFA1-9B30-41CE-B4A0-A26AC9EA88EE}" type="slidenum">
              <a:rPr lang="en-US" altLang="en-US">
                <a:solidFill>
                  <a:srgbClr val="990033"/>
                </a:solidFill>
                <a:latin typeface="Arial Narrow" panose="020B0606020202030204" pitchFamily="34" charset="0"/>
              </a:rPr>
              <a:pPr>
                <a:spcBef>
                  <a:spcPct val="0"/>
                </a:spcBef>
              </a:pPr>
              <a:t>23</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35AF637-C48D-4E56-ACE2-16783DDC26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CBE83818-53D4-46C0-9555-5924F4C314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A728AEA1-93D3-42F6-8415-ED2F59C370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E92F4D-CD50-4B2A-A2D9-7784CFCB5723}" type="slidenum">
              <a:rPr lang="en-US" altLang="en-US">
                <a:solidFill>
                  <a:srgbClr val="990033"/>
                </a:solidFill>
                <a:latin typeface="Arial Narrow" panose="020B0606020202030204" pitchFamily="34" charset="0"/>
              </a:rPr>
              <a:pPr>
                <a:spcBef>
                  <a:spcPct val="0"/>
                </a:spcBef>
              </a:pPr>
              <a:t>24</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7A447E9-1BFD-4259-B6F2-CB88ED33AE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79A1C063-0639-4700-994F-C08E7BCFC7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B6A8A583-E973-4867-8F1F-F90AE16846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038AEC-6F65-47D3-B68C-0C50512578A7}" type="slidenum">
              <a:rPr lang="en-US" altLang="en-US">
                <a:solidFill>
                  <a:srgbClr val="990033"/>
                </a:solidFill>
                <a:latin typeface="Arial Narrow" panose="020B0606020202030204" pitchFamily="34" charset="0"/>
              </a:rPr>
              <a:pPr>
                <a:spcBef>
                  <a:spcPct val="0"/>
                </a:spcBef>
              </a:pPr>
              <a:t>25</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57FC5FD-AD60-4336-99E9-D75F8DE321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5BFB5D7-ECBB-4C48-9D25-C8090AE75B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a:extLst>
              <a:ext uri="{FF2B5EF4-FFF2-40B4-BE49-F238E27FC236}">
                <a16:creationId xmlns:a16="http://schemas.microsoft.com/office/drawing/2014/main" id="{4D37EDF6-E302-483E-8CBD-C129CCE8F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23441C-4025-40B2-A319-C963C28F1BE9}" type="slidenum">
              <a:rPr lang="en-US" altLang="en-US">
                <a:solidFill>
                  <a:srgbClr val="990033"/>
                </a:solidFill>
                <a:latin typeface="Arial Narrow" panose="020B0606020202030204" pitchFamily="34" charset="0"/>
              </a:rPr>
              <a:pPr>
                <a:spcBef>
                  <a:spcPct val="0"/>
                </a:spcBef>
              </a:pPr>
              <a:t>26</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012F66C-37C8-4DDE-8645-5F587EE458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3EC23942-F97D-45F4-BDF8-29F6DA246D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a:extLst>
              <a:ext uri="{FF2B5EF4-FFF2-40B4-BE49-F238E27FC236}">
                <a16:creationId xmlns:a16="http://schemas.microsoft.com/office/drawing/2014/main" id="{14E65FB6-5BBC-4248-8B4E-719168F536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5952E7-4416-4EFA-8150-8468A4047F6B}" type="slidenum">
              <a:rPr lang="en-US" altLang="en-US">
                <a:solidFill>
                  <a:srgbClr val="990033"/>
                </a:solidFill>
                <a:latin typeface="Arial Narrow" panose="020B0606020202030204" pitchFamily="34" charset="0"/>
              </a:rPr>
              <a:pPr>
                <a:spcBef>
                  <a:spcPct val="0"/>
                </a:spcBef>
              </a:pPr>
              <a:t>27</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9DC44A6-6281-406B-99B3-312E402626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87DCC4B-6794-4F6D-9F23-06DF5B6A3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a:extLst>
              <a:ext uri="{FF2B5EF4-FFF2-40B4-BE49-F238E27FC236}">
                <a16:creationId xmlns:a16="http://schemas.microsoft.com/office/drawing/2014/main" id="{6064BC4D-14C6-4C91-925A-C5C213648E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9465A3-F7E1-42D3-81D4-650123A3F8C3}" type="slidenum">
              <a:rPr lang="en-US" altLang="en-US">
                <a:solidFill>
                  <a:srgbClr val="990033"/>
                </a:solidFill>
                <a:latin typeface="Arial Narrow" panose="020B0606020202030204" pitchFamily="34" charset="0"/>
              </a:rPr>
              <a:pPr>
                <a:spcBef>
                  <a:spcPct val="0"/>
                </a:spcBef>
              </a:pPr>
              <a:t>28</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CF9BF76-4362-48D7-91D8-1F5E76CBF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A0F5205-4FCE-4873-BA5A-59A7E8BF60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B6991270-2AEC-4419-A3CE-7808D06026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982865-37BA-414C-9ABF-0DA17409350A}" type="slidenum">
              <a:rPr lang="en-US" altLang="en-US">
                <a:solidFill>
                  <a:srgbClr val="990033"/>
                </a:solidFill>
                <a:latin typeface="Arial Narrow" panose="020B0606020202030204" pitchFamily="34" charset="0"/>
              </a:rPr>
              <a:pPr>
                <a:spcBef>
                  <a:spcPct val="0"/>
                </a:spcBef>
              </a:pPr>
              <a:t>29</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C8F931A-DB46-4780-B8EC-856FB288B2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AF3CEDD-01B6-461C-98B1-31BAA9174E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31EE2BB0-CF0B-4C7D-8703-C0521254BF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8D279D-9980-4357-8A3F-1F875147EEC8}" type="slidenum">
              <a:rPr lang="en-US" altLang="en-US">
                <a:solidFill>
                  <a:srgbClr val="990033"/>
                </a:solidFill>
                <a:latin typeface="Arial Narrow" panose="020B0606020202030204" pitchFamily="34" charset="0"/>
              </a:rPr>
              <a:pPr>
                <a:spcBef>
                  <a:spcPct val="0"/>
                </a:spcBef>
              </a:pPr>
              <a:t>3</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8A8ECE7-5097-45A4-A083-7848B418C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401C514F-7A7C-46EA-929B-83A454AF4F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a:extLst>
              <a:ext uri="{FF2B5EF4-FFF2-40B4-BE49-F238E27FC236}">
                <a16:creationId xmlns:a16="http://schemas.microsoft.com/office/drawing/2014/main" id="{17E73B44-4C56-4FE2-8FBC-C02EA918DA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89F311-5D65-4443-8C9D-9D050492B243}" type="slidenum">
              <a:rPr lang="en-US" altLang="en-US">
                <a:solidFill>
                  <a:srgbClr val="990033"/>
                </a:solidFill>
                <a:latin typeface="Arial Narrow" panose="020B0606020202030204" pitchFamily="34" charset="0"/>
              </a:rPr>
              <a:pPr>
                <a:spcBef>
                  <a:spcPct val="0"/>
                </a:spcBef>
              </a:pPr>
              <a:t>30</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8E84DAE-894D-4FCB-8B3E-B2005AC57F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083EF74B-D9C7-4339-8BD0-F09FB349E1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0305B8E2-0681-459D-9078-71C67B0B26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CBD0E4-E2E7-40B8-BCA1-72DDD0B995E7}" type="slidenum">
              <a:rPr lang="en-US" altLang="en-US">
                <a:solidFill>
                  <a:srgbClr val="990033"/>
                </a:solidFill>
                <a:latin typeface="Arial Narrow" panose="020B0606020202030204" pitchFamily="34" charset="0"/>
              </a:rPr>
              <a:pPr>
                <a:spcBef>
                  <a:spcPct val="0"/>
                </a:spcBef>
              </a:pPr>
              <a:t>31</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1D6F9BC-D90F-48CF-9D7B-8334C8AF40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ED1FE6C9-F0B7-47A2-92CE-018F9B413B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a:extLst>
              <a:ext uri="{FF2B5EF4-FFF2-40B4-BE49-F238E27FC236}">
                <a16:creationId xmlns:a16="http://schemas.microsoft.com/office/drawing/2014/main" id="{934E912F-10EF-4D0C-9956-C099493D0A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73A34-FDCE-4838-A4D7-7474B55C9983}" type="slidenum">
              <a:rPr lang="en-US" altLang="en-US">
                <a:solidFill>
                  <a:srgbClr val="990033"/>
                </a:solidFill>
                <a:latin typeface="Arial Narrow" panose="020B0606020202030204" pitchFamily="34" charset="0"/>
              </a:rPr>
              <a:pPr>
                <a:spcBef>
                  <a:spcPct val="0"/>
                </a:spcBef>
              </a:pPr>
              <a:t>32</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9369C16-43D2-44D9-9AEF-2A2768859A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4B552CD0-2D7D-4789-9F25-3570A6E57C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07336F13-B710-4394-8894-20632C51C1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5FF0E1-E7F8-4535-BA7A-A979A6AA4439}" type="slidenum">
              <a:rPr lang="en-US" altLang="en-US">
                <a:solidFill>
                  <a:srgbClr val="990033"/>
                </a:solidFill>
                <a:latin typeface="Arial Narrow" panose="020B0606020202030204" pitchFamily="34" charset="0"/>
              </a:rPr>
              <a:pPr>
                <a:spcBef>
                  <a:spcPct val="0"/>
                </a:spcBef>
              </a:pPr>
              <a:t>33</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4784817C-BD14-4F0D-B85F-F96788751A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8FC41F70-A796-4E76-8CD1-CCD63D6B32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a:extLst>
              <a:ext uri="{FF2B5EF4-FFF2-40B4-BE49-F238E27FC236}">
                <a16:creationId xmlns:a16="http://schemas.microsoft.com/office/drawing/2014/main" id="{082A39D0-F0CB-49A9-8EF4-F501E2FF68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2EDD39-EEA2-479C-95CD-6DF4A90589ED}" type="slidenum">
              <a:rPr lang="en-US" altLang="en-US">
                <a:solidFill>
                  <a:srgbClr val="990033"/>
                </a:solidFill>
                <a:latin typeface="Arial Narrow" panose="020B0606020202030204" pitchFamily="34" charset="0"/>
              </a:rPr>
              <a:pPr>
                <a:spcBef>
                  <a:spcPct val="0"/>
                </a:spcBef>
              </a:pPr>
              <a:t>34</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3C9E28B-E4BC-44B8-9BFD-AB9994A5FF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9C7A1199-D79F-4D85-BEFD-177EE83FFC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a:extLst>
              <a:ext uri="{FF2B5EF4-FFF2-40B4-BE49-F238E27FC236}">
                <a16:creationId xmlns:a16="http://schemas.microsoft.com/office/drawing/2014/main" id="{DFBFC421-60EC-49BD-B1D5-E7C8CD8FA8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2BD718-252E-47A3-9D27-7BE3AA643349}" type="slidenum">
              <a:rPr lang="en-US" altLang="en-US">
                <a:solidFill>
                  <a:srgbClr val="990033"/>
                </a:solidFill>
                <a:latin typeface="Arial Narrow" panose="020B0606020202030204" pitchFamily="34" charset="0"/>
              </a:rPr>
              <a:pPr>
                <a:spcBef>
                  <a:spcPct val="0"/>
                </a:spcBef>
              </a:pPr>
              <a:t>35</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D55E2B12-8896-4778-B2E0-82B5E54011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7A19F63-5FB5-4CD4-BDF5-1A7870D909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a:extLst>
              <a:ext uri="{FF2B5EF4-FFF2-40B4-BE49-F238E27FC236}">
                <a16:creationId xmlns:a16="http://schemas.microsoft.com/office/drawing/2014/main" id="{097EBB17-61E4-44B5-BE75-52BFE6A9C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B701B8-89AE-49FF-889A-F26EDE5E4561}" type="slidenum">
              <a:rPr lang="en-US" altLang="en-US">
                <a:solidFill>
                  <a:srgbClr val="990033"/>
                </a:solidFill>
                <a:latin typeface="Arial Narrow" panose="020B0606020202030204" pitchFamily="34" charset="0"/>
              </a:rPr>
              <a:pPr>
                <a:spcBef>
                  <a:spcPct val="0"/>
                </a:spcBef>
              </a:pPr>
              <a:t>36</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4F24B07-0036-49CA-96D4-0D7DAE0348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803FCD32-87D0-4784-8739-C6189EA7A2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7044" name="Slide Number Placeholder 3">
            <a:extLst>
              <a:ext uri="{FF2B5EF4-FFF2-40B4-BE49-F238E27FC236}">
                <a16:creationId xmlns:a16="http://schemas.microsoft.com/office/drawing/2014/main" id="{0E99DD0D-42A1-4A24-B83B-F8B639A0DF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26F799-8021-4842-996A-FA0D4A75A9B6}" type="slidenum">
              <a:rPr lang="en-US" altLang="en-US">
                <a:solidFill>
                  <a:srgbClr val="990033"/>
                </a:solidFill>
                <a:latin typeface="Arial Narrow" panose="020B0606020202030204" pitchFamily="34" charset="0"/>
              </a:rPr>
              <a:pPr>
                <a:spcBef>
                  <a:spcPct val="0"/>
                </a:spcBef>
              </a:pPr>
              <a:t>37</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7514783-4CF4-4822-94F8-58FAEE58D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9E358ACA-F7E0-402D-B6B3-A290F8B40B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a:extLst>
              <a:ext uri="{FF2B5EF4-FFF2-40B4-BE49-F238E27FC236}">
                <a16:creationId xmlns:a16="http://schemas.microsoft.com/office/drawing/2014/main" id="{9E86C36C-4032-47E2-9D2F-798907A381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CD649E-265C-4B1A-ACB3-7A60FD7ED6C5}" type="slidenum">
              <a:rPr lang="en-US" altLang="en-US">
                <a:solidFill>
                  <a:srgbClr val="990033"/>
                </a:solidFill>
                <a:latin typeface="Arial Narrow" panose="020B0606020202030204" pitchFamily="34" charset="0"/>
              </a:rPr>
              <a:pPr>
                <a:spcBef>
                  <a:spcPct val="0"/>
                </a:spcBef>
              </a:pPr>
              <a:t>38</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FB737666-294E-4174-A85F-CD710CD8E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C996E963-3470-4DF5-A4C8-99CCEA19E6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a:extLst>
              <a:ext uri="{FF2B5EF4-FFF2-40B4-BE49-F238E27FC236}">
                <a16:creationId xmlns:a16="http://schemas.microsoft.com/office/drawing/2014/main" id="{466D93F8-BE9D-4A8C-B8BE-B799BC801D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B38903-E905-4BFB-89C9-9BF77C509A89}" type="slidenum">
              <a:rPr lang="en-US" altLang="en-US">
                <a:solidFill>
                  <a:srgbClr val="990033"/>
                </a:solidFill>
                <a:latin typeface="Arial Narrow" panose="020B0606020202030204" pitchFamily="34" charset="0"/>
              </a:rPr>
              <a:pPr>
                <a:spcBef>
                  <a:spcPct val="0"/>
                </a:spcBef>
              </a:pPr>
              <a:t>39</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184B96B-4B4B-4A87-B103-3981B3A358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478918D-D8B5-46E8-99C7-A98C0FC76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A588CA05-94F1-464A-953C-43DE0926CD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13963D-9087-45BF-B304-63E3EC1C33ED}" type="slidenum">
              <a:rPr lang="en-US" altLang="en-US">
                <a:solidFill>
                  <a:srgbClr val="990033"/>
                </a:solidFill>
                <a:latin typeface="Arial Narrow" panose="020B0606020202030204" pitchFamily="34" charset="0"/>
              </a:rPr>
              <a:pPr>
                <a:spcBef>
                  <a:spcPct val="0"/>
                </a:spcBef>
              </a:pPr>
              <a:t>4</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A042A464-E378-4392-AB98-09649B542B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14A7FA5C-6563-47BB-BB11-5A2327841E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a:extLst>
              <a:ext uri="{FF2B5EF4-FFF2-40B4-BE49-F238E27FC236}">
                <a16:creationId xmlns:a16="http://schemas.microsoft.com/office/drawing/2014/main" id="{BF6CAF8C-5ABD-484A-BB3C-F90244F72D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38879F-15CC-4FE7-9BAB-183569289B09}" type="slidenum">
              <a:rPr lang="en-US" altLang="en-US">
                <a:solidFill>
                  <a:srgbClr val="990033"/>
                </a:solidFill>
                <a:latin typeface="Arial Narrow" panose="020B0606020202030204" pitchFamily="34" charset="0"/>
              </a:rPr>
              <a:pPr>
                <a:spcBef>
                  <a:spcPct val="0"/>
                </a:spcBef>
              </a:pPr>
              <a:t>40</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D2F20E3-8010-4981-BFFA-93BAEC3E9F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6FBF7943-6F5D-49E6-A402-E98282613F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a:extLst>
              <a:ext uri="{FF2B5EF4-FFF2-40B4-BE49-F238E27FC236}">
                <a16:creationId xmlns:a16="http://schemas.microsoft.com/office/drawing/2014/main" id="{ACD84220-BF89-468E-88C7-0188713AE9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C296FE-86E7-4DBF-B6DD-1DC7C184D5AC}" type="slidenum">
              <a:rPr lang="en-US" altLang="en-US">
                <a:solidFill>
                  <a:srgbClr val="990033"/>
                </a:solidFill>
                <a:latin typeface="Arial Narrow" panose="020B0606020202030204" pitchFamily="34" charset="0"/>
              </a:rPr>
              <a:pPr>
                <a:spcBef>
                  <a:spcPct val="0"/>
                </a:spcBef>
              </a:pPr>
              <a:t>41</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8979089B-91AD-4332-B272-59B68D3E5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A647C9EE-5D76-42A1-88E6-8D75DDE548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a:extLst>
              <a:ext uri="{FF2B5EF4-FFF2-40B4-BE49-F238E27FC236}">
                <a16:creationId xmlns:a16="http://schemas.microsoft.com/office/drawing/2014/main" id="{B69C87EC-6DAE-4002-911D-DF8E73B7E3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C46AF8-C9DA-4593-9AEB-8E4B175ACD45}" type="slidenum">
              <a:rPr lang="en-US" altLang="en-US">
                <a:solidFill>
                  <a:srgbClr val="990033"/>
                </a:solidFill>
                <a:latin typeface="Arial Narrow" panose="020B0606020202030204" pitchFamily="34" charset="0"/>
              </a:rPr>
              <a:pPr>
                <a:spcBef>
                  <a:spcPct val="0"/>
                </a:spcBef>
              </a:pPr>
              <a:t>42</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8B1E2C0-5113-4BBA-BEC3-B1D6F68B73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2037F767-0912-422D-ABEF-335F93BF1A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9332" name="Slide Number Placeholder 3">
            <a:extLst>
              <a:ext uri="{FF2B5EF4-FFF2-40B4-BE49-F238E27FC236}">
                <a16:creationId xmlns:a16="http://schemas.microsoft.com/office/drawing/2014/main" id="{9DFF0F97-A05E-441B-83A0-01125D2434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0D01AB-9E3D-46D5-8117-32C0502588BD}" type="slidenum">
              <a:rPr lang="en-US" altLang="en-US">
                <a:solidFill>
                  <a:srgbClr val="990033"/>
                </a:solidFill>
                <a:latin typeface="Arial Narrow" panose="020B0606020202030204" pitchFamily="34" charset="0"/>
              </a:rPr>
              <a:pPr>
                <a:spcBef>
                  <a:spcPct val="0"/>
                </a:spcBef>
              </a:pPr>
              <a:t>43</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751E5E79-B1CA-42FD-BE56-428494256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E81C0735-E3E1-4A70-9B6D-5E9A65EE7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1380" name="Slide Number Placeholder 3">
            <a:extLst>
              <a:ext uri="{FF2B5EF4-FFF2-40B4-BE49-F238E27FC236}">
                <a16:creationId xmlns:a16="http://schemas.microsoft.com/office/drawing/2014/main" id="{16DFB178-8A73-424F-B977-6238C97473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7F1F98-281E-4328-AFA8-956036CDE9EB}" type="slidenum">
              <a:rPr lang="en-US" altLang="en-US">
                <a:solidFill>
                  <a:srgbClr val="990033"/>
                </a:solidFill>
                <a:latin typeface="Arial Narrow" panose="020B0606020202030204" pitchFamily="34" charset="0"/>
              </a:rPr>
              <a:pPr>
                <a:spcBef>
                  <a:spcPct val="0"/>
                </a:spcBef>
              </a:pPr>
              <a:t>44</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CF7479FA-9A24-49F0-9F2D-6B3C62A724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C77D756D-B145-424B-AA87-447E4AA623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a:extLst>
              <a:ext uri="{FF2B5EF4-FFF2-40B4-BE49-F238E27FC236}">
                <a16:creationId xmlns:a16="http://schemas.microsoft.com/office/drawing/2014/main" id="{0244D0C6-FAE5-4B90-A27D-E8C8B194E0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4D2E6A-3D46-4B32-8B78-3765BBD7F361}" type="slidenum">
              <a:rPr lang="en-US" altLang="en-US">
                <a:solidFill>
                  <a:srgbClr val="990033"/>
                </a:solidFill>
                <a:latin typeface="Arial Narrow" panose="020B0606020202030204" pitchFamily="34" charset="0"/>
              </a:rPr>
              <a:pPr>
                <a:spcBef>
                  <a:spcPct val="0"/>
                </a:spcBef>
              </a:pPr>
              <a:t>45</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FCF2CD59-EDAC-4116-9748-4729200742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B1A6BFC9-EB19-4ECD-80B9-312EC61396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a:extLst>
              <a:ext uri="{FF2B5EF4-FFF2-40B4-BE49-F238E27FC236}">
                <a16:creationId xmlns:a16="http://schemas.microsoft.com/office/drawing/2014/main" id="{305863EA-B9B3-4447-8A72-9B88A84A14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876AA8-8499-4832-80A3-210D3AEA9B2E}" type="slidenum">
              <a:rPr lang="en-US" altLang="en-US">
                <a:solidFill>
                  <a:srgbClr val="990033"/>
                </a:solidFill>
                <a:latin typeface="Arial Narrow" panose="020B0606020202030204" pitchFamily="34" charset="0"/>
              </a:rPr>
              <a:pPr>
                <a:spcBef>
                  <a:spcPct val="0"/>
                </a:spcBef>
              </a:pPr>
              <a:t>46</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76D49F44-C2A5-4062-9FD2-D3376EDAB6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E6AC87E1-EA9F-43F5-9A25-BBEA581871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a:extLst>
              <a:ext uri="{FF2B5EF4-FFF2-40B4-BE49-F238E27FC236}">
                <a16:creationId xmlns:a16="http://schemas.microsoft.com/office/drawing/2014/main" id="{B507E939-AACA-4DD9-8B81-91941BA879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15CA2D-6B5D-463F-81FC-78C484B145F5}" type="slidenum">
              <a:rPr lang="en-US" altLang="en-US">
                <a:solidFill>
                  <a:srgbClr val="990033"/>
                </a:solidFill>
                <a:latin typeface="Arial Narrow" panose="020B0606020202030204" pitchFamily="34" charset="0"/>
              </a:rPr>
              <a:pPr>
                <a:spcBef>
                  <a:spcPct val="0"/>
                </a:spcBef>
              </a:pPr>
              <a:t>47</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B3BCE492-4D28-47B5-BB44-413AC22B7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2A04AB82-3A58-4B7E-95D9-9CF3442096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9572" name="Slide Number Placeholder 3">
            <a:extLst>
              <a:ext uri="{FF2B5EF4-FFF2-40B4-BE49-F238E27FC236}">
                <a16:creationId xmlns:a16="http://schemas.microsoft.com/office/drawing/2014/main" id="{20ED3AE0-D7F9-4C48-9648-4438147BDE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9B3C7D-7645-4151-843C-BF19BB2E95EC}" type="slidenum">
              <a:rPr lang="en-US" altLang="en-US">
                <a:solidFill>
                  <a:srgbClr val="990033"/>
                </a:solidFill>
                <a:latin typeface="Arial Narrow" panose="020B0606020202030204" pitchFamily="34" charset="0"/>
              </a:rPr>
              <a:pPr>
                <a:spcBef>
                  <a:spcPct val="0"/>
                </a:spcBef>
              </a:pPr>
              <a:t>48</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FF0540D-29C6-473C-A599-2727DF7E3C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4371DF2-9785-4858-935B-9AB1E180E7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40E69949-98F5-4B81-98B5-1CEBE64F1F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A5497E-BD6F-4F6D-A508-B1CDDDF19E8C}" type="slidenum">
              <a:rPr lang="en-US" altLang="en-US">
                <a:solidFill>
                  <a:srgbClr val="990033"/>
                </a:solidFill>
                <a:latin typeface="Arial Narrow" panose="020B0606020202030204" pitchFamily="34" charset="0"/>
              </a:rPr>
              <a:pPr>
                <a:spcBef>
                  <a:spcPct val="0"/>
                </a:spcBef>
              </a:pPr>
              <a:t>5</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337C976-2B2A-4981-9574-B720E789AB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7DE57EF-BB84-421A-A33A-53CC5DE7DD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DD55EC02-E610-4451-B922-968ABE41CA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F8CC42-C298-4C5B-A765-AD38B5B4E69D}" type="slidenum">
              <a:rPr lang="en-US" altLang="en-US">
                <a:solidFill>
                  <a:srgbClr val="990033"/>
                </a:solidFill>
                <a:latin typeface="Arial Narrow" panose="020B0606020202030204" pitchFamily="34" charset="0"/>
              </a:rPr>
              <a:pPr>
                <a:spcBef>
                  <a:spcPct val="0"/>
                </a:spcBef>
              </a:pPr>
              <a:t>6</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B84A410-8CDF-4C89-B6F0-F5CB862BBC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F3DD80CE-2E35-4B6D-AF46-38D59365FA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096C6589-F20C-4CC3-AF38-050A727AD4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A659D1-B9C0-4861-ADEA-2EC3443535AE}" type="slidenum">
              <a:rPr lang="en-US" altLang="en-US">
                <a:solidFill>
                  <a:srgbClr val="990033"/>
                </a:solidFill>
                <a:latin typeface="Arial Narrow" panose="020B0606020202030204" pitchFamily="34" charset="0"/>
              </a:rPr>
              <a:pPr>
                <a:spcBef>
                  <a:spcPct val="0"/>
                </a:spcBef>
              </a:pPr>
              <a:t>7</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5171078-63C4-4A36-A01A-CC679FBEE2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1BB516C-01D3-4405-9B48-2D6C9334F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0E2AA3EC-C180-42A4-A2EA-05BEA10EC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C8D5CD-451E-4BDE-BD28-67385E6C424D}" type="slidenum">
              <a:rPr lang="en-US" altLang="en-US">
                <a:solidFill>
                  <a:srgbClr val="990033"/>
                </a:solidFill>
                <a:latin typeface="Arial Narrow" panose="020B0606020202030204" pitchFamily="34" charset="0"/>
              </a:rPr>
              <a:pPr>
                <a:spcBef>
                  <a:spcPct val="0"/>
                </a:spcBef>
              </a:pPr>
              <a:t>8</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94588CF5-1D55-4A9F-8C42-F0F818B5A7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9CFC9A3-1D7A-480F-8073-B38E34D0E7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238851B5-A2C8-45D6-8EBB-B11D7E528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560309-6F83-4ED5-94E0-8D3217A8B49A}" type="slidenum">
              <a:rPr lang="en-US" altLang="en-US">
                <a:solidFill>
                  <a:srgbClr val="990033"/>
                </a:solidFill>
                <a:latin typeface="Arial Narrow" panose="020B0606020202030204" pitchFamily="34" charset="0"/>
              </a:rPr>
              <a:pPr>
                <a:spcBef>
                  <a:spcPct val="0"/>
                </a:spcBef>
              </a:pPr>
              <a:t>9</a:t>
            </a:fld>
            <a:endParaRPr lang="en-US" altLang="en-US">
              <a:solidFill>
                <a:srgbClr val="990033"/>
              </a:solidFill>
              <a:latin typeface="Arial Narrow" panose="020B0606020202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ED35929E-44B9-4DE9-BE2C-C82C26ACE779}"/>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0372E408-6D01-4C91-B446-4AE319912760}"/>
              </a:ext>
            </a:extLst>
          </p:cNvPr>
          <p:cNvSpPr>
            <a:spLocks noGrp="1"/>
          </p:cNvSpPr>
          <p:nvPr>
            <p:ph type="dt" sz="half" idx="10"/>
          </p:nvPr>
        </p:nvSpPr>
        <p:spPr/>
        <p:txBody>
          <a:bodyPr/>
          <a:lstStyle>
            <a:lvl1pPr>
              <a:defRPr/>
            </a:lvl1pPr>
          </a:lstStyle>
          <a:p>
            <a:pPr>
              <a:defRPr/>
            </a:pPr>
            <a:endParaRPr lang="en-US"/>
          </a:p>
        </p:txBody>
      </p:sp>
      <p:sp>
        <p:nvSpPr>
          <p:cNvPr id="6" name="Footer Placeholder 1">
            <a:extLst>
              <a:ext uri="{FF2B5EF4-FFF2-40B4-BE49-F238E27FC236}">
                <a16:creationId xmlns:a16="http://schemas.microsoft.com/office/drawing/2014/main" id="{66134FF3-300C-4497-9C5D-802302C981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4">
            <a:extLst>
              <a:ext uri="{FF2B5EF4-FFF2-40B4-BE49-F238E27FC236}">
                <a16:creationId xmlns:a16="http://schemas.microsoft.com/office/drawing/2014/main" id="{EFD18696-22D4-483E-8A87-F4AD45F1E2C9}"/>
              </a:ext>
            </a:extLst>
          </p:cNvPr>
          <p:cNvSpPr>
            <a:spLocks noGrp="1"/>
          </p:cNvSpPr>
          <p:nvPr>
            <p:ph type="sldNum" sz="quarter" idx="12"/>
          </p:nvPr>
        </p:nvSpPr>
        <p:spPr>
          <a:xfrm>
            <a:off x="8229600" y="6473825"/>
            <a:ext cx="758825" cy="247650"/>
          </a:xfrm>
        </p:spPr>
        <p:txBody>
          <a:bodyPr/>
          <a:lstStyle>
            <a:lvl1pPr>
              <a:defRPr smtClean="0"/>
            </a:lvl1pPr>
          </a:lstStyle>
          <a:p>
            <a:pPr>
              <a:defRPr/>
            </a:pPr>
            <a:fld id="{4713076D-C17B-411C-ACFA-9936CDE0328B}" type="slidenum">
              <a:rPr lang="en-US" altLang="en-US"/>
              <a:pPr>
                <a:defRPr/>
              </a:pPr>
              <a:t>‹#›</a:t>
            </a:fld>
            <a:endParaRPr lang="en-US" altLang="en-US"/>
          </a:p>
        </p:txBody>
      </p:sp>
    </p:spTree>
    <p:extLst>
      <p:ext uri="{BB962C8B-B14F-4D97-AF65-F5344CB8AC3E}">
        <p14:creationId xmlns:p14="http://schemas.microsoft.com/office/powerpoint/2010/main" val="71127876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C968D825-DB1F-414C-9DD2-28822088B953}"/>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id="{9DFE8EAD-760F-4E1A-A115-D565C8CCA9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7647F230-CD13-4082-B9FE-F5EE923F28B2}"/>
              </a:ext>
            </a:extLst>
          </p:cNvPr>
          <p:cNvSpPr>
            <a:spLocks noGrp="1"/>
          </p:cNvSpPr>
          <p:nvPr>
            <p:ph type="sldNum" sz="quarter" idx="12"/>
          </p:nvPr>
        </p:nvSpPr>
        <p:spPr/>
        <p:txBody>
          <a:bodyPr/>
          <a:lstStyle>
            <a:lvl1pPr>
              <a:defRPr/>
            </a:lvl1pPr>
          </a:lstStyle>
          <a:p>
            <a:pPr>
              <a:defRPr/>
            </a:pPr>
            <a:fld id="{36D7A065-6F19-4BEA-9F79-4AC62E922387}" type="slidenum">
              <a:rPr lang="en-US" altLang="en-US"/>
              <a:pPr>
                <a:defRPr/>
              </a:pPr>
              <a:t>‹#›</a:t>
            </a:fld>
            <a:endParaRPr lang="en-US" altLang="en-US"/>
          </a:p>
        </p:txBody>
      </p:sp>
    </p:spTree>
    <p:extLst>
      <p:ext uri="{BB962C8B-B14F-4D97-AF65-F5344CB8AC3E}">
        <p14:creationId xmlns:p14="http://schemas.microsoft.com/office/powerpoint/2010/main" val="374777778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B664F-E24E-4C7D-ABE0-F574B6F709D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11C363-A1FE-4D94-A093-CBF93FD376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D3297A-1802-415C-92BB-A12CA2F48BBB}"/>
              </a:ext>
            </a:extLst>
          </p:cNvPr>
          <p:cNvSpPr>
            <a:spLocks noGrp="1"/>
          </p:cNvSpPr>
          <p:nvPr>
            <p:ph type="sldNum" sz="quarter" idx="12"/>
          </p:nvPr>
        </p:nvSpPr>
        <p:spPr/>
        <p:txBody>
          <a:bodyPr/>
          <a:lstStyle>
            <a:lvl1pPr>
              <a:defRPr smtClean="0"/>
            </a:lvl1pPr>
          </a:lstStyle>
          <a:p>
            <a:pPr>
              <a:defRPr/>
            </a:pPr>
            <a:fld id="{73186A49-76AC-40E2-9ADE-E175CF2F1087}" type="slidenum">
              <a:rPr lang="en-US" altLang="en-US"/>
              <a:pPr>
                <a:defRPr/>
              </a:pPr>
              <a:t>‹#›</a:t>
            </a:fld>
            <a:endParaRPr lang="en-US" altLang="en-US"/>
          </a:p>
        </p:txBody>
      </p:sp>
    </p:spTree>
    <p:extLst>
      <p:ext uri="{BB962C8B-B14F-4D97-AF65-F5344CB8AC3E}">
        <p14:creationId xmlns:p14="http://schemas.microsoft.com/office/powerpoint/2010/main" val="360916123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5B262695-9509-468B-8E31-31855EB5B5E0}"/>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794B9361-021E-4027-A9AE-2111A51EE486}"/>
              </a:ext>
            </a:extLst>
          </p:cNvPr>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8B3DD931-34C7-4176-BF44-183EC4EBB172}"/>
              </a:ext>
            </a:extLst>
          </p:cNvPr>
          <p:cNvSpPr>
            <a:spLocks noGrp="1"/>
          </p:cNvSpPr>
          <p:nvPr>
            <p:ph type="sldNum" sz="quarter" idx="12"/>
          </p:nvPr>
        </p:nvSpPr>
        <p:spPr>
          <a:xfrm>
            <a:off x="8229600" y="6473825"/>
            <a:ext cx="758825" cy="247650"/>
          </a:xfrm>
        </p:spPr>
        <p:txBody>
          <a:bodyPr/>
          <a:lstStyle>
            <a:lvl1pPr>
              <a:defRPr smtClean="0"/>
            </a:lvl1pPr>
          </a:lstStyle>
          <a:p>
            <a:pPr>
              <a:defRPr/>
            </a:pPr>
            <a:fld id="{C573B1D0-DBF3-4692-A3B4-047DD78C532A}" type="slidenum">
              <a:rPr lang="en-US" altLang="en-US"/>
              <a:pPr>
                <a:defRPr/>
              </a:pPr>
              <a:t>‹#›</a:t>
            </a:fld>
            <a:endParaRPr lang="en-US" altLang="en-US"/>
          </a:p>
        </p:txBody>
      </p:sp>
    </p:spTree>
    <p:extLst>
      <p:ext uri="{BB962C8B-B14F-4D97-AF65-F5344CB8AC3E}">
        <p14:creationId xmlns:p14="http://schemas.microsoft.com/office/powerpoint/2010/main" val="1346364074"/>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DE655448-F746-4326-B5B3-677E13751B7C}"/>
              </a:ext>
            </a:extLst>
          </p:cNvPr>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1D4706D3-5D63-4B73-BD7A-ED785E094FD1}"/>
              </a:ext>
            </a:extLst>
          </p:cNvPr>
          <p:cNvSpPr>
            <a:spLocks noGrp="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792AC860-52B6-4C55-BB32-C682D020175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AEACCCAD-E0D3-4C21-AE94-FFF7B65D9A36}"/>
              </a:ext>
            </a:extLst>
          </p:cNvPr>
          <p:cNvSpPr>
            <a:spLocks noGrp="1"/>
          </p:cNvSpPr>
          <p:nvPr>
            <p:ph type="sldNum" sz="quarter" idx="12"/>
          </p:nvPr>
        </p:nvSpPr>
        <p:spPr/>
        <p:txBody>
          <a:bodyPr/>
          <a:lstStyle>
            <a:lvl1pPr>
              <a:defRPr smtClean="0"/>
            </a:lvl1pPr>
          </a:lstStyle>
          <a:p>
            <a:pPr>
              <a:defRPr/>
            </a:pPr>
            <a:fld id="{57C3437C-5269-4399-B40D-5D5BD58B807F}" type="slidenum">
              <a:rPr lang="en-US" altLang="en-US"/>
              <a:pPr>
                <a:defRPr/>
              </a:pPr>
              <a:t>‹#›</a:t>
            </a:fld>
            <a:endParaRPr lang="en-US" altLang="en-US"/>
          </a:p>
        </p:txBody>
      </p:sp>
    </p:spTree>
    <p:extLst>
      <p:ext uri="{BB962C8B-B14F-4D97-AF65-F5344CB8AC3E}">
        <p14:creationId xmlns:p14="http://schemas.microsoft.com/office/powerpoint/2010/main" val="2594376928"/>
      </p:ext>
    </p:extLst>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6CBD2806-7E90-4CFE-BA68-2CAEDE68CD0E}"/>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id="{CFDC0931-52B2-41AC-A738-CE8B6A9790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676CE420-C384-45AB-B952-91C5B5AF0F36}"/>
              </a:ext>
            </a:extLst>
          </p:cNvPr>
          <p:cNvSpPr>
            <a:spLocks noGrp="1"/>
          </p:cNvSpPr>
          <p:nvPr>
            <p:ph type="sldNum" sz="quarter" idx="12"/>
          </p:nvPr>
        </p:nvSpPr>
        <p:spPr/>
        <p:txBody>
          <a:bodyPr/>
          <a:lstStyle>
            <a:lvl1pPr>
              <a:defRPr/>
            </a:lvl1pPr>
          </a:lstStyle>
          <a:p>
            <a:pPr>
              <a:defRPr/>
            </a:pPr>
            <a:fld id="{CCBAB83C-840A-4F43-8A52-D1C3C63543BB}" type="slidenum">
              <a:rPr lang="en-US" altLang="en-US"/>
              <a:pPr>
                <a:defRPr/>
              </a:pPr>
              <a:t>‹#›</a:t>
            </a:fld>
            <a:endParaRPr lang="en-US" altLang="en-US"/>
          </a:p>
        </p:txBody>
      </p:sp>
    </p:spTree>
    <p:extLst>
      <p:ext uri="{BB962C8B-B14F-4D97-AF65-F5344CB8AC3E}">
        <p14:creationId xmlns:p14="http://schemas.microsoft.com/office/powerpoint/2010/main" val="231605980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79E228BD-DBD7-498E-99B0-95580A779F70}"/>
              </a:ext>
            </a:extLst>
          </p:cNvPr>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AD9CA00F-9CBC-43C8-B905-D84C7C95A6A6}"/>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A435D2EE-A2B8-4247-956E-4C788B9857D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57A90429-579E-4D08-BCB5-D1FCED460737}"/>
              </a:ext>
            </a:extLst>
          </p:cNvPr>
          <p:cNvSpPr>
            <a:spLocks noGrp="1"/>
          </p:cNvSpPr>
          <p:nvPr>
            <p:ph type="sldNum" sz="quarter" idx="12"/>
          </p:nvPr>
        </p:nvSpPr>
        <p:spPr>
          <a:xfrm>
            <a:off x="8229600" y="6477000"/>
            <a:ext cx="762000" cy="247650"/>
          </a:xfrm>
        </p:spPr>
        <p:txBody>
          <a:bodyPr/>
          <a:lstStyle>
            <a:lvl1pPr>
              <a:defRPr smtClean="0"/>
            </a:lvl1pPr>
          </a:lstStyle>
          <a:p>
            <a:pPr>
              <a:defRPr/>
            </a:pPr>
            <a:fld id="{22690550-2501-45D0-96E5-51626806753D}" type="slidenum">
              <a:rPr lang="en-US" altLang="en-US"/>
              <a:pPr>
                <a:defRPr/>
              </a:pPr>
              <a:t>‹#›</a:t>
            </a:fld>
            <a:endParaRPr lang="en-US" altLang="en-US"/>
          </a:p>
        </p:txBody>
      </p:sp>
    </p:spTree>
    <p:extLst>
      <p:ext uri="{BB962C8B-B14F-4D97-AF65-F5344CB8AC3E}">
        <p14:creationId xmlns:p14="http://schemas.microsoft.com/office/powerpoint/2010/main" val="207817192"/>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F914B84E-37F8-47F3-9125-C85A1AA75E97}"/>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id="{908C3E05-EDB4-4435-8A3C-967F249D84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A987AB9-E0B0-4F39-A8F9-297A4BCD0C66}"/>
              </a:ext>
            </a:extLst>
          </p:cNvPr>
          <p:cNvSpPr>
            <a:spLocks noGrp="1"/>
          </p:cNvSpPr>
          <p:nvPr>
            <p:ph type="sldNum" sz="quarter" idx="12"/>
          </p:nvPr>
        </p:nvSpPr>
        <p:spPr/>
        <p:txBody>
          <a:bodyPr/>
          <a:lstStyle>
            <a:lvl1pPr>
              <a:defRPr/>
            </a:lvl1pPr>
          </a:lstStyle>
          <a:p>
            <a:pPr>
              <a:defRPr/>
            </a:pPr>
            <a:fld id="{3F310C3E-D5BB-4871-9918-DE884EC1C1B0}" type="slidenum">
              <a:rPr lang="en-US" altLang="en-US"/>
              <a:pPr>
                <a:defRPr/>
              </a:pPr>
              <a:t>‹#›</a:t>
            </a:fld>
            <a:endParaRPr lang="en-US" altLang="en-US"/>
          </a:p>
        </p:txBody>
      </p:sp>
    </p:spTree>
    <p:extLst>
      <p:ext uri="{BB962C8B-B14F-4D97-AF65-F5344CB8AC3E}">
        <p14:creationId xmlns:p14="http://schemas.microsoft.com/office/powerpoint/2010/main" val="163424124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F3C69AD3-7CCE-4A59-9D07-9BC2C9538E46}"/>
              </a:ext>
            </a:extLst>
          </p:cNvPr>
          <p:cNvSpPr>
            <a:spLocks noGrp="1"/>
          </p:cNvSpPr>
          <p:nvPr>
            <p:ph type="dt" sz="half" idx="10"/>
          </p:nvPr>
        </p:nvSpPr>
        <p:spPr/>
        <p:txBody>
          <a:bodyPr/>
          <a:lstStyle>
            <a:lvl1pPr>
              <a:defRPr/>
            </a:lvl1pPr>
          </a:lstStyle>
          <a:p>
            <a:pPr>
              <a:defRPr/>
            </a:pPr>
            <a:endParaRPr lang="en-US"/>
          </a:p>
        </p:txBody>
      </p:sp>
      <p:sp>
        <p:nvSpPr>
          <p:cNvPr id="3" name="Footer Placeholder 23">
            <a:extLst>
              <a:ext uri="{FF2B5EF4-FFF2-40B4-BE49-F238E27FC236}">
                <a16:creationId xmlns:a16="http://schemas.microsoft.com/office/drawing/2014/main" id="{0CFC4E5C-2E46-4CAC-A072-92FA2B54461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B531AFD2-C923-4964-9082-63F8773210CC}"/>
              </a:ext>
            </a:extLst>
          </p:cNvPr>
          <p:cNvSpPr>
            <a:spLocks noGrp="1"/>
          </p:cNvSpPr>
          <p:nvPr>
            <p:ph type="sldNum" sz="quarter" idx="12"/>
          </p:nvPr>
        </p:nvSpPr>
        <p:spPr/>
        <p:txBody>
          <a:bodyPr/>
          <a:lstStyle>
            <a:lvl1pPr>
              <a:defRPr smtClean="0"/>
            </a:lvl1pPr>
          </a:lstStyle>
          <a:p>
            <a:pPr>
              <a:defRPr/>
            </a:pPr>
            <a:fld id="{933EC67F-8AAD-4D3E-9D09-B38F47943A7E}" type="slidenum">
              <a:rPr lang="en-US" altLang="en-US"/>
              <a:pPr>
                <a:defRPr/>
              </a:pPr>
              <a:t>‹#›</a:t>
            </a:fld>
            <a:endParaRPr lang="en-US" altLang="en-US"/>
          </a:p>
        </p:txBody>
      </p:sp>
    </p:spTree>
    <p:extLst>
      <p:ext uri="{BB962C8B-B14F-4D97-AF65-F5344CB8AC3E}">
        <p14:creationId xmlns:p14="http://schemas.microsoft.com/office/powerpoint/2010/main" val="160527521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C14AA6D4-8BEC-433B-A853-F4E0B733F942}"/>
              </a:ext>
            </a:extLst>
          </p:cNvPr>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3B8D1648-3C6B-4FDD-B0D5-970BE91D8E2A}"/>
              </a:ext>
            </a:extLst>
          </p:cNvPr>
          <p:cNvSpPr>
            <a:spLocks noGrp="1"/>
          </p:cNvSpPr>
          <p:nvPr>
            <p:ph type="dt" sz="half" idx="10"/>
          </p:nvPr>
        </p:nvSpPr>
        <p:spPr/>
        <p:txBody>
          <a:bodyPr/>
          <a:lstStyle>
            <a:lvl1pPr>
              <a:defRPr/>
            </a:lvl1pPr>
          </a:lstStyle>
          <a:p>
            <a:pPr>
              <a:defRPr/>
            </a:pPr>
            <a:endParaRPr lang="en-US"/>
          </a:p>
        </p:txBody>
      </p:sp>
      <p:sp>
        <p:nvSpPr>
          <p:cNvPr id="7" name="Footer Placeholder 28">
            <a:extLst>
              <a:ext uri="{FF2B5EF4-FFF2-40B4-BE49-F238E27FC236}">
                <a16:creationId xmlns:a16="http://schemas.microsoft.com/office/drawing/2014/main" id="{748A8147-C3F5-45B5-8FCB-64B8F38E7D4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C8315A2-8AE0-4B6C-9ED8-B4ACFDAA814E}"/>
              </a:ext>
            </a:extLst>
          </p:cNvPr>
          <p:cNvSpPr>
            <a:spLocks noGrp="1"/>
          </p:cNvSpPr>
          <p:nvPr>
            <p:ph type="sldNum" sz="quarter" idx="12"/>
          </p:nvPr>
        </p:nvSpPr>
        <p:spPr/>
        <p:txBody>
          <a:bodyPr/>
          <a:lstStyle>
            <a:lvl1pPr>
              <a:defRPr smtClean="0"/>
            </a:lvl1pPr>
          </a:lstStyle>
          <a:p>
            <a:pPr>
              <a:defRPr/>
            </a:pPr>
            <a:fld id="{1C1CD0D9-0415-45FC-BA6A-6A433BD1429E}" type="slidenum">
              <a:rPr lang="en-US" altLang="en-US"/>
              <a:pPr>
                <a:defRPr/>
              </a:pPr>
              <a:t>‹#›</a:t>
            </a:fld>
            <a:endParaRPr lang="en-US" altLang="en-US"/>
          </a:p>
        </p:txBody>
      </p:sp>
    </p:spTree>
    <p:extLst>
      <p:ext uri="{BB962C8B-B14F-4D97-AF65-F5344CB8AC3E}">
        <p14:creationId xmlns:p14="http://schemas.microsoft.com/office/powerpoint/2010/main" val="144871282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dirty="0"/>
              <a:t>Click icon to add picture</a:t>
            </a:r>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DB0EA77C-E494-4431-8828-F0E9A8E75B2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BD5631-D458-4D73-870C-8E99DB55C0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0">
            <a:extLst>
              <a:ext uri="{FF2B5EF4-FFF2-40B4-BE49-F238E27FC236}">
                <a16:creationId xmlns:a16="http://schemas.microsoft.com/office/drawing/2014/main" id="{76D44E9E-739F-4429-BDDE-0B2FDF3C8854}"/>
              </a:ext>
            </a:extLst>
          </p:cNvPr>
          <p:cNvSpPr>
            <a:spLocks noGrp="1"/>
          </p:cNvSpPr>
          <p:nvPr>
            <p:ph type="sldNum" sz="quarter" idx="12"/>
          </p:nvPr>
        </p:nvSpPr>
        <p:spPr/>
        <p:txBody>
          <a:bodyPr/>
          <a:lstStyle>
            <a:lvl1pPr>
              <a:defRPr smtClean="0"/>
            </a:lvl1pPr>
          </a:lstStyle>
          <a:p>
            <a:pPr>
              <a:defRPr/>
            </a:pPr>
            <a:fld id="{364EA73D-2A90-43EF-8A3E-0D9D2454F7DA}" type="slidenum">
              <a:rPr lang="en-US" altLang="en-US"/>
              <a:pPr>
                <a:defRPr/>
              </a:pPr>
              <a:t>‹#›</a:t>
            </a:fld>
            <a:endParaRPr lang="en-US" altLang="en-US"/>
          </a:p>
        </p:txBody>
      </p:sp>
    </p:spTree>
    <p:extLst>
      <p:ext uri="{BB962C8B-B14F-4D97-AF65-F5344CB8AC3E}">
        <p14:creationId xmlns:p14="http://schemas.microsoft.com/office/powerpoint/2010/main" val="3143290410"/>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5A71483B-3203-417E-8C5C-73E2B292F5D5}"/>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
        <p:nvSpPr>
          <p:cNvPr id="1029" name="Text Placeholder 7">
            <a:extLst>
              <a:ext uri="{FF2B5EF4-FFF2-40B4-BE49-F238E27FC236}">
                <a16:creationId xmlns:a16="http://schemas.microsoft.com/office/drawing/2014/main" id="{B595588F-257C-452F-84F1-5C6E3F71C1A5}"/>
              </a:ext>
            </a:extLst>
          </p:cNvPr>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36C2A13D-523A-4D0C-9AFA-EBE19DA57701}"/>
              </a:ext>
            </a:extLst>
          </p:cNvPr>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p>
        </p:txBody>
      </p:sp>
      <p:sp>
        <p:nvSpPr>
          <p:cNvPr id="28" name="Footer Placeholder 27">
            <a:extLst>
              <a:ext uri="{FF2B5EF4-FFF2-40B4-BE49-F238E27FC236}">
                <a16:creationId xmlns:a16="http://schemas.microsoft.com/office/drawing/2014/main" id="{50B58D54-2D07-4EFE-8A32-5AC3C1A87DA7}"/>
              </a:ext>
            </a:extLst>
          </p:cNvPr>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a:extLst>
              <a:ext uri="{FF2B5EF4-FFF2-40B4-BE49-F238E27FC236}">
                <a16:creationId xmlns:a16="http://schemas.microsoft.com/office/drawing/2014/main" id="{32BACE8A-39A5-428D-8AD3-D54B38456702}"/>
              </a:ext>
            </a:extLst>
          </p:cNvPr>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solidFill>
                  <a:srgbClr val="D38E27"/>
                </a:solidFill>
              </a:defRPr>
            </a:lvl1pPr>
          </a:lstStyle>
          <a:p>
            <a:pPr>
              <a:defRPr/>
            </a:pPr>
            <a:fld id="{27A1643C-F341-4AE0-92CF-E0A7F60A1E89}" type="slidenum">
              <a:rPr lang="en-US" altLang="en-US"/>
              <a:pPr>
                <a:defRPr/>
              </a:pPr>
              <a:t>‹#›</a:t>
            </a:fld>
            <a:endParaRPr lang="en-US" altLang="en-US"/>
          </a:p>
        </p:txBody>
      </p:sp>
      <p:sp>
        <p:nvSpPr>
          <p:cNvPr id="10" name="Title Placeholder 9">
            <a:extLst>
              <a:ext uri="{FF2B5EF4-FFF2-40B4-BE49-F238E27FC236}">
                <a16:creationId xmlns:a16="http://schemas.microsoft.com/office/drawing/2014/main" id="{CA449E98-F0E5-4C16-B537-F37E80A0A413}"/>
              </a:ext>
            </a:extLst>
          </p:cNvPr>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6CC907A7-44D2-4BCD-89AA-0337CEEFF01F}"/>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
        <p:nvSpPr>
          <p:cNvPr id="12" name="Straight Connector 11">
            <a:extLst>
              <a:ext uri="{FF2B5EF4-FFF2-40B4-BE49-F238E27FC236}">
                <a16:creationId xmlns:a16="http://schemas.microsoft.com/office/drawing/2014/main" id="{EC398746-6477-4316-BDDB-0F0D92C33905}"/>
              </a:ext>
            </a:extLst>
          </p:cNvPr>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dirty="0"/>
          </a:p>
        </p:txBody>
      </p:sp>
    </p:spTree>
  </p:cSld>
  <p:clrMap bg1="lt1" tx1="dk1" bg2="lt2" tx2="dk2" accent1="accent1" accent2="accent2" accent3="accent3" accent4="accent4" accent5="accent5" accent6="accent6" hlink="hlink" folHlink="folHlink"/>
  <p:sldLayoutIdLst>
    <p:sldLayoutId id="2147485386" r:id="rId1"/>
    <p:sldLayoutId id="2147485387" r:id="rId2"/>
    <p:sldLayoutId id="2147485388" r:id="rId3"/>
    <p:sldLayoutId id="2147485383" r:id="rId4"/>
    <p:sldLayoutId id="2147485389" r:id="rId5"/>
    <p:sldLayoutId id="2147485384" r:id="rId6"/>
    <p:sldLayoutId id="2147485390" r:id="rId7"/>
    <p:sldLayoutId id="2147485391" r:id="rId8"/>
    <p:sldLayoutId id="2147485392" r:id="rId9"/>
    <p:sldLayoutId id="2147485385" r:id="rId10"/>
    <p:sldLayoutId id="2147485393" r:id="rId11"/>
  </p:sldLayoutIdLst>
  <p:transition>
    <p:dissolve/>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Lucida Sans Unicode" pitchFamily="34" charset="0"/>
        </a:defRPr>
      </a:lvl2pPr>
      <a:lvl3pPr algn="l" rtl="0" eaLnBrk="0" fontAlgn="base" hangingPunct="0">
        <a:spcBef>
          <a:spcPct val="0"/>
        </a:spcBef>
        <a:spcAft>
          <a:spcPct val="0"/>
        </a:spcAft>
        <a:defRPr sz="3600">
          <a:solidFill>
            <a:schemeClr val="tx2"/>
          </a:solidFill>
          <a:latin typeface="Lucida Sans Unicode" pitchFamily="34" charset="0"/>
        </a:defRPr>
      </a:lvl3pPr>
      <a:lvl4pPr algn="l" rtl="0" eaLnBrk="0" fontAlgn="base" hangingPunct="0">
        <a:spcBef>
          <a:spcPct val="0"/>
        </a:spcBef>
        <a:spcAft>
          <a:spcPct val="0"/>
        </a:spcAft>
        <a:defRPr sz="3600">
          <a:solidFill>
            <a:schemeClr val="tx2"/>
          </a:solidFill>
          <a:latin typeface="Lucida Sans Unicode" pitchFamily="34" charset="0"/>
        </a:defRPr>
      </a:lvl4pPr>
      <a:lvl5pPr algn="l" rtl="0" eaLnBrk="0" fontAlgn="base" hangingPunct="0">
        <a:spcBef>
          <a:spcPct val="0"/>
        </a:spcBef>
        <a:spcAft>
          <a:spcPct val="0"/>
        </a:spcAft>
        <a:defRPr sz="3600">
          <a:solidFill>
            <a:schemeClr val="tx2"/>
          </a:solidFill>
          <a:latin typeface="Lucida Sans Unicode"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47BC69C7-0CF1-4D13-B48C-88C8014B6961}"/>
              </a:ext>
            </a:extLst>
          </p:cNvPr>
          <p:cNvSpPr>
            <a:spLocks noGrp="1" noChangeArrowheads="1"/>
          </p:cNvSpPr>
          <p:nvPr>
            <p:ph type="title"/>
          </p:nvPr>
        </p:nvSpPr>
        <p:spPr>
          <a:xfrm>
            <a:off x="533400" y="1143000"/>
            <a:ext cx="7772400" cy="4800600"/>
          </a:xfrm>
        </p:spPr>
        <p:txBody>
          <a:bodyPr/>
          <a:lstStyle/>
          <a:p>
            <a:pPr algn="ctr" eaLnBrk="1" fontAlgn="auto" hangingPunct="1">
              <a:spcAft>
                <a:spcPts val="0"/>
              </a:spcAft>
              <a:defRPr/>
            </a:pPr>
            <a:r>
              <a:rPr lang="en-US" sz="6600" b="1" dirty="0">
                <a:solidFill>
                  <a:srgbClr val="002060"/>
                </a:solidFill>
                <a:effectLst>
                  <a:outerShdw blurRad="38100" dist="38100" dir="2700000" algn="tl">
                    <a:srgbClr val="000000">
                      <a:alpha val="43137"/>
                    </a:srgbClr>
                  </a:outerShdw>
                </a:effectLst>
              </a:rPr>
              <a:t>what  does  a living  sacrifice involve?</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1C669DC-53DB-4D27-BFE7-883C26231995}"/>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5155167F-AFED-4509-B961-EBE37EB8A64E}"/>
              </a:ext>
            </a:extLst>
          </p:cNvPr>
          <p:cNvSpPr>
            <a:spLocks noGrp="1" noChangeArrowheads="1"/>
          </p:cNvSpPr>
          <p:nvPr>
            <p:ph idx="1"/>
          </p:nvPr>
        </p:nvSpPr>
        <p:spPr>
          <a:xfrm>
            <a:off x="457200" y="1143000"/>
            <a:ext cx="8229600" cy="5410200"/>
          </a:xfrm>
        </p:spPr>
        <p:txBody>
          <a:bodyPr>
            <a:normAutofit/>
          </a:bodyPr>
          <a:lstStyle/>
          <a:p>
            <a:pPr marL="609600" indent="-609600">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1.  An example of blood sacrifice:</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Atonement </a:t>
            </a:r>
            <a:r>
              <a:rPr lang="en-US" sz="4400" b="1" dirty="0">
                <a:solidFill>
                  <a:srgbClr val="990033"/>
                </a:solidFill>
                <a:effectLst>
                  <a:outerShdw blurRad="38100" dist="38100" dir="2700000" algn="tl">
                    <a:srgbClr val="000000">
                      <a:alpha val="43137"/>
                    </a:srgbClr>
                  </a:outerShdw>
                </a:effectLst>
                <a:latin typeface="Arial Narrow" pitchFamily="34" charset="0"/>
              </a:rPr>
              <a:t>(Yom 	Kipper).</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An example of God’s unlimited 	love: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Passover</a:t>
            </a:r>
            <a:r>
              <a:rPr lang="en-US" sz="4400" b="1" dirty="0">
                <a:solidFill>
                  <a:srgbClr val="990033"/>
                </a:solidFill>
                <a:effectLst>
                  <a:outerShdw blurRad="38100" dist="38100" dir="2700000" algn="tl">
                    <a:srgbClr val="000000">
                      <a:alpha val="43137"/>
                    </a:srgbClr>
                  </a:outerShdw>
                </a:effectLst>
                <a:latin typeface="Arial Narrow" pitchFamily="34" charset="0"/>
              </a:rPr>
              <a:t>.</a:t>
            </a:r>
          </a:p>
        </p:txBody>
      </p:sp>
      <p:sp>
        <p:nvSpPr>
          <p:cNvPr id="4" name="Rectangle 3">
            <a:extLst>
              <a:ext uri="{FF2B5EF4-FFF2-40B4-BE49-F238E27FC236}">
                <a16:creationId xmlns:a16="http://schemas.microsoft.com/office/drawing/2014/main" id="{D83A4E3A-447E-45BF-840F-130A700D2D94}"/>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ED9A1FE2-A84A-47B3-9B28-06BDA0E314D8}"/>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5BDB14BA-BB2E-4026-9670-FEFBF3212C1B}"/>
              </a:ext>
            </a:extLst>
          </p:cNvPr>
          <p:cNvSpPr>
            <a:spLocks noGrp="1" noChangeArrowheads="1"/>
          </p:cNvSpPr>
          <p:nvPr>
            <p:ph idx="1"/>
          </p:nvPr>
        </p:nvSpPr>
        <p:spPr>
          <a:xfrm>
            <a:off x="457200" y="1143000"/>
            <a:ext cx="8229600" cy="5410200"/>
          </a:xfrm>
        </p:spPr>
        <p:txBody>
          <a:bodyPr>
            <a:normAutofit/>
          </a:bodyPr>
          <a:lstStyle/>
          <a:p>
            <a:pPr marL="609600" indent="-609600" algn="just">
              <a:buFont typeface="Wingdings 2" panose="05020102010507070707" pitchFamily="18" charset="2"/>
              <a:buNone/>
              <a:defRPr/>
            </a:pPr>
            <a:r>
              <a:rPr lang="en-US" sz="3600" b="1" dirty="0">
                <a:solidFill>
                  <a:srgbClr val="990033"/>
                </a:solidFill>
                <a:effectLst>
                  <a:outerShdw blurRad="38100" dist="38100" dir="2700000" algn="tl">
                    <a:srgbClr val="000000">
                      <a:alpha val="43137"/>
                    </a:srgbClr>
                  </a:outerShdw>
                </a:effectLst>
                <a:latin typeface="Arial Narrow" pitchFamily="34" charset="0"/>
              </a:rPr>
              <a:t>Jesus went to the cross to become your perfect . . .</a:t>
            </a:r>
          </a:p>
          <a:p>
            <a:pPr marL="609600" indent="-609600" algn="jus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a.  </a:t>
            </a:r>
            <a:r>
              <a:rPr lang="en-US" sz="4400" b="1" dirty="0">
                <a:solidFill>
                  <a:srgbClr val="339966"/>
                </a:solidFill>
                <a:effectLst>
                  <a:outerShdw blurRad="38100" dist="38100" dir="2700000" algn="tl">
                    <a:srgbClr val="000000">
                      <a:alpha val="43137"/>
                    </a:srgbClr>
                  </a:outerShdw>
                </a:effectLst>
                <a:latin typeface="Arial Narrow" pitchFamily="34" charset="0"/>
              </a:rPr>
              <a:t>High Priest</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algn="just">
              <a:buFont typeface="Wingdings 2" panose="05020102010507070707" pitchFamily="18" charset="2"/>
              <a:buNone/>
              <a:defRPr/>
            </a:pPr>
            <a:r>
              <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rPr>
              <a:t>Hebrews 5:5-6 - So Christ also did not take upon himself the glory of becoming a high priest. But God said to him, “You are my Son; today I have become your Father.” And he says in another place, “</a:t>
            </a:r>
            <a:r>
              <a:rPr lang="en-US" sz="2600" b="1" u="sng" dirty="0">
                <a:solidFill>
                  <a:schemeClr val="tx1"/>
                </a:solidFill>
                <a:effectLst>
                  <a:outerShdw blurRad="38100" dist="38100" dir="2700000" algn="tl">
                    <a:srgbClr val="000000">
                      <a:alpha val="43137"/>
                    </a:srgbClr>
                  </a:outerShdw>
                </a:effectLst>
                <a:latin typeface="Arial" pitchFamily="34" charset="0"/>
                <a:cs typeface="Arial" pitchFamily="34" charset="0"/>
              </a:rPr>
              <a:t>You are a priest forever</a:t>
            </a:r>
            <a:r>
              <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rPr>
              <a:t>, in the order of Melchizedek.”</a:t>
            </a:r>
          </a:p>
          <a:p>
            <a:pPr marL="609600" indent="-609600" algn="just">
              <a:buFont typeface="Wingdings 2" panose="05020102010507070707" pitchFamily="18" charset="2"/>
              <a:buNone/>
              <a:defRPr/>
            </a:pPr>
            <a:endParaRPr lang="en-US" sz="4400" b="1" dirty="0">
              <a:latin typeface="Arial" charset="0"/>
            </a:endParaRPr>
          </a:p>
        </p:txBody>
      </p:sp>
      <p:sp>
        <p:nvSpPr>
          <p:cNvPr id="4" name="Rectangle 3">
            <a:extLst>
              <a:ext uri="{FF2B5EF4-FFF2-40B4-BE49-F238E27FC236}">
                <a16:creationId xmlns:a16="http://schemas.microsoft.com/office/drawing/2014/main" id="{EC682A2D-F1E3-41B5-B22D-1DB66454327E}"/>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8895D30C-0063-4AAC-B929-42D2CD11B653}"/>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4C2A73EE-52F2-4904-BEDF-0637BAB659D7}"/>
              </a:ext>
            </a:extLst>
          </p:cNvPr>
          <p:cNvSpPr>
            <a:spLocks noGrp="1" noChangeArrowheads="1"/>
          </p:cNvSpPr>
          <p:nvPr>
            <p:ph idx="1"/>
          </p:nvPr>
        </p:nvSpPr>
        <p:spPr>
          <a:xfrm>
            <a:off x="457200" y="1143000"/>
            <a:ext cx="8229600" cy="5715000"/>
          </a:xfrm>
        </p:spPr>
        <p:txBody>
          <a:bodyPr>
            <a:normAutofit/>
          </a:bodyPr>
          <a:lstStyle/>
          <a:p>
            <a:pPr marL="609600" indent="-609600" algn="just">
              <a:buFont typeface="Wingdings 2" panose="05020102010507070707" pitchFamily="18" charset="2"/>
              <a:buNone/>
              <a:defRPr/>
            </a:pPr>
            <a:r>
              <a:rPr lang="en-US" sz="3600" b="1" dirty="0">
                <a:solidFill>
                  <a:srgbClr val="990033"/>
                </a:solidFill>
                <a:effectLst>
                  <a:outerShdw blurRad="38100" dist="38100" dir="2700000" algn="tl">
                    <a:srgbClr val="000000">
                      <a:alpha val="43137"/>
                    </a:srgbClr>
                  </a:outerShdw>
                </a:effectLst>
                <a:latin typeface="Arial Narrow" pitchFamily="34" charset="0"/>
              </a:rPr>
              <a:t>Jesus went to the cross to become your perfect . . .</a:t>
            </a:r>
          </a:p>
          <a:p>
            <a:pPr marL="609600" indent="-609600" algn="jus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b.  </a:t>
            </a:r>
            <a:r>
              <a:rPr lang="en-US" sz="4400" b="1" dirty="0">
                <a:solidFill>
                  <a:srgbClr val="339966"/>
                </a:solidFill>
                <a:effectLst>
                  <a:outerShdw blurRad="38100" dist="38100" dir="2700000" algn="tl">
                    <a:srgbClr val="000000">
                      <a:alpha val="43137"/>
                    </a:srgbClr>
                  </a:outerShdw>
                </a:effectLst>
                <a:latin typeface="Arial Narrow" pitchFamily="34" charset="0"/>
              </a:rPr>
              <a:t>Sacrifice</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algn="just">
              <a:buFont typeface="Wingdings 2" panose="05020102010507070707" pitchFamily="18" charset="2"/>
              <a:buNone/>
              <a:defRPr/>
            </a:pPr>
            <a:r>
              <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rPr>
              <a:t>Colossians 1:20-22 - 	and through him to reconcile to himself all things, whether things on earth or things in heaven, by </a:t>
            </a:r>
            <a:r>
              <a:rPr lang="en-US" sz="2600" b="1" u="sng" dirty="0">
                <a:solidFill>
                  <a:schemeClr val="tx1"/>
                </a:solidFill>
                <a:effectLst>
                  <a:outerShdw blurRad="38100" dist="38100" dir="2700000" algn="tl">
                    <a:srgbClr val="000000">
                      <a:alpha val="43137"/>
                    </a:srgbClr>
                  </a:outerShdw>
                </a:effectLst>
                <a:latin typeface="Arial" pitchFamily="34" charset="0"/>
                <a:cs typeface="Arial" pitchFamily="34" charset="0"/>
              </a:rPr>
              <a:t>making peace through his blood, shed on the cross</a:t>
            </a:r>
            <a:r>
              <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rPr>
              <a:t>. Once you were alienated from God and were enemies in your minds because of your evil behavior. But now </a:t>
            </a:r>
            <a:r>
              <a:rPr lang="en-US" sz="2600" b="1" u="sng" dirty="0">
                <a:solidFill>
                  <a:schemeClr val="tx1"/>
                </a:solidFill>
                <a:effectLst>
                  <a:outerShdw blurRad="38100" dist="38100" dir="2700000" algn="tl">
                    <a:srgbClr val="000000">
                      <a:alpha val="43137"/>
                    </a:srgbClr>
                  </a:outerShdw>
                </a:effectLst>
                <a:latin typeface="Arial" pitchFamily="34" charset="0"/>
                <a:cs typeface="Arial" pitchFamily="34" charset="0"/>
              </a:rPr>
              <a:t>he has reconciled you by Christ’s physical body through death</a:t>
            </a:r>
            <a:r>
              <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rPr>
              <a:t> to present you holy in his sight, without blemish and free from accusation.</a:t>
            </a:r>
          </a:p>
          <a:p>
            <a:pPr algn="just">
              <a:buFont typeface="Wingdings 2" panose="05020102010507070707" pitchFamily="18" charset="2"/>
              <a:buNone/>
              <a:defRPr/>
            </a:pPr>
            <a:endParaRPr lang="en-US" sz="4400" b="1" dirty="0">
              <a:latin typeface="Arial" charset="0"/>
            </a:endParaRPr>
          </a:p>
        </p:txBody>
      </p:sp>
      <p:sp>
        <p:nvSpPr>
          <p:cNvPr id="4" name="Rectangle 3">
            <a:extLst>
              <a:ext uri="{FF2B5EF4-FFF2-40B4-BE49-F238E27FC236}">
                <a16:creationId xmlns:a16="http://schemas.microsoft.com/office/drawing/2014/main" id="{96872882-543E-4940-88CB-1566FB592D6A}"/>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3776C86-14FA-468F-8471-CEC42EF7F4F5}"/>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0042720C-28FD-4203-B3C4-F6C272F9F076}"/>
              </a:ext>
            </a:extLst>
          </p:cNvPr>
          <p:cNvSpPr>
            <a:spLocks noGrp="1" noChangeArrowheads="1"/>
          </p:cNvSpPr>
          <p:nvPr>
            <p:ph idx="1"/>
          </p:nvPr>
        </p:nvSpPr>
        <p:spPr>
          <a:xfrm>
            <a:off x="457200" y="1143000"/>
            <a:ext cx="8229600" cy="5410200"/>
          </a:xfrm>
        </p:spPr>
        <p:txBody>
          <a:bodyPr>
            <a:normAutofit/>
          </a:bodyPr>
          <a:lstStyle/>
          <a:p>
            <a:pPr marL="609600" indent="-609600" algn="just">
              <a:buFont typeface="Wingdings 2" panose="05020102010507070707" pitchFamily="18" charset="2"/>
              <a:buNone/>
              <a:defRPr/>
            </a:pPr>
            <a:r>
              <a:rPr lang="en-US" sz="3600" b="1" dirty="0">
                <a:solidFill>
                  <a:srgbClr val="990033"/>
                </a:solidFill>
                <a:effectLst>
                  <a:outerShdw blurRad="38100" dist="38100" dir="2700000" algn="tl">
                    <a:srgbClr val="000000">
                      <a:alpha val="43137"/>
                    </a:srgbClr>
                  </a:outerShdw>
                </a:effectLst>
                <a:latin typeface="Arial Narrow" pitchFamily="34" charset="0"/>
              </a:rPr>
              <a:t>Jesus went to the cross to become your perfect . . .</a:t>
            </a:r>
          </a:p>
          <a:p>
            <a:pPr marL="609600" indent="-609600" algn="jus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c.  </a:t>
            </a:r>
            <a:r>
              <a:rPr lang="en-US" sz="4400" b="1" dirty="0">
                <a:solidFill>
                  <a:srgbClr val="339966"/>
                </a:solidFill>
                <a:effectLst>
                  <a:outerShdw blurRad="38100" dist="38100" dir="2700000" algn="tl">
                    <a:srgbClr val="000000">
                      <a:alpha val="43137"/>
                    </a:srgbClr>
                  </a:outerShdw>
                </a:effectLst>
                <a:latin typeface="Arial Narrow" pitchFamily="34" charset="0"/>
              </a:rPr>
              <a:t>Scapegoat</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algn="just">
              <a:buFont typeface="Wingdings 2" panose="05020102010507070707" pitchFamily="18" charset="2"/>
              <a:buNone/>
              <a:defRPr/>
            </a:pPr>
            <a:r>
              <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rPr>
              <a:t>John 11:49-50 - Then one of them, named Caiaphas, who was high priest that year, spoke up, “You know nothing at all! You do not realize that </a:t>
            </a:r>
            <a:r>
              <a:rPr lang="en-US" sz="2600" b="1" u="sng" dirty="0">
                <a:solidFill>
                  <a:schemeClr val="tx1"/>
                </a:solidFill>
                <a:effectLst>
                  <a:outerShdw blurRad="38100" dist="38100" dir="2700000" algn="tl">
                    <a:srgbClr val="000000">
                      <a:alpha val="43137"/>
                    </a:srgbClr>
                  </a:outerShdw>
                </a:effectLst>
                <a:latin typeface="Arial" pitchFamily="34" charset="0"/>
                <a:cs typeface="Arial" pitchFamily="34" charset="0"/>
              </a:rPr>
              <a:t>it is better for you that one man die for the people than that the whole nation </a:t>
            </a:r>
            <a:r>
              <a:rPr lang="en-US" sz="2600" b="1" u="sng">
                <a:solidFill>
                  <a:schemeClr val="tx1"/>
                </a:solidFill>
                <a:effectLst>
                  <a:outerShdw blurRad="38100" dist="38100" dir="2700000" algn="tl">
                    <a:srgbClr val="000000">
                      <a:alpha val="43137"/>
                    </a:srgbClr>
                  </a:outerShdw>
                </a:effectLst>
                <a:latin typeface="Arial" pitchFamily="34" charset="0"/>
                <a:cs typeface="Arial" pitchFamily="34" charset="0"/>
              </a:rPr>
              <a:t>perish</a:t>
            </a:r>
            <a:r>
              <a:rPr lang="en-US" sz="2600" b="1">
                <a:solidFill>
                  <a:schemeClr val="tx1"/>
                </a:solidFill>
                <a:effectLst>
                  <a:outerShdw blurRad="38100" dist="38100" dir="2700000" algn="tl">
                    <a:srgbClr val="000000">
                      <a:alpha val="43137"/>
                    </a:srgbClr>
                  </a:outerShdw>
                </a:effectLst>
                <a:latin typeface="Arial" pitchFamily="34" charset="0"/>
                <a:cs typeface="Arial" pitchFamily="34" charset="0"/>
              </a:rPr>
              <a:t>.”</a:t>
            </a:r>
            <a:endParaRPr lang="en-US" sz="26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EF158AFD-A996-4FE5-BEA5-B9C9320C4557}"/>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is Sacrifice?</a:t>
            </a:r>
            <a:endParaRPr lang="en-US" dirty="0"/>
          </a:p>
        </p:txBody>
      </p:sp>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6D557317-5488-4567-90E7-9FF2F1AF58F2}"/>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1F67785F-1B62-4F36-AA51-0ED2B5F3DAD5}"/>
              </a:ext>
            </a:extLst>
          </p:cNvPr>
          <p:cNvSpPr>
            <a:spLocks noGrp="1" noChangeArrowheads="1"/>
          </p:cNvSpPr>
          <p:nvPr>
            <p:ph idx="1"/>
          </p:nvPr>
        </p:nvSpPr>
        <p:spPr>
          <a:xfrm>
            <a:off x="457200" y="1143000"/>
            <a:ext cx="8229600" cy="5410200"/>
          </a:xfrm>
        </p:spPr>
        <p:txBody>
          <a:bodyPr>
            <a:normAutofit/>
          </a:bodyPr>
          <a:lstStyle/>
          <a:p>
            <a:pPr marL="609600" indent="-609600">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1.  An example of blood sacrifice:</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Atonement </a:t>
            </a:r>
            <a:r>
              <a:rPr lang="en-US" sz="4400" b="1" dirty="0">
                <a:solidFill>
                  <a:srgbClr val="990033"/>
                </a:solidFill>
                <a:effectLst>
                  <a:outerShdw blurRad="38100" dist="38100" dir="2700000" algn="tl">
                    <a:srgbClr val="000000">
                      <a:alpha val="43137"/>
                    </a:srgbClr>
                  </a:outerShdw>
                </a:effectLst>
                <a:latin typeface="Arial Narrow" pitchFamily="34" charset="0"/>
              </a:rPr>
              <a:t>(Yom 	Kipper).</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An example of God’s unlimited 	love: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Passover</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3.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Your Personal 		Decision</a:t>
            </a:r>
            <a:r>
              <a:rPr lang="en-US" sz="4400" b="1" dirty="0">
                <a:solidFill>
                  <a:srgbClr val="990033"/>
                </a:solidFill>
                <a:effectLst>
                  <a:outerShdw blurRad="38100" dist="38100" dir="2700000" algn="tl">
                    <a:srgbClr val="000000">
                      <a:alpha val="43137"/>
                    </a:srgbClr>
                  </a:outerShdw>
                </a:effectLst>
                <a:latin typeface="Arial Narrow" pitchFamily="34" charset="0"/>
              </a:rPr>
              <a:t>.</a:t>
            </a:r>
          </a:p>
        </p:txBody>
      </p:sp>
      <p:sp>
        <p:nvSpPr>
          <p:cNvPr id="4" name="Rectangle 3">
            <a:extLst>
              <a:ext uri="{FF2B5EF4-FFF2-40B4-BE49-F238E27FC236}">
                <a16:creationId xmlns:a16="http://schemas.microsoft.com/office/drawing/2014/main" id="{D4E6A0F2-7EEA-47DC-B048-C551925C62FF}"/>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92F3A03D-7B42-4E93-AD17-5F8368C49ACB}"/>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1CD4B64F-FB36-4582-9E3F-3F627EC96836}"/>
              </a:ext>
            </a:extLst>
          </p:cNvPr>
          <p:cNvSpPr>
            <a:spLocks noGrp="1" noChangeArrowheads="1"/>
          </p:cNvSpPr>
          <p:nvPr>
            <p:ph idx="1"/>
          </p:nvPr>
        </p:nvSpPr>
        <p:spPr>
          <a:xfrm>
            <a:off x="457200" y="1143000"/>
            <a:ext cx="8229600" cy="5410200"/>
          </a:xfrm>
        </p:spPr>
        <p:txBody>
          <a:bodyPr>
            <a:normAutofit/>
          </a:bodyPr>
          <a:lstStyle/>
          <a:p>
            <a:pPr marL="609600" indent="-609600" algn="just">
              <a:buFont typeface="Wingdings 2" panose="05020102010507070707" pitchFamily="18" charset="2"/>
              <a:buNone/>
              <a:defRPr/>
            </a:pPr>
            <a:r>
              <a:rPr lang="en-US" sz="3600" b="1" dirty="0">
                <a:solidFill>
                  <a:srgbClr val="990033"/>
                </a:solidFill>
                <a:effectLst>
                  <a:outerShdw blurRad="38100" dist="38100" dir="2700000" algn="tl">
                    <a:srgbClr val="000000">
                      <a:alpha val="43137"/>
                    </a:srgbClr>
                  </a:outerShdw>
                </a:effectLst>
                <a:latin typeface="Arial Narrow" pitchFamily="34" charset="0"/>
              </a:rPr>
              <a:t>When you surrender your heart to the Lord, you become . . .</a:t>
            </a:r>
          </a:p>
          <a:p>
            <a:pPr marL="609600" indent="-609600" algn="jus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a.  </a:t>
            </a:r>
            <a:r>
              <a:rPr lang="en-US" sz="4400" b="1" dirty="0">
                <a:solidFill>
                  <a:srgbClr val="339966"/>
                </a:solidFill>
                <a:effectLst>
                  <a:outerShdw blurRad="38100" dist="38100" dir="2700000" algn="tl">
                    <a:srgbClr val="000000">
                      <a:alpha val="43137"/>
                    </a:srgbClr>
                  </a:outerShdw>
                </a:effectLst>
                <a:latin typeface="Arial Narrow" pitchFamily="34" charset="0"/>
              </a:rPr>
              <a:t>A priest</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Peter 2:5 - You also, like living stones, are being built into a spiritual house to be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a holy priesthood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offering spiritual sacrifices acceptable to God through Jesus Christ.</a:t>
            </a:r>
          </a:p>
        </p:txBody>
      </p:sp>
      <p:sp>
        <p:nvSpPr>
          <p:cNvPr id="4" name="Rectangle 3">
            <a:extLst>
              <a:ext uri="{FF2B5EF4-FFF2-40B4-BE49-F238E27FC236}">
                <a16:creationId xmlns:a16="http://schemas.microsoft.com/office/drawing/2014/main" id="{E014D32F-3416-4D8F-BF5B-01BA34283DBB}"/>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C4A1D15E-E17D-4469-A9FA-546390442507}"/>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20AF354F-CEAA-438C-BF50-A0DC7FEC2D89}"/>
              </a:ext>
            </a:extLst>
          </p:cNvPr>
          <p:cNvSpPr>
            <a:spLocks noGrp="1" noChangeArrowheads="1"/>
          </p:cNvSpPr>
          <p:nvPr>
            <p:ph idx="1"/>
          </p:nvPr>
        </p:nvSpPr>
        <p:spPr>
          <a:xfrm>
            <a:off x="457200" y="1143000"/>
            <a:ext cx="8229600" cy="5410200"/>
          </a:xfrm>
        </p:spPr>
        <p:txBody>
          <a:bodyPr>
            <a:normAutofit/>
          </a:bodyPr>
          <a:lstStyle/>
          <a:p>
            <a:pPr marL="609600" indent="-609600" algn="just">
              <a:buFont typeface="Wingdings 2" panose="05020102010507070707" pitchFamily="18" charset="2"/>
              <a:buNone/>
              <a:defRPr/>
            </a:pPr>
            <a:r>
              <a:rPr lang="en-US" sz="3600" b="1" dirty="0">
                <a:solidFill>
                  <a:srgbClr val="990033"/>
                </a:solidFill>
                <a:effectLst>
                  <a:outerShdw blurRad="38100" dist="38100" dir="2700000" algn="tl">
                    <a:srgbClr val="000000">
                      <a:alpha val="43137"/>
                    </a:srgbClr>
                  </a:outerShdw>
                </a:effectLst>
                <a:latin typeface="Arial Narrow" pitchFamily="34" charset="0"/>
              </a:rPr>
              <a:t>When you surrender your heart to the Lord, you become . . .</a:t>
            </a:r>
          </a:p>
          <a:p>
            <a:pPr marL="609600" indent="-609600" algn="jus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b.  </a:t>
            </a:r>
            <a:r>
              <a:rPr lang="en-US" sz="4400" b="1" dirty="0">
                <a:solidFill>
                  <a:srgbClr val="339966"/>
                </a:solidFill>
                <a:effectLst>
                  <a:outerShdw blurRad="38100" dist="38100" dir="2700000" algn="tl">
                    <a:srgbClr val="000000">
                      <a:alpha val="43137"/>
                    </a:srgbClr>
                  </a:outerShdw>
                </a:effectLst>
                <a:latin typeface="Arial Narrow" pitchFamily="34" charset="0"/>
              </a:rPr>
              <a:t>A living sacrifice</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in view of God’s mercy, to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offer your bodies as living sacrifices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holy and pleasing to God — this is your spiritual act of worship. - v1</a:t>
            </a:r>
          </a:p>
          <a:p>
            <a:pPr algn="jus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Corinthians 6:13 -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The body is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not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meant</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for sexual immorality, but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for the Lord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the Lord for the body.</a:t>
            </a:r>
          </a:p>
        </p:txBody>
      </p:sp>
      <p:sp>
        <p:nvSpPr>
          <p:cNvPr id="4" name="Rectangle 3">
            <a:extLst>
              <a:ext uri="{FF2B5EF4-FFF2-40B4-BE49-F238E27FC236}">
                <a16:creationId xmlns:a16="http://schemas.microsoft.com/office/drawing/2014/main" id="{A724BB7E-BC5E-4B3D-A33D-2BA071D3BB90}"/>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600BD8D5-7377-4A1F-A2A0-17FE9ACD0EE1}"/>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E273B3E5-65AA-4774-8572-D73EEE4EB9A6}"/>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It’s not an Old Testament animal blood sacrifice, but </a:t>
            </a:r>
            <a:r>
              <a:rPr lang="en-US" sz="4400" b="1" u="sng" dirty="0">
                <a:solidFill>
                  <a:srgbClr val="990033"/>
                </a:solidFill>
                <a:effectLst>
                  <a:outerShdw blurRad="38100" dist="38100" dir="2700000" algn="tl">
                    <a:srgbClr val="000000">
                      <a:alpha val="43137"/>
                    </a:srgbClr>
                  </a:outerShdw>
                </a:effectLst>
                <a:latin typeface="Arial Narrow" pitchFamily="34" charset="0"/>
              </a:rPr>
              <a:t>your own bodies</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What does this sacrifice involve?</a:t>
            </a:r>
          </a:p>
        </p:txBody>
      </p:sp>
      <p:sp>
        <p:nvSpPr>
          <p:cNvPr id="4" name="Rectangle 3">
            <a:extLst>
              <a:ext uri="{FF2B5EF4-FFF2-40B4-BE49-F238E27FC236}">
                <a16:creationId xmlns:a16="http://schemas.microsoft.com/office/drawing/2014/main" id="{9A9E9EBB-89BB-4ADC-B8E3-2208C97ED2AD}"/>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D86A01A-A6F1-430B-8068-281A9209B89B}"/>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C7E70752-355C-440A-B021-CC860D358862}"/>
              </a:ext>
            </a:extLst>
          </p:cNvPr>
          <p:cNvSpPr>
            <a:spLocks noGrp="1" noChangeArrowheads="1"/>
          </p:cNvSpPr>
          <p:nvPr>
            <p:ph idx="1"/>
          </p:nvPr>
        </p:nvSpPr>
        <p:spPr>
          <a:xfrm>
            <a:off x="457200" y="1143000"/>
            <a:ext cx="8229600" cy="5410200"/>
          </a:xfrm>
        </p:spPr>
        <p:txBody>
          <a:bodyPr>
            <a:normAutofit lnSpcReduction="10000"/>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What does this sacrifice </a:t>
            </a:r>
            <a:r>
              <a:rPr lang="en-US" sz="4400" b="1">
                <a:solidFill>
                  <a:srgbClr val="990033"/>
                </a:solidFill>
                <a:effectLst>
                  <a:outerShdw blurRad="38100" dist="38100" dir="2700000" algn="tl">
                    <a:srgbClr val="000000">
                      <a:alpha val="43137"/>
                    </a:srgbClr>
                  </a:outerShdw>
                </a:effectLst>
                <a:latin typeface="Arial Narrow" pitchFamily="34" charset="0"/>
              </a:rPr>
              <a:t>involve?</a:t>
            </a:r>
          </a:p>
          <a:p>
            <a:pPr marL="609600" indent="-609600" algn="just" eaLnBrk="1" fontAlgn="auto" hangingPunct="1">
              <a:spcAft>
                <a:spcPts val="0"/>
              </a:spcAft>
              <a:buFont typeface="Wingdings 2" panose="05020102010507070707" pitchFamily="18" charset="2"/>
              <a:buNone/>
              <a:defRPr/>
            </a:pP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in view of God’s mercy, to </a:t>
            </a:r>
            <a:r>
              <a:rPr lang="en-US" sz="2800" b="1" u="sng">
                <a:solidFill>
                  <a:schemeClr val="tx1"/>
                </a:solidFill>
                <a:effectLst>
                  <a:outerShdw blurRad="38100" dist="38100" dir="2700000" algn="tl">
                    <a:srgbClr val="000000">
                      <a:alpha val="43137"/>
                    </a:srgbClr>
                  </a:outerShdw>
                </a:effectLst>
                <a:latin typeface="Arial" pitchFamily="34" charset="0"/>
                <a:cs typeface="Arial" pitchFamily="34" charset="0"/>
              </a:rPr>
              <a:t>offer your bodies as living sacrifices</a:t>
            </a: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 holy and pleasing to God — this is your spiritual act of worship. - v1</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1.  It’s to be </a:t>
            </a:r>
            <a:r>
              <a:rPr lang="en-US" sz="4400" b="1" dirty="0">
                <a:solidFill>
                  <a:srgbClr val="339966"/>
                </a:solidFill>
                <a:effectLst>
                  <a:outerShdw blurRad="38100" dist="38100" dir="2700000" algn="tl">
                    <a:srgbClr val="000000">
                      <a:alpha val="43137"/>
                    </a:srgbClr>
                  </a:outerShdw>
                </a:effectLst>
                <a:latin typeface="Arial Narrow" pitchFamily="34" charset="0"/>
              </a:rPr>
              <a:t>living</a:t>
            </a:r>
            <a:r>
              <a:rPr lang="en-US" sz="4400" b="1" dirty="0">
                <a:solidFill>
                  <a:srgbClr val="990033"/>
                </a:solidFill>
                <a:effectLst>
                  <a:outerShdw blurRad="38100" dist="38100" dir="2700000" algn="tl">
                    <a:srgbClr val="000000">
                      <a:alpha val="43137"/>
                    </a:srgbClr>
                  </a:outerShdw>
                </a:effectLst>
                <a:latin typeface="Arial Narrow" pitchFamily="34" charset="0"/>
              </a:rPr>
              <a:t>, not </a:t>
            </a:r>
            <a:r>
              <a:rPr lang="en-US" sz="4400" b="1">
                <a:solidFill>
                  <a:srgbClr val="990033"/>
                </a:solidFill>
                <a:effectLst>
                  <a:outerShdw blurRad="38100" dist="38100" dir="2700000" algn="tl">
                    <a:srgbClr val="000000">
                      <a:alpha val="43137"/>
                    </a:srgbClr>
                  </a:outerShdw>
                </a:effectLst>
                <a:latin typeface="Arial Narrow" pitchFamily="34" charset="0"/>
              </a:rPr>
              <a:t>dead.</a:t>
            </a:r>
          </a:p>
          <a:p>
            <a:pPr algn="just">
              <a:buFont typeface="Wingdings 2" panose="05020102010507070707" pitchFamily="18" charset="2"/>
              <a:buNone/>
              <a:defRPr/>
            </a:pPr>
            <a:r>
              <a:rPr lang="en-US" sz="2700" b="1">
                <a:solidFill>
                  <a:schemeClr val="tx1"/>
                </a:solidFill>
                <a:effectLst>
                  <a:outerShdw blurRad="38100" dist="38100" dir="2700000" algn="tl">
                    <a:srgbClr val="000000">
                      <a:alpha val="43137"/>
                    </a:srgbClr>
                  </a:outerShdw>
                </a:effectLst>
                <a:latin typeface="Arial" pitchFamily="34" charset="0"/>
                <a:cs typeface="Arial" pitchFamily="34" charset="0"/>
              </a:rPr>
              <a:t>I </a:t>
            </a: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Corinthians 6:19-20 - Do you not know that your body is a temple of the Holy Spirit, who is in you, whom you have received from God? You are not your own; </a:t>
            </a:r>
            <a:r>
              <a:rPr lang="en-US" sz="2700" b="1" baseline="30000" dirty="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you were bought at a price. </a:t>
            </a:r>
            <a:r>
              <a:rPr lang="en-US" sz="27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Therefore honor God with your body</a:t>
            </a: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p>
        </p:txBody>
      </p:sp>
      <p:sp>
        <p:nvSpPr>
          <p:cNvPr id="4" name="Rectangle 3">
            <a:extLst>
              <a:ext uri="{FF2B5EF4-FFF2-40B4-BE49-F238E27FC236}">
                <a16:creationId xmlns:a16="http://schemas.microsoft.com/office/drawing/2014/main" id="{04B662AA-2566-4E3F-97AD-2F1667206626}"/>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77C9458C-F5CF-4D85-A237-C66EB32EAE3B}"/>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672A2BA9-758F-430E-9B29-32CC80F83797}"/>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What does this sacrifice </a:t>
            </a:r>
            <a:r>
              <a:rPr lang="en-US" sz="4400" b="1">
                <a:solidFill>
                  <a:srgbClr val="990033"/>
                </a:solidFill>
                <a:effectLst>
                  <a:outerShdw blurRad="38100" dist="38100" dir="2700000" algn="tl">
                    <a:srgbClr val="000000">
                      <a:alpha val="43137"/>
                    </a:srgbClr>
                  </a:outerShdw>
                </a:effectLst>
                <a:latin typeface="Arial Narrow" pitchFamily="34" charset="0"/>
              </a:rPr>
              <a:t>involve?</a:t>
            </a:r>
          </a:p>
          <a:p>
            <a:pPr marL="609600" indent="-609600" algn="just" eaLnBrk="1" fontAlgn="auto" hangingPunct="1">
              <a:spcAft>
                <a:spcPts val="0"/>
              </a:spcAft>
              <a:buFont typeface="Wingdings 2" panose="05020102010507070707" pitchFamily="18" charset="2"/>
              <a:buNone/>
              <a:defRPr/>
            </a:pP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in view of God’s mercy, to offer your bodies as living sacrifices, </a:t>
            </a:r>
            <a:r>
              <a:rPr lang="en-US" sz="2800" b="1" u="sng">
                <a:solidFill>
                  <a:schemeClr val="tx1"/>
                </a:solidFill>
                <a:effectLst>
                  <a:outerShdw blurRad="38100" dist="38100" dir="2700000" algn="tl">
                    <a:srgbClr val="000000">
                      <a:alpha val="43137"/>
                    </a:srgbClr>
                  </a:outerShdw>
                </a:effectLst>
                <a:latin typeface="Arial" pitchFamily="34" charset="0"/>
                <a:cs typeface="Arial" pitchFamily="34" charset="0"/>
              </a:rPr>
              <a:t>holy</a:t>
            </a: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 and pleasing to God — this is your spiritual act of worship. - v1</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r>
              <a:rPr lang="en-US" sz="4400" b="1">
                <a:solidFill>
                  <a:srgbClr val="990033"/>
                </a:solidFill>
                <a:effectLst>
                  <a:outerShdw blurRad="38100" dist="38100" dir="2700000" algn="tl">
                    <a:srgbClr val="000000">
                      <a:alpha val="43137"/>
                    </a:srgbClr>
                  </a:outerShdw>
                </a:effectLst>
                <a:latin typeface="Arial Narrow" pitchFamily="34" charset="0"/>
              </a:rPr>
              <a:t>	2. It’s </a:t>
            </a:r>
            <a:r>
              <a:rPr lang="en-US" sz="4400" b="1" dirty="0">
                <a:solidFill>
                  <a:srgbClr val="990033"/>
                </a:solidFill>
                <a:effectLst>
                  <a:outerShdw blurRad="38100" dist="38100" dir="2700000" algn="tl">
                    <a:srgbClr val="000000">
                      <a:alpha val="43137"/>
                    </a:srgbClr>
                  </a:outerShdw>
                </a:effectLst>
                <a:latin typeface="Arial Narrow" pitchFamily="34" charset="0"/>
              </a:rPr>
              <a:t>to </a:t>
            </a:r>
            <a:r>
              <a:rPr lang="en-US" sz="4400" b="1">
                <a:solidFill>
                  <a:srgbClr val="990033"/>
                </a:solidFill>
                <a:effectLst>
                  <a:outerShdw blurRad="38100" dist="38100" dir="2700000" algn="tl">
                    <a:srgbClr val="000000">
                      <a:alpha val="43137"/>
                    </a:srgbClr>
                  </a:outerShdw>
                </a:effectLst>
                <a:latin typeface="Arial Narrow" pitchFamily="34" charset="0"/>
              </a:rPr>
              <a:t>be </a:t>
            </a:r>
            <a:r>
              <a:rPr lang="en-US" sz="4400" b="1">
                <a:solidFill>
                  <a:srgbClr val="339966"/>
                </a:solidFill>
                <a:effectLst>
                  <a:outerShdw blurRad="38100" dist="38100" dir="2700000" algn="tl">
                    <a:srgbClr val="000000">
                      <a:alpha val="43137"/>
                    </a:srgbClr>
                  </a:outerShdw>
                </a:effectLst>
                <a:latin typeface="Arial Narrow" pitchFamily="34" charset="0"/>
              </a:rPr>
              <a:t>holy</a:t>
            </a:r>
            <a:r>
              <a:rPr lang="en-US" sz="4400" b="1">
                <a:solidFill>
                  <a:srgbClr val="990033"/>
                </a:solidFill>
                <a:effectLst>
                  <a:outerShdw blurRad="38100" dist="38100" dir="2700000" algn="tl">
                    <a:srgbClr val="000000">
                      <a:alpha val="43137"/>
                    </a:srgbClr>
                  </a:outerShdw>
                </a:effectLst>
                <a:latin typeface="Arial Narrow" pitchFamily="34" charset="0"/>
              </a:rPr>
              <a:t> (sacred), not 	ritualistic.</a:t>
            </a:r>
            <a:endPar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850710A4-9E4C-491A-8570-E4650F7B2676}"/>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6372E018-1873-4295-8931-04AB56A68BB6}"/>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FC275595-EF2F-416E-BDAB-BC051D8DDEC8}"/>
              </a:ext>
            </a:extLst>
          </p:cNvPr>
          <p:cNvSpPr>
            <a:spLocks noGrp="1" noChangeArrowheads="1"/>
          </p:cNvSpPr>
          <p:nvPr>
            <p:ph idx="1"/>
          </p:nvPr>
        </p:nvSpPr>
        <p:spPr>
          <a:xfrm>
            <a:off x="0" y="1066800"/>
            <a:ext cx="9144000" cy="5638800"/>
          </a:xfrm>
        </p:spPr>
        <p:txBody>
          <a:bodyPr>
            <a:normAutofit/>
          </a:bodyPr>
          <a:lstStyle/>
          <a:p>
            <a:pPr algn="ctr">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Being a Christian means consecration!</a:t>
            </a:r>
          </a:p>
          <a:p>
            <a:pPr algn="ctr">
              <a:buFontTx/>
              <a:buNone/>
              <a:defRPr/>
            </a:pPr>
            <a:endParaRPr lang="en-US" sz="4400" b="1" dirty="0">
              <a:solidFill>
                <a:srgbClr val="990033"/>
              </a:solidFill>
              <a:effectLst>
                <a:outerShdw blurRad="38100" dist="38100" dir="2700000" algn="tl">
                  <a:srgbClr val="000000">
                    <a:alpha val="43137"/>
                  </a:srgbClr>
                </a:outerShdw>
              </a:effectLst>
              <a:latin typeface="Arial Narrow" pitchFamily="34" charset="0"/>
            </a:endParaRPr>
          </a:p>
          <a:p>
            <a:pPr algn="ctr">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Carrying the cross means</a:t>
            </a:r>
          </a:p>
          <a:p>
            <a:pPr algn="ctr">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commitment to it!</a:t>
            </a:r>
          </a:p>
          <a:p>
            <a:pPr algn="just">
              <a:buFontTx/>
              <a:buNone/>
              <a:defRPr/>
            </a:pPr>
            <a:r>
              <a:rPr lang="en-US" sz="2800" b="1" dirty="0">
                <a:solidFill>
                  <a:schemeClr val="tx1"/>
                </a:solidFill>
                <a:effectLst>
                  <a:outerShdw blurRad="38100" dist="38100" dir="2700000" algn="tl">
                    <a:srgbClr val="000000">
                      <a:alpha val="43137"/>
                    </a:srgbClr>
                  </a:outerShdw>
                </a:effectLst>
                <a:latin typeface="Arial" charset="0"/>
              </a:rPr>
              <a:t>Matthew 16:24 -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Then Jesus said to his disciples, “If anyone would come after me, he must deny himself and take up his cross and follow me.</a:t>
            </a:r>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3F31F7E7-FFAB-4D65-AD9B-C8F2329560A7}"/>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8A63C57-5F3E-44B6-8E06-112CB8B935D4}"/>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What does this sacrifice </a:t>
            </a:r>
            <a:r>
              <a:rPr lang="en-US" sz="4400" b="1">
                <a:solidFill>
                  <a:srgbClr val="990033"/>
                </a:solidFill>
                <a:effectLst>
                  <a:outerShdw blurRad="38100" dist="38100" dir="2700000" algn="tl">
                    <a:srgbClr val="000000">
                      <a:alpha val="43137"/>
                    </a:srgbClr>
                  </a:outerShdw>
                </a:effectLst>
                <a:latin typeface="Arial Narrow" pitchFamily="34" charset="0"/>
              </a:rPr>
              <a:t>involve?</a:t>
            </a:r>
          </a:p>
          <a:p>
            <a:pPr marL="609600" indent="-609600" algn="just" eaLnBrk="1" fontAlgn="auto" hangingPunct="1">
              <a:spcAft>
                <a:spcPts val="0"/>
              </a:spcAft>
              <a:buFont typeface="Wingdings 2" panose="05020102010507070707" pitchFamily="18" charset="2"/>
              <a:buNone/>
              <a:defRPr/>
            </a:pP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in view of God’s mercy, to offer your bodies as living sacrifices, holy and </a:t>
            </a:r>
            <a:r>
              <a:rPr lang="en-US" sz="2800" b="1" u="sng">
                <a:solidFill>
                  <a:schemeClr val="tx1"/>
                </a:solidFill>
                <a:effectLst>
                  <a:outerShdw blurRad="38100" dist="38100" dir="2700000" algn="tl">
                    <a:srgbClr val="000000">
                      <a:alpha val="43137"/>
                    </a:srgbClr>
                  </a:outerShdw>
                </a:effectLst>
                <a:latin typeface="Arial" pitchFamily="34" charset="0"/>
                <a:cs typeface="Arial" pitchFamily="34" charset="0"/>
              </a:rPr>
              <a:t>pleasing to God</a:t>
            </a: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 — this is your spiritual act of worship. - v1</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r>
              <a:rPr lang="en-US" sz="4400" b="1">
                <a:solidFill>
                  <a:srgbClr val="990033"/>
                </a:solidFill>
                <a:effectLst>
                  <a:outerShdw blurRad="38100" dist="38100" dir="2700000" algn="tl">
                    <a:srgbClr val="000000">
                      <a:alpha val="43137"/>
                    </a:srgbClr>
                  </a:outerShdw>
                </a:effectLst>
                <a:latin typeface="Arial Narrow" pitchFamily="34" charset="0"/>
              </a:rPr>
              <a:t>	3. It’s </a:t>
            </a:r>
            <a:r>
              <a:rPr lang="en-US" sz="4400" b="1" dirty="0">
                <a:solidFill>
                  <a:srgbClr val="990033"/>
                </a:solidFill>
                <a:effectLst>
                  <a:outerShdw blurRad="38100" dist="38100" dir="2700000" algn="tl">
                    <a:srgbClr val="000000">
                      <a:alpha val="43137"/>
                    </a:srgbClr>
                  </a:outerShdw>
                </a:effectLst>
                <a:latin typeface="Arial Narrow" pitchFamily="34" charset="0"/>
              </a:rPr>
              <a:t>to </a:t>
            </a:r>
            <a:r>
              <a:rPr lang="en-US" sz="4400" b="1">
                <a:solidFill>
                  <a:srgbClr val="990033"/>
                </a:solidFill>
                <a:effectLst>
                  <a:outerShdw blurRad="38100" dist="38100" dir="2700000" algn="tl">
                    <a:srgbClr val="000000">
                      <a:alpha val="43137"/>
                    </a:srgbClr>
                  </a:outerShdw>
                </a:effectLst>
                <a:latin typeface="Arial Narrow" pitchFamily="34" charset="0"/>
              </a:rPr>
              <a:t>be </a:t>
            </a:r>
            <a:r>
              <a:rPr lang="en-US" sz="4400" b="1">
                <a:solidFill>
                  <a:srgbClr val="339966"/>
                </a:solidFill>
                <a:effectLst>
                  <a:outerShdw blurRad="38100" dist="38100" dir="2700000" algn="tl">
                    <a:srgbClr val="000000">
                      <a:alpha val="43137"/>
                    </a:srgbClr>
                  </a:outerShdw>
                </a:effectLst>
                <a:latin typeface="Arial Narrow" pitchFamily="34" charset="0"/>
              </a:rPr>
              <a:t>well pleasing</a:t>
            </a:r>
            <a:r>
              <a:rPr lang="en-US" sz="4400" b="1">
                <a:solidFill>
                  <a:srgbClr val="990033"/>
                </a:solidFill>
                <a:effectLst>
                  <a:outerShdw blurRad="38100" dist="38100" dir="2700000" algn="tl">
                    <a:srgbClr val="000000">
                      <a:alpha val="43137"/>
                    </a:srgbClr>
                  </a:outerShdw>
                </a:effectLst>
                <a:latin typeface="Arial Narrow" pitchFamily="34" charset="0"/>
              </a:rPr>
              <a:t> to God, 	not just blind obedience to 	rules.</a:t>
            </a:r>
            <a:endPar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1C6F330D-8EBC-441A-A7A8-A29B36675DBE}"/>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3A8F5A57-9D71-4E07-86C8-B5CFB071FED3}"/>
              </a:ext>
            </a:extLst>
          </p:cNvPr>
          <p:cNvSpPr>
            <a:spLocks noGrp="1" noChangeArrowheads="1"/>
          </p:cNvSpPr>
          <p:nvPr>
            <p:ph type="title"/>
          </p:nvPr>
        </p:nvSpPr>
        <p:spPr>
          <a:xfrm>
            <a:off x="457200" y="152400"/>
            <a:ext cx="8229600" cy="838200"/>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31825FA-7439-4637-8E41-9AAF7ADE22C8}"/>
              </a:ext>
            </a:extLst>
          </p:cNvPr>
          <p:cNvSpPr>
            <a:spLocks noGrp="1" noChangeArrowheads="1"/>
          </p:cNvSpPr>
          <p:nvPr>
            <p:ph idx="1"/>
          </p:nvPr>
        </p:nvSpPr>
        <p:spPr>
          <a:xfrm>
            <a:off x="457200" y="1143000"/>
            <a:ext cx="8229600" cy="4648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rPr>
              <a:t>I.   What is Sacrificed?</a:t>
            </a:r>
          </a:p>
          <a:p>
            <a:pPr marL="609600" indent="-609600" algn="just" eaLnBrk="1" fontAlgn="auto" hangingPunct="1">
              <a:spcAft>
                <a:spcPts val="0"/>
              </a:spcAft>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rPr>
              <a:t>II.  Why Make This Sacrifice?</a:t>
            </a:r>
            <a:endParaRPr lang="en-US" sz="2800" b="1" dirty="0">
              <a:solidFill>
                <a:schemeClr val="tx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7442F42-6736-4282-B24A-C3D06A62827E}"/>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A355E61B-9BB9-4328-AB64-328FC2DDCE68}"/>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Because God gave you this opportunity to show your </a:t>
            </a:r>
            <a:r>
              <a:rPr lang="en-US" sz="4400" b="1" u="sng">
                <a:solidFill>
                  <a:srgbClr val="990033"/>
                </a:solidFill>
                <a:effectLst>
                  <a:outerShdw blurRad="38100" dist="38100" dir="2700000" algn="tl">
                    <a:srgbClr val="000000">
                      <a:alpha val="43137"/>
                    </a:srgbClr>
                  </a:outerShdw>
                </a:effectLst>
                <a:latin typeface="Arial Narrow" pitchFamily="34" charset="0"/>
              </a:rPr>
              <a:t>gratitude</a:t>
            </a:r>
            <a:r>
              <a:rPr lang="en-US" sz="4400" b="1">
                <a:solidFill>
                  <a:srgbClr val="990033"/>
                </a:solidFill>
                <a:effectLst>
                  <a:outerShdw blurRad="38100" dist="38100" dir="2700000" algn="tl">
                    <a:srgbClr val="000000">
                      <a:alpha val="43137"/>
                    </a:srgbClr>
                  </a:outerShdw>
                </a:effectLst>
                <a:latin typeface="Arial Narrow" pitchFamily="34" charset="0"/>
              </a:rPr>
              <a:t>.</a:t>
            </a:r>
          </a:p>
          <a:p>
            <a:pPr marL="609600" indent="-609600" algn="just" eaLnBrk="1" fontAlgn="auto" hangingPunct="1">
              <a:spcAft>
                <a:spcPts val="0"/>
              </a:spcAft>
              <a:buFont typeface="Wingdings 2" panose="05020102010507070707" pitchFamily="18" charset="2"/>
              <a:buNone/>
              <a:defRPr/>
            </a:pPr>
            <a:r>
              <a:rPr lang="en-US" sz="2800" b="1">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in view of God’s mercy, to offer your bodies as living sacrifices, holy and pleasing to God — this is your spiritual act of worship. - v1</a:t>
            </a:r>
            <a:endParaRPr lang="en-US" sz="2800" b="1">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endParaRPr lang="en-US" sz="4400" b="1" dirty="0">
              <a:solidFill>
                <a:srgbClr val="990033"/>
              </a:solidFill>
              <a:effectLst>
                <a:outerShdw blurRad="38100" dist="38100" dir="2700000" algn="tl">
                  <a:srgbClr val="000000">
                    <a:alpha val="43137"/>
                  </a:srgbClr>
                </a:outerShdw>
              </a:effectLst>
              <a:latin typeface="Arial Narrow" pitchFamily="34" charset="0"/>
            </a:endParaRPr>
          </a:p>
        </p:txBody>
      </p:sp>
      <p:sp>
        <p:nvSpPr>
          <p:cNvPr id="4" name="Rectangle 3">
            <a:extLst>
              <a:ext uri="{FF2B5EF4-FFF2-40B4-BE49-F238E27FC236}">
                <a16:creationId xmlns:a16="http://schemas.microsoft.com/office/drawing/2014/main" id="{BE7AB36A-7048-47DE-96D4-C3701C762B92}"/>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F64D3E27-5EFD-4803-812A-CED0656537BD}"/>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7C5C7E05-758A-402A-B385-C5F6017C0A71}"/>
              </a:ext>
            </a:extLst>
          </p:cNvPr>
          <p:cNvSpPr>
            <a:spLocks noGrp="1" noChangeArrowheads="1"/>
          </p:cNvSpPr>
          <p:nvPr>
            <p:ph idx="1"/>
          </p:nvPr>
        </p:nvSpPr>
        <p:spPr>
          <a:xfrm>
            <a:off x="457200" y="1143000"/>
            <a:ext cx="8229600" cy="5410200"/>
          </a:xfrm>
        </p:spPr>
        <p:txBody>
          <a:bodyPr>
            <a:normAutofit/>
          </a:bodyPr>
          <a:lstStyle/>
          <a:p>
            <a:pPr marL="609600" indent="-60960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A. Because God gave you this opportunity to show your </a:t>
            </a:r>
            <a:r>
              <a:rPr lang="en-US" altLang="en-US" sz="4400" b="1" u="sng">
                <a:solidFill>
                  <a:srgbClr val="990033"/>
                </a:solidFill>
                <a:effectLst>
                  <a:outerShdw blurRad="38100" dist="38100" dir="2700000" algn="tl">
                    <a:srgbClr val="000000">
                      <a:alpha val="43137"/>
                    </a:srgbClr>
                  </a:outerShdw>
                </a:effectLst>
                <a:latin typeface="Arial Narrow" panose="020B0606020202030204" pitchFamily="34" charset="0"/>
              </a:rPr>
              <a:t>gratitude</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a:t>
            </a:r>
          </a:p>
          <a:p>
            <a:pPr marL="609600" indent="-609600" algn="just" eaLnBrk="1" hangingPunct="1">
              <a:buFont typeface="Wingdings 2" panose="05020102010507070707" pitchFamily="18" charset="2"/>
              <a:buNone/>
            </a:pP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Therefore, I urge you, brothers, </a:t>
            </a:r>
            <a:r>
              <a:rPr lang="en-US" altLang="en-US" sz="2800" b="1" u="sng">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view of God’s mercy</a:t>
            </a: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offer your bodies as living sacrifices, holy and pleasing to God — </a:t>
            </a:r>
            <a:r>
              <a:rPr lang="en-US" altLang="en-US" sz="2800" b="1" u="sng">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a:t>
            </a: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your spiritual act of worship. - v1</a:t>
            </a:r>
            <a:endPar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endParaRPr>
          </a:p>
          <a:p>
            <a:pPr marL="609600" indent="-60960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	1. </a:t>
            </a:r>
            <a:r>
              <a:rPr lang="en-US" altLang="en-US" sz="4400" b="1">
                <a:solidFill>
                  <a:srgbClr val="339966"/>
                </a:solidFill>
                <a:effectLst>
                  <a:outerShdw blurRad="38100" dist="38100" dir="2700000" algn="tl">
                    <a:srgbClr val="000000">
                      <a:alpha val="43137"/>
                    </a:srgbClr>
                  </a:outerShdw>
                </a:effectLst>
                <a:latin typeface="Arial Narrow" panose="020B0606020202030204" pitchFamily="34" charset="0"/>
              </a:rPr>
              <a:t>Mercy</a:t>
            </a:r>
            <a:r>
              <a:rPr lang="en-US" altLang="en-US" sz="4400" b="1">
                <a:effectLst>
                  <a:outerShdw blurRad="38100" dist="38100" dir="2700000" algn="tl">
                    <a:srgbClr val="000000">
                      <a:alpha val="43137"/>
                    </a:srgbClr>
                  </a:outerShdw>
                </a:effectLst>
                <a:latin typeface="Arial Narrow" panose="020B0606020202030204" pitchFamily="34" charset="0"/>
              </a:rPr>
              <a:t> * </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a:t>
            </a:r>
            <a:r>
              <a:rPr lang="en-US" altLang="en-US" sz="4400" b="1">
                <a:effectLst>
                  <a:outerShdw blurRad="38100" dist="38100" dir="2700000" algn="tl">
                    <a:srgbClr val="000000">
                      <a:alpha val="43137"/>
                    </a:srgbClr>
                  </a:outerShdw>
                </a:effectLst>
                <a:latin typeface="Arial Narrow" panose="020B0606020202030204" pitchFamily="34" charset="0"/>
              </a:rPr>
              <a:t> </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compassion.</a:t>
            </a:r>
          </a:p>
          <a:p>
            <a:pPr marL="609600" indent="-609600" algn="just" eaLnBrk="1" hangingPunct="1">
              <a:buFont typeface="Wingdings 2" panose="05020102010507070707" pitchFamily="18" charset="2"/>
              <a:buNone/>
            </a:pPr>
            <a:r>
              <a:rPr lang="en-US" altLang="en-US" sz="2800" b="1" noProof="1">
                <a:solidFill>
                  <a:srgbClr val="00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noProof="1">
                <a:solidFill>
                  <a:srgbClr val="00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ο</a:t>
            </a:r>
            <a:r>
              <a:rPr lang="en-US" altLang="en-US" sz="2800" b="1" noProof="1">
                <a:solidFill>
                  <a:srgbClr val="00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i</a:t>
            </a:r>
            <a:r>
              <a:rPr lang="el-GR" altLang="en-US" sz="2800" b="1" noProof="1">
                <a:solidFill>
                  <a:srgbClr val="00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κτιρμός</a:t>
            </a:r>
            <a:endParaRPr lang="en-US" altLang="en-US" sz="2800" b="1">
              <a:solidFill>
                <a:srgbClr val="990033"/>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endParaRPr>
          </a:p>
        </p:txBody>
      </p:sp>
      <p:sp>
        <p:nvSpPr>
          <p:cNvPr id="4" name="Rectangle 3">
            <a:extLst>
              <a:ext uri="{FF2B5EF4-FFF2-40B4-BE49-F238E27FC236}">
                <a16:creationId xmlns:a16="http://schemas.microsoft.com/office/drawing/2014/main" id="{C5807DA5-DC03-46ED-AC26-870240DB4E9B}"/>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F3BF389A-C10E-4647-8618-FA1A41ADF4DB}"/>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178B0C8B-C08D-4D4E-91B4-AFDBE6CA66F0}"/>
              </a:ext>
            </a:extLst>
          </p:cNvPr>
          <p:cNvSpPr>
            <a:spLocks noGrp="1" noChangeArrowheads="1"/>
          </p:cNvSpPr>
          <p:nvPr>
            <p:ph idx="1"/>
          </p:nvPr>
        </p:nvSpPr>
        <p:spPr>
          <a:xfrm>
            <a:off x="457200" y="1143000"/>
            <a:ext cx="8229600" cy="57150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Because God gave you this opportunity to show your </a:t>
            </a:r>
            <a:r>
              <a:rPr lang="en-US" sz="4400" b="1" u="sng" dirty="0">
                <a:solidFill>
                  <a:srgbClr val="990033"/>
                </a:solidFill>
                <a:effectLst>
                  <a:outerShdw blurRad="38100" dist="38100" dir="2700000" algn="tl">
                    <a:srgbClr val="000000">
                      <a:alpha val="43137"/>
                    </a:srgbClr>
                  </a:outerShdw>
                </a:effectLst>
                <a:latin typeface="Arial Narrow" pitchFamily="34" charset="0"/>
              </a:rPr>
              <a:t>gratitude</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in view of God’s mercy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to offer your bodies as living sacrifices, holy and pleasing to God — this is your spiritual act of worship. - v1</a:t>
            </a:r>
            <a:endParaRPr lang="en-US" sz="2800" b="1" dirty="0">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How was it expressed?</a:t>
            </a:r>
          </a:p>
          <a:p>
            <a:pPr marL="609600" indent="-609600" algn="ctr" eaLnBrk="1" fontAlgn="auto" hangingPunct="1">
              <a:spcAft>
                <a:spcPts val="0"/>
              </a:spcAft>
              <a:buFont typeface="Wingdings 2" panose="05020102010507070707" pitchFamily="18" charset="2"/>
              <a:buNone/>
              <a:defRPr/>
            </a:pPr>
            <a:r>
              <a:rPr lang="en-US" sz="4400" b="1" dirty="0">
                <a:solidFill>
                  <a:srgbClr val="339966"/>
                </a:solidFill>
                <a:effectLst>
                  <a:outerShdw blurRad="38100" dist="38100" dir="2700000" algn="tl">
                    <a:srgbClr val="000000">
                      <a:alpha val="43137"/>
                    </a:srgbClr>
                  </a:outerShdw>
                </a:effectLst>
                <a:latin typeface="Arial Narrow" pitchFamily="34" charset="0"/>
              </a:rPr>
              <a:t>On the cross</a:t>
            </a:r>
            <a:r>
              <a:rPr lang="en-US" sz="4400" b="1" dirty="0">
                <a:solidFill>
                  <a:srgbClr val="990033"/>
                </a:solidFill>
                <a:effectLst>
                  <a:outerShdw blurRad="38100" dist="38100" dir="2700000" algn="tl">
                    <a:srgbClr val="000000">
                      <a:alpha val="43137"/>
                    </a:srgbClr>
                  </a:outerShdw>
                </a:effectLst>
                <a:latin typeface="Arial Narrow" pitchFamily="34" charset="0"/>
              </a:rPr>
              <a:t>!</a:t>
            </a:r>
          </a:p>
        </p:txBody>
      </p:sp>
      <p:sp>
        <p:nvSpPr>
          <p:cNvPr id="4" name="Rectangle 3">
            <a:extLst>
              <a:ext uri="{FF2B5EF4-FFF2-40B4-BE49-F238E27FC236}">
                <a16:creationId xmlns:a16="http://schemas.microsoft.com/office/drawing/2014/main" id="{7EE2FB12-2D30-4BD1-9798-601AF6F3C6B3}"/>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B4C7A5E3-6CD6-42A4-8060-1042E7978332}"/>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C945E99-C35E-45A4-88E9-C989107CD781}"/>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Because it is your spiritual </a:t>
            </a:r>
            <a:r>
              <a:rPr lang="en-US" sz="4400" b="1">
                <a:solidFill>
                  <a:srgbClr val="990033"/>
                </a:solidFill>
                <a:effectLst>
                  <a:outerShdw blurRad="38100" dist="38100" dir="2700000" algn="tl">
                    <a:srgbClr val="000000">
                      <a:alpha val="43137"/>
                    </a:srgbClr>
                  </a:outerShdw>
                </a:effectLst>
                <a:latin typeface="Arial Narrow" pitchFamily="34" charset="0"/>
              </a:rPr>
              <a:t>act of </a:t>
            </a:r>
            <a:r>
              <a:rPr lang="en-US" sz="4400" b="1" u="sng">
                <a:solidFill>
                  <a:srgbClr val="990033"/>
                </a:solidFill>
                <a:effectLst>
                  <a:outerShdw blurRad="38100" dist="38100" dir="2700000" algn="tl">
                    <a:srgbClr val="000000">
                      <a:alpha val="43137"/>
                    </a:srgbClr>
                  </a:outerShdw>
                </a:effectLst>
                <a:latin typeface="Arial Narrow" pitchFamily="34" charset="0"/>
              </a:rPr>
              <a:t>worship</a:t>
            </a:r>
            <a:r>
              <a:rPr lang="en-US" sz="4400" b="1">
                <a:solidFill>
                  <a:srgbClr val="990033"/>
                </a:solidFill>
                <a:effectLst>
                  <a:outerShdw blurRad="38100" dist="38100" dir="2700000" algn="tl">
                    <a:srgbClr val="000000">
                      <a:alpha val="43137"/>
                    </a:srgbClr>
                  </a:outerShdw>
                </a:effectLst>
                <a:latin typeface="Arial Narrow" pitchFamily="34" charset="0"/>
              </a:rPr>
              <a:t>.</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Therefore, I urge you, brothers, in view of God’s mercy, to offer your bodies as living sacrifices, holy and pleasing to God —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this is your spiritual act of worship</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 v1</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endParaRPr lang="en-US" sz="4400" b="1" dirty="0">
              <a:solidFill>
                <a:srgbClr val="990033"/>
              </a:solidFill>
              <a:effectLst>
                <a:outerShdw blurRad="38100" dist="38100" dir="2700000" algn="tl">
                  <a:srgbClr val="000000">
                    <a:alpha val="43137"/>
                  </a:srgbClr>
                </a:outerShdw>
              </a:effectLst>
              <a:latin typeface="Arial Narrow" pitchFamily="34" charset="0"/>
            </a:endParaRPr>
          </a:p>
        </p:txBody>
      </p:sp>
      <p:sp>
        <p:nvSpPr>
          <p:cNvPr id="4" name="Rectangle 3">
            <a:extLst>
              <a:ext uri="{FF2B5EF4-FFF2-40B4-BE49-F238E27FC236}">
                <a16:creationId xmlns:a16="http://schemas.microsoft.com/office/drawing/2014/main" id="{01223475-C4FC-4010-B181-81DA0FC831BE}"/>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FEBE30B7-F746-4F56-B223-46387C1F4142}"/>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7F6DC42-D47E-47E4-9D45-236A5005F5E6}"/>
              </a:ext>
            </a:extLst>
          </p:cNvPr>
          <p:cNvSpPr>
            <a:spLocks noGrp="1" noChangeArrowheads="1"/>
          </p:cNvSpPr>
          <p:nvPr>
            <p:ph idx="1"/>
          </p:nvPr>
        </p:nvSpPr>
        <p:spPr>
          <a:xfrm>
            <a:off x="457200" y="1143000"/>
            <a:ext cx="8229600" cy="5410200"/>
          </a:xfrm>
        </p:spPr>
        <p:txBody>
          <a:bodyPr>
            <a:normAutofit/>
          </a:bodyPr>
          <a:lstStyle/>
          <a:p>
            <a:pPr marL="609600" indent="-60960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B.  Because it is your spiritual act of </a:t>
            </a:r>
            <a:r>
              <a:rPr lang="en-US" altLang="en-US" sz="4400" b="1" u="sng">
                <a:solidFill>
                  <a:srgbClr val="990033"/>
                </a:solidFill>
                <a:effectLst>
                  <a:outerShdw blurRad="38100" dist="38100" dir="2700000" algn="tl">
                    <a:srgbClr val="000000">
                      <a:alpha val="43137"/>
                    </a:srgbClr>
                  </a:outerShdw>
                </a:effectLst>
                <a:latin typeface="Arial Narrow" panose="020B0606020202030204" pitchFamily="34" charset="0"/>
              </a:rPr>
              <a:t>worship</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a:t>
            </a:r>
          </a:p>
          <a:p>
            <a:pPr marL="609600" indent="-609600" algn="just" eaLnBrk="1" hangingPunct="1">
              <a:buFont typeface="Wingdings 2" panose="05020102010507070707" pitchFamily="18" charset="2"/>
              <a:buNone/>
            </a:pP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Therefore, I urge you, brothers, in view of God’s mercy, to offer your bodies as living sacrifices, holy and pleasing to God — this is your </a:t>
            </a:r>
            <a:r>
              <a:rPr lang="en-US" altLang="en-US" sz="2800" b="1" u="sng">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spiritual act of worship</a:t>
            </a: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v1</a:t>
            </a:r>
          </a:p>
          <a:p>
            <a:pPr marL="609600" indent="-60960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	1.  </a:t>
            </a:r>
            <a:r>
              <a:rPr lang="en-US" altLang="en-US" sz="4400" b="1">
                <a:solidFill>
                  <a:srgbClr val="339966"/>
                </a:solidFill>
                <a:effectLst>
                  <a:outerShdw blurRad="38100" dist="38100" dir="2700000" algn="tl">
                    <a:srgbClr val="000000">
                      <a:alpha val="43137"/>
                    </a:srgbClr>
                  </a:outerShdw>
                </a:effectLst>
                <a:latin typeface="Arial Narrow" panose="020B0606020202030204" pitchFamily="34" charset="0"/>
              </a:rPr>
              <a:t>Spiritual act of worship </a:t>
            </a:r>
            <a:r>
              <a:rPr lang="en-US" altLang="en-US" sz="4400" b="1">
                <a:solidFill>
                  <a:schemeClr val="tx1"/>
                </a:solidFill>
                <a:effectLst>
                  <a:outerShdw blurRad="38100" dist="38100" dir="2700000" algn="tl">
                    <a:srgbClr val="000000">
                      <a:alpha val="43137"/>
                    </a:srgbClr>
                  </a:outerShdw>
                </a:effectLst>
                <a:latin typeface="Arial Narrow" panose="020B0606020202030204" pitchFamily="34" charset="0"/>
              </a:rPr>
              <a:t>*</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 = 	reasonable, “logical” service.</a:t>
            </a:r>
          </a:p>
          <a:p>
            <a:pPr marL="609600" indent="-609600" algn="just" eaLnBrk="1" hangingPunct="1">
              <a:buFont typeface="Wingdings 2" panose="05020102010507070707" pitchFamily="18" charset="2"/>
              <a:buNone/>
            </a:pPr>
            <a:r>
              <a:rPr lang="en-US" altLang="en-US" sz="2800" b="1">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τὴν λογικὴν λατρείαν ὑμω̂ν</a:t>
            </a:r>
            <a:endParaRPr lang="en-US" altLang="en-US" sz="2800" b="1">
              <a:solidFill>
                <a:srgbClr val="990033"/>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endParaRPr>
          </a:p>
        </p:txBody>
      </p:sp>
      <p:sp>
        <p:nvSpPr>
          <p:cNvPr id="4" name="Rectangle 3">
            <a:extLst>
              <a:ext uri="{FF2B5EF4-FFF2-40B4-BE49-F238E27FC236}">
                <a16:creationId xmlns:a16="http://schemas.microsoft.com/office/drawing/2014/main" id="{943C8FDA-8000-4DE6-BD61-291486602775}"/>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981B0615-7BE2-4551-A66E-3C3488576DFB}"/>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65539" name="Content Placeholder 4" descr="Slide Picture 2.tif">
            <a:extLst>
              <a:ext uri="{FF2B5EF4-FFF2-40B4-BE49-F238E27FC236}">
                <a16:creationId xmlns:a16="http://schemas.microsoft.com/office/drawing/2014/main" id="{A817FFC8-DEFD-48CF-896D-F243C67E13D0}"/>
              </a:ext>
            </a:extLst>
          </p:cNvPr>
          <p:cNvPicPr>
            <a:picLocks noGrp="1" noChangeAspect="1" noChangeArrowheads="1"/>
          </p:cNvPicPr>
          <p:nvPr>
            <p:ph idx="1"/>
          </p:nvPr>
        </p:nvPicPr>
        <p:blipFill>
          <a:blip r:embed="rId3">
            <a:clrChange>
              <a:clrFrom>
                <a:srgbClr val="F4F7F8"/>
              </a:clrFrom>
              <a:clrTo>
                <a:srgbClr val="F4F7F8">
                  <a:alpha val="0"/>
                </a:srgbClr>
              </a:clrTo>
            </a:clrChange>
            <a:extLst>
              <a:ext uri="{28A0092B-C50C-407E-A947-70E740481C1C}">
                <a14:useLocalDpi xmlns:a14="http://schemas.microsoft.com/office/drawing/2010/main" val="0"/>
              </a:ext>
            </a:extLst>
          </a:blip>
          <a:srcRect/>
          <a:stretch>
            <a:fillRect/>
          </a:stretch>
        </p:blipFill>
        <p:spPr>
          <a:xfrm>
            <a:off x="850900" y="1143000"/>
            <a:ext cx="7442200" cy="5410200"/>
          </a:xfrm>
        </p:spPr>
      </p:pic>
      <p:sp>
        <p:nvSpPr>
          <p:cNvPr id="4" name="Rectangle 3">
            <a:extLst>
              <a:ext uri="{FF2B5EF4-FFF2-40B4-BE49-F238E27FC236}">
                <a16:creationId xmlns:a16="http://schemas.microsoft.com/office/drawing/2014/main" id="{8571EEFE-3DF2-4CF4-B7A0-55DF0B528287}"/>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CBFCE83A-3558-4616-AE05-FB3321B01BD2}"/>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F2050397-FDDE-4F50-9C67-41C0DE9DA6DC}"/>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Because it is your spiritual act of </a:t>
            </a:r>
            <a:r>
              <a:rPr lang="en-US" sz="4400" b="1" u="sng" dirty="0">
                <a:solidFill>
                  <a:srgbClr val="990033"/>
                </a:solidFill>
                <a:effectLst>
                  <a:outerShdw blurRad="38100" dist="38100" dir="2700000" algn="tl">
                    <a:srgbClr val="000000">
                      <a:alpha val="43137"/>
                    </a:srgbClr>
                  </a:outerShdw>
                </a:effectLst>
                <a:latin typeface="Arial Narrow" pitchFamily="34" charset="0"/>
              </a:rPr>
              <a:t>worship</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God gave His Only Son for you, 	it’s only </a:t>
            </a:r>
            <a:r>
              <a:rPr lang="en-US" sz="4400" b="1" u="sng" dirty="0">
                <a:solidFill>
                  <a:srgbClr val="990033"/>
                </a:solidFill>
                <a:effectLst>
                  <a:outerShdw blurRad="38100" dist="38100" dir="2700000" algn="tl">
                    <a:srgbClr val="000000">
                      <a:alpha val="43137"/>
                    </a:srgbClr>
                  </a:outerShdw>
                </a:effectLst>
                <a:latin typeface="Arial Narrow" pitchFamily="34" charset="0"/>
              </a:rPr>
              <a:t>logical</a:t>
            </a:r>
            <a:r>
              <a:rPr lang="en-US" sz="4400" b="1" dirty="0">
                <a:solidFill>
                  <a:srgbClr val="990033"/>
                </a:solidFill>
                <a:effectLst>
                  <a:outerShdw blurRad="38100" dist="38100" dir="2700000" algn="tl">
                    <a:srgbClr val="000000">
                      <a:alpha val="43137"/>
                    </a:srgbClr>
                  </a:outerShdw>
                </a:effectLst>
                <a:latin typeface="Arial Narrow" pitchFamily="34" charset="0"/>
              </a:rPr>
              <a:t> that you give 	yourself back to God!</a:t>
            </a:r>
          </a:p>
        </p:txBody>
      </p:sp>
      <p:sp>
        <p:nvSpPr>
          <p:cNvPr id="4" name="Rectangle 3">
            <a:extLst>
              <a:ext uri="{FF2B5EF4-FFF2-40B4-BE49-F238E27FC236}">
                <a16:creationId xmlns:a16="http://schemas.microsoft.com/office/drawing/2014/main" id="{3DBE8DA6-C43E-4BCC-9869-9F95F99FA827}"/>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ED0BE8F2-6EDB-4442-A733-7FF47D0EED01}"/>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6794622-AB26-4758-AF6E-34613FDED316}"/>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Because it is your spiritual act of </a:t>
            </a:r>
            <a:r>
              <a:rPr lang="en-US" sz="4400" b="1" u="sng" dirty="0">
                <a:solidFill>
                  <a:srgbClr val="990033"/>
                </a:solidFill>
                <a:effectLst>
                  <a:outerShdw blurRad="38100" dist="38100" dir="2700000" algn="tl">
                    <a:srgbClr val="000000">
                      <a:alpha val="43137"/>
                    </a:srgbClr>
                  </a:outerShdw>
                </a:effectLst>
                <a:latin typeface="Arial Narrow" pitchFamily="34" charset="0"/>
              </a:rPr>
              <a:t>worship</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God gave His Only Son for you, 	it’s only </a:t>
            </a:r>
            <a:r>
              <a:rPr lang="en-US" sz="4400" b="1" u="sng" dirty="0">
                <a:solidFill>
                  <a:srgbClr val="990033"/>
                </a:solidFill>
                <a:effectLst>
                  <a:outerShdw blurRad="38100" dist="38100" dir="2700000" algn="tl">
                    <a:srgbClr val="000000">
                      <a:alpha val="43137"/>
                    </a:srgbClr>
                  </a:outerShdw>
                </a:effectLst>
                <a:latin typeface="Arial Narrow" pitchFamily="34" charset="0"/>
              </a:rPr>
              <a:t>logical</a:t>
            </a:r>
            <a:r>
              <a:rPr lang="en-US" sz="4400" b="1" dirty="0">
                <a:solidFill>
                  <a:srgbClr val="990033"/>
                </a:solidFill>
                <a:effectLst>
                  <a:outerShdw blurRad="38100" dist="38100" dir="2700000" algn="tl">
                    <a:srgbClr val="000000">
                      <a:alpha val="43137"/>
                    </a:srgbClr>
                  </a:outerShdw>
                </a:effectLst>
                <a:latin typeface="Arial Narrow" pitchFamily="34" charset="0"/>
              </a:rPr>
              <a:t> that you give 	yourself back to God!</a:t>
            </a:r>
          </a:p>
          <a:p>
            <a:pPr algn="jus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Ephesians 5:8, 10 - For you were once dark-ness, but now you are light in the Lord. Live as children of light . . . </a:t>
            </a:r>
            <a:r>
              <a:rPr lang="en-US" sz="2800" b="1" baseline="300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and find out what pleases the Lord.</a:t>
            </a:r>
          </a:p>
        </p:txBody>
      </p:sp>
      <p:sp>
        <p:nvSpPr>
          <p:cNvPr id="4" name="Rectangle 3">
            <a:extLst>
              <a:ext uri="{FF2B5EF4-FFF2-40B4-BE49-F238E27FC236}">
                <a16:creationId xmlns:a16="http://schemas.microsoft.com/office/drawing/2014/main" id="{EB140ABD-FC90-499D-AD87-8558109D41CB}"/>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6FD9349A-C64C-48ED-94DA-6A29B21934F0}"/>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D244C044-E55E-4107-A144-2DB97BDD6E1E}"/>
              </a:ext>
            </a:extLst>
          </p:cNvPr>
          <p:cNvSpPr>
            <a:spLocks noGrp="1" noChangeArrowheads="1"/>
          </p:cNvSpPr>
          <p:nvPr>
            <p:ph idx="1"/>
          </p:nvPr>
        </p:nvSpPr>
        <p:spPr>
          <a:xfrm>
            <a:off x="0" y="1066800"/>
            <a:ext cx="9144000" cy="56388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Romans 12:1-2</a:t>
            </a:r>
          </a:p>
          <a:p>
            <a:pPr marL="609600" indent="-609600" algn="just" eaLnBrk="1" fontAlgn="auto" hangingPunct="1">
              <a:spcAft>
                <a:spcPts val="0"/>
              </a:spcAft>
              <a:buFont typeface="Wingdings 2" panose="05020102010507070707" pitchFamily="18" charset="2"/>
              <a:buNone/>
              <a:defRPr/>
            </a:pPr>
            <a:r>
              <a:rPr lang="en-US" sz="2800" b="1" noProof="1">
                <a:solidFill>
                  <a:schemeClr val="tx1"/>
                </a:solidFill>
                <a:effectLst>
                  <a:outerShdw blurRad="38100" dist="38100" dir="2700000" algn="tl">
                    <a:srgbClr val="000000">
                      <a:alpha val="43137"/>
                    </a:srgbClr>
                  </a:outerShdw>
                </a:effectLst>
                <a:latin typeface="Arial" charset="0"/>
              </a:rPr>
              <a:t>Therefore, I urge you, brothers, in view of God’s mercy, to offer your bodies as living sacrifices, holy and pleasing to God — this is your spiritual act of worship. </a:t>
            </a:r>
            <a:r>
              <a:rPr lang="en-US" sz="2800" b="1" baseline="30000" noProof="1">
                <a:solidFill>
                  <a:schemeClr val="tx1"/>
                </a:solidFill>
                <a:effectLst>
                  <a:outerShdw blurRad="38100" dist="38100" dir="2700000" algn="tl">
                    <a:srgbClr val="000000">
                      <a:alpha val="43137"/>
                    </a:srgbClr>
                  </a:outerShdw>
                </a:effectLst>
                <a:latin typeface="Arial" charset="0"/>
              </a:rPr>
              <a:t> </a:t>
            </a:r>
            <a:r>
              <a:rPr lang="en-US" sz="2800" b="1" noProof="1">
                <a:solidFill>
                  <a:schemeClr val="tx1"/>
                </a:solidFill>
                <a:effectLst>
                  <a:outerShdw blurRad="38100" dist="38100" dir="2700000" algn="tl">
                    <a:srgbClr val="000000">
                      <a:alpha val="43137"/>
                    </a:srgbClr>
                  </a:outerShdw>
                </a:effectLst>
                <a:latin typeface="Arial" charset="0"/>
              </a:rPr>
              <a:t>Do not conform any longer to the pattern of this world, but be transformed by the renewing of your mind. Then you will be able to test and approve what God’s will is — his good, pleasing and perfect will.</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4E09E61-F8EC-49A8-BB8F-AE780B2D9CC2}"/>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DBC38D93-5CB2-42A1-A12C-B4FC997D9D8E}"/>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 Because your life of obedience can be </a:t>
            </a:r>
            <a:r>
              <a:rPr lang="en-US" sz="4400" b="1" u="sng" dirty="0">
                <a:solidFill>
                  <a:srgbClr val="990033"/>
                </a:solidFill>
                <a:effectLst>
                  <a:outerShdw blurRad="38100" dist="38100" dir="2700000" algn="tl">
                    <a:srgbClr val="000000">
                      <a:alpha val="43137"/>
                    </a:srgbClr>
                  </a:outerShdw>
                </a:effectLst>
                <a:latin typeface="Arial Narrow" pitchFamily="34" charset="0"/>
              </a:rPr>
              <a:t>approved</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Do not conform any longer to the pattern of this world, but be transformed by the renewing of your mind. Then you will be able to test and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approve what God’s will is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his good, pleasing and perfect will. – v2</a:t>
            </a:r>
          </a:p>
        </p:txBody>
      </p:sp>
      <p:sp>
        <p:nvSpPr>
          <p:cNvPr id="4" name="Rectangle 3">
            <a:extLst>
              <a:ext uri="{FF2B5EF4-FFF2-40B4-BE49-F238E27FC236}">
                <a16:creationId xmlns:a16="http://schemas.microsoft.com/office/drawing/2014/main" id="{D6FD7C24-F389-4E20-915D-79DA016B5FA9}"/>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82198EBD-05D9-469B-8E4B-FE04764E3A38}"/>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CA351B5B-EFCB-4A1C-A085-B10BD1B869FE}"/>
              </a:ext>
            </a:extLst>
          </p:cNvPr>
          <p:cNvSpPr>
            <a:spLocks noGrp="1" noChangeArrowheads="1"/>
          </p:cNvSpPr>
          <p:nvPr>
            <p:ph idx="1"/>
          </p:nvPr>
        </p:nvSpPr>
        <p:spPr>
          <a:xfrm>
            <a:off x="457200" y="1143000"/>
            <a:ext cx="8229600" cy="5410200"/>
          </a:xfrm>
        </p:spPr>
        <p:txBody>
          <a:bodyPr>
            <a:normAutofit/>
          </a:bodyPr>
          <a:lstStyle/>
          <a:p>
            <a:pPr algn="jus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James 2:14-18 - What good is it, my brothers, if a man claims to have faith but has no deeds? Can such faith save him? Suppose a brother or sister is without clothes and daily food. If one of you says to him, “Go, I wish you well; keep warm and well fed,” but does nothing about his physical needs, what good is it? In the same way,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faith</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by itself,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if it is not accompanied by action, is dead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But someone will say, “You have faith; I have deeds.” Show me your faith without deeds, and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I will show you my faith by what I do</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marL="609600" indent="-609600" algn="just" eaLnBrk="1" fontAlgn="auto" hangingPunct="1">
              <a:spcAft>
                <a:spcPts val="0"/>
              </a:spcAft>
              <a:buFont typeface="Wingdings 2" panose="05020102010507070707" pitchFamily="18" charset="2"/>
              <a:buNone/>
              <a:defRPr/>
            </a:pP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F57F7C57-FA86-4082-852A-99350ABDFDAD}"/>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  Why Make This Sacrifice?</a:t>
            </a:r>
            <a:endParaRPr lang="en-US" dirty="0"/>
          </a:p>
        </p:txBody>
      </p:sp>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BA7AF6D3-42F7-4179-928D-4D4F8AC04E47}"/>
              </a:ext>
            </a:extLst>
          </p:cNvPr>
          <p:cNvSpPr>
            <a:spLocks noGrp="1" noChangeArrowheads="1"/>
          </p:cNvSpPr>
          <p:nvPr>
            <p:ph type="title"/>
          </p:nvPr>
        </p:nvSpPr>
        <p:spPr>
          <a:xfrm>
            <a:off x="457200" y="152400"/>
            <a:ext cx="8229600" cy="838200"/>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B1041E3-A4C7-4779-A32D-1271C5B16501}"/>
              </a:ext>
            </a:extLst>
          </p:cNvPr>
          <p:cNvSpPr>
            <a:spLocks noGrp="1" noChangeArrowheads="1"/>
          </p:cNvSpPr>
          <p:nvPr>
            <p:ph idx="1"/>
          </p:nvPr>
        </p:nvSpPr>
        <p:spPr>
          <a:xfrm>
            <a:off x="457200" y="1143000"/>
            <a:ext cx="8229600" cy="4648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rPr>
              <a:t>I.   What is Sacrificed?</a:t>
            </a:r>
          </a:p>
          <a:p>
            <a:pPr marL="609600" indent="-609600" algn="just" eaLnBrk="1" fontAlgn="auto" hangingPunct="1">
              <a:spcAft>
                <a:spcPts val="0"/>
              </a:spcAft>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rPr>
              <a:t>II.  Why Make This Sacrifice?</a:t>
            </a:r>
          </a:p>
          <a:p>
            <a:pPr marL="609600" indent="-609600" algn="just" eaLnBrk="1" fontAlgn="auto" hangingPunct="1">
              <a:spcAft>
                <a:spcPts val="0"/>
              </a:spcAft>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rPr>
              <a:t>III. How Can I Make This Sacrifice?</a:t>
            </a:r>
            <a:endParaRPr lang="en-US" sz="2800" b="1" dirty="0">
              <a:solidFill>
                <a:schemeClr val="tx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64514440-D672-47D2-96A6-7FCD8562AE99}"/>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09F43FAD-BB57-4753-9929-C7089BB6418B}"/>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charset="0"/>
              </a:rPr>
              <a:t>I Peter 1:14-16 - </a:t>
            </a:r>
            <a:r>
              <a:rPr lang="en-US" sz="2800" b="1" noProof="1">
                <a:solidFill>
                  <a:schemeClr val="tx1"/>
                </a:solidFill>
                <a:effectLst>
                  <a:outerShdw blurRad="38100" dist="38100" dir="2700000" algn="tl">
                    <a:srgbClr val="000000">
                      <a:alpha val="43137"/>
                    </a:srgbClr>
                  </a:outerShdw>
                </a:effectLst>
                <a:latin typeface="Arial" charset="0"/>
              </a:rPr>
              <a:t>As obedient children, </a:t>
            </a:r>
            <a:r>
              <a:rPr lang="en-US" sz="2800" b="1" u="sng" noProof="1">
                <a:solidFill>
                  <a:schemeClr val="tx1"/>
                </a:solidFill>
                <a:effectLst>
                  <a:outerShdw blurRad="38100" dist="38100" dir="2700000" algn="tl">
                    <a:srgbClr val="000000">
                      <a:alpha val="43137"/>
                    </a:srgbClr>
                  </a:outerShdw>
                </a:effectLst>
                <a:latin typeface="Arial" charset="0"/>
              </a:rPr>
              <a:t>do not conform to the evil desires</a:t>
            </a:r>
            <a:r>
              <a:rPr lang="en-US" sz="2800" b="1" noProof="1">
                <a:solidFill>
                  <a:schemeClr val="tx1"/>
                </a:solidFill>
                <a:effectLst>
                  <a:outerShdw blurRad="38100" dist="38100" dir="2700000" algn="tl">
                    <a:srgbClr val="000000">
                      <a:alpha val="43137"/>
                    </a:srgbClr>
                  </a:outerShdw>
                </a:effectLst>
                <a:latin typeface="Arial" charset="0"/>
              </a:rPr>
              <a:t> you had when you lived in ignorance. </a:t>
            </a:r>
            <a:r>
              <a:rPr lang="en-US" sz="2800" b="1" baseline="30000" noProof="1">
                <a:solidFill>
                  <a:schemeClr val="tx1"/>
                </a:solidFill>
                <a:effectLst>
                  <a:outerShdw blurRad="38100" dist="38100" dir="2700000" algn="tl">
                    <a:srgbClr val="000000">
                      <a:alpha val="43137"/>
                    </a:srgbClr>
                  </a:outerShdw>
                </a:effectLst>
                <a:latin typeface="Arial" charset="0"/>
              </a:rPr>
              <a:t> </a:t>
            </a:r>
            <a:r>
              <a:rPr lang="en-US" sz="2800" b="1" noProof="1">
                <a:solidFill>
                  <a:schemeClr val="tx1"/>
                </a:solidFill>
                <a:effectLst>
                  <a:outerShdw blurRad="38100" dist="38100" dir="2700000" algn="tl">
                    <a:srgbClr val="000000">
                      <a:alpha val="43137"/>
                    </a:srgbClr>
                  </a:outerShdw>
                </a:effectLst>
                <a:latin typeface="Arial" charset="0"/>
              </a:rPr>
              <a:t>But just as he who called you is holy, so be holy in all you do; </a:t>
            </a:r>
            <a:r>
              <a:rPr lang="en-US" sz="2800" b="1" baseline="30000" noProof="1">
                <a:solidFill>
                  <a:schemeClr val="tx1"/>
                </a:solidFill>
                <a:effectLst>
                  <a:outerShdw blurRad="38100" dist="38100" dir="2700000" algn="tl">
                    <a:srgbClr val="000000">
                      <a:alpha val="43137"/>
                    </a:srgbClr>
                  </a:outerShdw>
                </a:effectLst>
                <a:latin typeface="Arial" charset="0"/>
              </a:rPr>
              <a:t> </a:t>
            </a:r>
            <a:r>
              <a:rPr lang="en-US" sz="2800" b="1" noProof="1">
                <a:solidFill>
                  <a:schemeClr val="tx1"/>
                </a:solidFill>
                <a:effectLst>
                  <a:outerShdw blurRad="38100" dist="38100" dir="2700000" algn="tl">
                    <a:srgbClr val="000000">
                      <a:alpha val="43137"/>
                    </a:srgbClr>
                  </a:outerShdw>
                </a:effectLst>
                <a:latin typeface="Arial" charset="0"/>
              </a:rPr>
              <a:t>for it is written: “</a:t>
            </a:r>
            <a:r>
              <a:rPr lang="en-US" sz="2800" b="1" u="sng" noProof="1">
                <a:solidFill>
                  <a:schemeClr val="tx1"/>
                </a:solidFill>
                <a:effectLst>
                  <a:outerShdw blurRad="38100" dist="38100" dir="2700000" algn="tl">
                    <a:srgbClr val="000000">
                      <a:alpha val="43137"/>
                    </a:srgbClr>
                  </a:outerShdw>
                </a:effectLst>
                <a:latin typeface="Arial" charset="0"/>
              </a:rPr>
              <a:t>Be holy</a:t>
            </a:r>
            <a:r>
              <a:rPr lang="en-US" sz="2800" b="1" noProof="1">
                <a:solidFill>
                  <a:schemeClr val="tx1"/>
                </a:solidFill>
                <a:effectLst>
                  <a:outerShdw blurRad="38100" dist="38100" dir="2700000" algn="tl">
                    <a:srgbClr val="000000">
                      <a:alpha val="43137"/>
                    </a:srgbClr>
                  </a:outerShdw>
                </a:effectLst>
                <a:latin typeface="Arial" charset="0"/>
              </a:rPr>
              <a:t>, because I am holy.”</a:t>
            </a:r>
            <a:endParaRPr lang="en-US" sz="2800" b="1" dirty="0">
              <a:solidFill>
                <a:schemeClr val="tx1"/>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DF8C9B25-1F5F-401A-8D50-E904384B6B53}"/>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84939CD-DF99-4C55-BE3A-5274CB1F553A}"/>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6ACCF19F-21F7-493E-86F2-19FEAA421FBF}"/>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Do not conform any longer to the pattern of this world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but be transformed by the renewing of your mind. Then you will be able to test and approve what God’s will is — his good, pleasing and perfect will. – v2</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It can’t be done by changing yourself outwardly.</a:t>
            </a:r>
            <a:endParaRPr lang="en-US" sz="4400" dirty="0">
              <a:solidFill>
                <a:srgbClr val="990033"/>
              </a:solidFill>
              <a:latin typeface="Arial" charset="0"/>
            </a:endParaRPr>
          </a:p>
          <a:p>
            <a:pPr marL="609600" indent="-609600" algn="just" eaLnBrk="1" fontAlgn="auto" hangingPunct="1">
              <a:spcAft>
                <a:spcPts val="0"/>
              </a:spcAft>
              <a:buFont typeface="Wingdings 2" panose="05020102010507070707" pitchFamily="18" charset="2"/>
              <a:buNone/>
              <a:defRPr/>
            </a:pP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BCB8949C-9C4F-4E8C-AAC5-941361EE4982}"/>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89136A1E-92B7-4ABC-99CF-3CF05CA9EBD6}"/>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B4589FB7-E1F6-4C6E-AFD1-F0DF741AEBF2}"/>
              </a:ext>
            </a:extLst>
          </p:cNvPr>
          <p:cNvSpPr>
            <a:spLocks noGrp="1" noChangeArrowheads="1"/>
          </p:cNvSpPr>
          <p:nvPr>
            <p:ph idx="1"/>
          </p:nvPr>
        </p:nvSpPr>
        <p:spPr>
          <a:xfrm>
            <a:off x="457200" y="1143000"/>
            <a:ext cx="8229600" cy="5410200"/>
          </a:xfrm>
        </p:spPr>
        <p:txBody>
          <a:bodyPr>
            <a:normAutofit/>
          </a:bodyPr>
          <a:lstStyle/>
          <a:p>
            <a:pPr marL="609600" indent="-609600" algn="just" eaLnBrk="1" hangingPunct="1">
              <a:buFont typeface="Wingdings 2" panose="05020102010507070707" pitchFamily="18" charset="2"/>
              <a:buNone/>
            </a:pPr>
            <a:r>
              <a:rPr lang="en-US" altLang="en-US" sz="2800" b="1" u="sng">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conform</a:t>
            </a: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any longer to the pattern of this world, but be transformed by the renewing of your mind. Then you will be able to test and approve what God’s will is — his good, pleasing and perfect will. – v2</a:t>
            </a:r>
          </a:p>
          <a:p>
            <a:pPr marL="609600" indent="-60960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A. It can’t be done by changing yourself outwardly.</a:t>
            </a:r>
          </a:p>
          <a:p>
            <a:pPr marL="609600" indent="-60960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	1. </a:t>
            </a:r>
            <a:r>
              <a:rPr lang="en-US" altLang="en-US" sz="4400" b="1">
                <a:solidFill>
                  <a:srgbClr val="339966"/>
                </a:solidFill>
                <a:effectLst>
                  <a:outerShdw blurRad="38100" dist="38100" dir="2700000" algn="tl">
                    <a:srgbClr val="000000">
                      <a:alpha val="43137"/>
                    </a:srgbClr>
                  </a:outerShdw>
                </a:effectLst>
                <a:latin typeface="Arial Narrow" panose="020B0606020202030204" pitchFamily="34" charset="0"/>
              </a:rPr>
              <a:t>Conform</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 </a:t>
            </a:r>
            <a:r>
              <a:rPr lang="en-US" altLang="en-US" sz="4400" b="1">
                <a:solidFill>
                  <a:schemeClr val="tx1"/>
                </a:solidFill>
                <a:effectLst>
                  <a:outerShdw blurRad="38100" dist="38100" dir="2700000" algn="tl">
                    <a:srgbClr val="000000">
                      <a:alpha val="43137"/>
                    </a:srgbClr>
                  </a:outerShdw>
                </a:effectLst>
                <a:latin typeface="Arial Narrow" panose="020B0606020202030204" pitchFamily="34" charset="0"/>
              </a:rPr>
              <a:t>*</a:t>
            </a: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 = become a copy of.</a:t>
            </a:r>
          </a:p>
          <a:p>
            <a:pPr marL="609600" indent="-609600" algn="just" eaLnBrk="1" hangingPunct="1">
              <a:buFont typeface="Wingdings 2" panose="05020102010507070707" pitchFamily="18" charset="2"/>
              <a:buNone/>
            </a:pPr>
            <a:endParaRPr lang="en-US" altLang="en-US" sz="2800" b="1" noProof="1">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609600" indent="-609600" algn="just" eaLnBrk="1" hangingPunct="1">
              <a:buFont typeface="Wingdings 2" panose="05020102010507070707" pitchFamily="18" charset="2"/>
              <a:buNone/>
            </a:pPr>
            <a:r>
              <a:rPr lang="en-US" altLang="en-US" sz="2800" b="1" noProof="1">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noProof="1">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συσχηματίζω</a:t>
            </a:r>
            <a:endParaRPr lang="en-US" altLang="en-US" sz="2800">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609600" indent="-609600" algn="just" eaLnBrk="1" hangingPunct="1">
              <a:buFont typeface="Wingdings 2" panose="05020102010507070707" pitchFamily="18" charset="2"/>
              <a:buNone/>
            </a:pPr>
            <a:endParaRPr lang="en-US" altLang="en-US" sz="28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B289CDE-77BC-423D-8F4D-3672FE6BCAAF}"/>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E65D299E-29B6-4157-B7D5-79B4AAE1FF44}"/>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14B806E6-B223-4A2B-8A6F-C2F4F8955ACB}"/>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It can’t be done by changing yourself outwardly.</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What does the Bible say 	about identifying with the 	world?</a:t>
            </a:r>
            <a:endParaRPr lang="en-US" sz="4400" dirty="0">
              <a:solidFill>
                <a:srgbClr val="990033"/>
              </a:solidFill>
              <a:effectLst>
                <a:outerShdw blurRad="38100" dist="38100" dir="2700000" algn="tl">
                  <a:srgbClr val="000000">
                    <a:alpha val="43137"/>
                  </a:srgbClr>
                </a:outerShdw>
              </a:effectLst>
              <a:latin typeface="Arial Narrow" pitchFamily="34" charset="0"/>
            </a:endParaRPr>
          </a:p>
        </p:txBody>
      </p:sp>
      <p:sp>
        <p:nvSpPr>
          <p:cNvPr id="4" name="Rectangle 3">
            <a:extLst>
              <a:ext uri="{FF2B5EF4-FFF2-40B4-BE49-F238E27FC236}">
                <a16:creationId xmlns:a16="http://schemas.microsoft.com/office/drawing/2014/main" id="{D090AE66-4EB6-4DD4-B221-FDC934C21632}"/>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03FA3FF-6DA5-4980-8445-E68D7BD8F648}"/>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05E1B1DC-4141-4837-BD6E-2EFAFBA17583}"/>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What does the Bible say 	about identifying with the 	world?</a:t>
            </a:r>
          </a:p>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charset="0"/>
              </a:rPr>
              <a:t>I John 2:15-16 - </a:t>
            </a:r>
            <a:r>
              <a:rPr lang="en-US" sz="2800" b="1" noProof="1">
                <a:solidFill>
                  <a:schemeClr val="tx1"/>
                </a:solidFill>
                <a:effectLst>
                  <a:outerShdw blurRad="38100" dist="38100" dir="2700000" algn="tl">
                    <a:srgbClr val="000000">
                      <a:alpha val="43137"/>
                    </a:srgbClr>
                  </a:outerShdw>
                </a:effectLst>
                <a:latin typeface="Arial" charset="0"/>
              </a:rPr>
              <a:t>Do not love the world or anything in the world. If anyone loves the world, the love of the Father is not in him. </a:t>
            </a:r>
            <a:r>
              <a:rPr lang="en-US" sz="2800" b="1" baseline="30000" noProof="1">
                <a:solidFill>
                  <a:schemeClr val="tx1"/>
                </a:solidFill>
                <a:effectLst>
                  <a:outerShdw blurRad="38100" dist="38100" dir="2700000" algn="tl">
                    <a:srgbClr val="000000">
                      <a:alpha val="43137"/>
                    </a:srgbClr>
                  </a:outerShdw>
                </a:effectLst>
                <a:latin typeface="Arial" charset="0"/>
              </a:rPr>
              <a:t> </a:t>
            </a:r>
            <a:r>
              <a:rPr lang="en-US" sz="2800" b="1" noProof="1">
                <a:solidFill>
                  <a:schemeClr val="tx1"/>
                </a:solidFill>
                <a:effectLst>
                  <a:outerShdw blurRad="38100" dist="38100" dir="2700000" algn="tl">
                    <a:srgbClr val="000000">
                      <a:alpha val="43137"/>
                    </a:srgbClr>
                  </a:outerShdw>
                </a:effectLst>
                <a:latin typeface="Arial" charset="0"/>
              </a:rPr>
              <a:t>For everything in the world — the cravings of sinful man, the lust of his eyes and the boasting of what he has and does — comes not from the Father but from the world.</a:t>
            </a:r>
            <a:endParaRPr lang="en-US" sz="2800" b="1" dirty="0">
              <a:solidFill>
                <a:schemeClr val="tx1"/>
              </a:solidFill>
              <a:effectLst>
                <a:outerShdw blurRad="38100" dist="38100" dir="2700000" algn="tl">
                  <a:srgbClr val="000000">
                    <a:alpha val="43137"/>
                  </a:srgbClr>
                </a:outerShdw>
              </a:effectLst>
              <a:latin typeface="Arial" charset="0"/>
            </a:endParaRPr>
          </a:p>
          <a:p>
            <a:pPr marL="609600" indent="-609600" algn="just" eaLnBrk="1" fontAlgn="auto" hangingPunct="1">
              <a:spcAft>
                <a:spcPts val="0"/>
              </a:spcAft>
              <a:buFont typeface="Wingdings 2" panose="05020102010507070707" pitchFamily="18" charset="2"/>
              <a:buNone/>
              <a:defRPr/>
            </a:pPr>
            <a:endParaRPr lang="en-US" sz="2800" b="1" dirty="0">
              <a:solidFill>
                <a:schemeClr val="tx1"/>
              </a:solidFill>
              <a:effectLst>
                <a:outerShdw blurRad="38100" dist="38100" dir="2700000" algn="tl">
                  <a:srgbClr val="000000">
                    <a:alpha val="43137"/>
                  </a:srgbClr>
                </a:outerShdw>
              </a:effectLst>
              <a:latin typeface="Arial Narrow" pitchFamily="34" charset="0"/>
            </a:endParaRPr>
          </a:p>
        </p:txBody>
      </p:sp>
      <p:sp>
        <p:nvSpPr>
          <p:cNvPr id="4" name="Rectangle 3">
            <a:extLst>
              <a:ext uri="{FF2B5EF4-FFF2-40B4-BE49-F238E27FC236}">
                <a16:creationId xmlns:a16="http://schemas.microsoft.com/office/drawing/2014/main" id="{14E4BA86-EAD6-408D-B791-4447C8650F62}"/>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CA9C360-E6F1-41CC-A348-AA564F3E3B4D}"/>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5A991985-27E5-47BE-BEDA-5A9AD30EE8AD}"/>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Do not conform any longer to the pattern of this world, but be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transformed by the renewing of your mind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Then you will be able to test and approve what God’s will is — his good, pleasing and perfect will. – v2</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It can’t be done by changing yourself outwardly.</a:t>
            </a:r>
          </a:p>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It must be done by allowing the gospel to transform your mind.</a:t>
            </a:r>
            <a:endParaRPr lang="en-US" sz="4400" dirty="0">
              <a:solidFill>
                <a:srgbClr val="990033"/>
              </a:solidFill>
              <a:latin typeface="Arial" charset="0"/>
            </a:endParaRPr>
          </a:p>
          <a:p>
            <a:pPr marL="609600" indent="-609600" algn="just" eaLnBrk="1" fontAlgn="auto" hangingPunct="1">
              <a:spcAft>
                <a:spcPts val="0"/>
              </a:spcAft>
              <a:buFont typeface="Wingdings 2" panose="05020102010507070707" pitchFamily="18" charset="2"/>
              <a:buNone/>
              <a:defRPr/>
            </a:pP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190ACD60-073F-4AA0-9893-F465F531E3F8}"/>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0D59A34-36F5-4449-9310-2A5103F709D5}"/>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7BC707D4-A404-4724-BD7C-82E07F2E1DCD}"/>
              </a:ext>
            </a:extLst>
          </p:cNvPr>
          <p:cNvSpPr>
            <a:spLocks noGrp="1" noChangeArrowheads="1"/>
          </p:cNvSpPr>
          <p:nvPr>
            <p:ph idx="1"/>
          </p:nvPr>
        </p:nvSpPr>
        <p:spPr>
          <a:xfrm>
            <a:off x="457200" y="1143000"/>
            <a:ext cx="8229600" cy="5410200"/>
          </a:xfrm>
        </p:spPr>
        <p:txBody>
          <a:bodyPr>
            <a:normAutofit/>
          </a:bodyPr>
          <a:lstStyle/>
          <a:p>
            <a:pPr marL="609600" indent="-609600" algn="just" eaLnBrk="1" hangingPunct="1">
              <a:lnSpc>
                <a:spcPct val="90000"/>
              </a:lnSpc>
              <a:buFont typeface="Wingdings 2" panose="05020102010507070707" pitchFamily="18" charset="2"/>
              <a:buNone/>
            </a:pP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conform any longer to the pattern of this world, but be </a:t>
            </a:r>
            <a:r>
              <a:rPr lang="en-US" altLang="en-US" sz="2800" b="1" u="sng">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transformed</a:t>
            </a:r>
            <a:r>
              <a:rPr lang="en-US" altLang="en-US" sz="28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by the renewing of your mind. Then you will be able to test and approve what God’s will is — his good, pleasing and perfect will. – v2</a:t>
            </a:r>
          </a:p>
          <a:p>
            <a:pPr marL="609600" indent="-609600" algn="just" eaLnBrk="1" hangingPunct="1">
              <a:lnSpc>
                <a:spcPct val="90000"/>
              </a:lnSpc>
              <a:buFont typeface="Wingdings 2" panose="05020102010507070707" pitchFamily="18" charset="2"/>
              <a:buNone/>
            </a:pPr>
            <a:r>
              <a:rPr lang="en-US" altLang="en-US" sz="4400" b="1">
                <a:solidFill>
                  <a:srgbClr val="990033"/>
                </a:solidFill>
                <a:effectLst>
                  <a:outerShdw blurRad="38100" dist="38100" dir="2700000" algn="tl">
                    <a:srgbClr val="000000">
                      <a:alpha val="43137"/>
                    </a:srgbClr>
                  </a:outerShdw>
                </a:effectLst>
                <a:latin typeface="Arial Narrow" panose="020B0606020202030204" pitchFamily="34" charset="0"/>
              </a:rPr>
              <a:t>B. It must be done by allowing the gospel to transform your mind.</a:t>
            </a:r>
          </a:p>
          <a:p>
            <a:pPr marL="609600" indent="-609600" algn="just" eaLnBrk="1" hangingPunct="1">
              <a:lnSpc>
                <a:spcPct val="90000"/>
              </a:lnSpc>
              <a:buFont typeface="Wingdings 2" panose="05020102010507070707" pitchFamily="18" charset="2"/>
              <a:buNone/>
            </a:pPr>
            <a:r>
              <a:rPr lang="en-US" altLang="en-US" sz="4300" b="1">
                <a:solidFill>
                  <a:srgbClr val="990033"/>
                </a:solidFill>
                <a:effectLst>
                  <a:outerShdw blurRad="38100" dist="38100" dir="2700000" algn="tl">
                    <a:srgbClr val="000000">
                      <a:alpha val="43137"/>
                    </a:srgbClr>
                  </a:outerShdw>
                </a:effectLst>
                <a:latin typeface="Arial Narrow" panose="020B0606020202030204" pitchFamily="34" charset="0"/>
              </a:rPr>
              <a:t>	1. </a:t>
            </a:r>
            <a:r>
              <a:rPr lang="en-US" altLang="en-US" sz="4300" b="1">
                <a:solidFill>
                  <a:srgbClr val="339966"/>
                </a:solidFill>
                <a:effectLst>
                  <a:outerShdw blurRad="38100" dist="38100" dir="2700000" algn="tl">
                    <a:srgbClr val="000000">
                      <a:alpha val="43137"/>
                    </a:srgbClr>
                  </a:outerShdw>
                </a:effectLst>
                <a:latin typeface="Arial Narrow" panose="020B0606020202030204" pitchFamily="34" charset="0"/>
              </a:rPr>
              <a:t>Transform</a:t>
            </a:r>
            <a:r>
              <a:rPr lang="en-US" altLang="en-US" sz="4300" b="1">
                <a:solidFill>
                  <a:srgbClr val="990033"/>
                </a:solidFill>
                <a:effectLst>
                  <a:outerShdw blurRad="38100" dist="38100" dir="2700000" algn="tl">
                    <a:srgbClr val="000000">
                      <a:alpha val="43137"/>
                    </a:srgbClr>
                  </a:outerShdw>
                </a:effectLst>
                <a:latin typeface="Arial Narrow" panose="020B0606020202030204" pitchFamily="34" charset="0"/>
              </a:rPr>
              <a:t> </a:t>
            </a:r>
            <a:r>
              <a:rPr lang="en-US" altLang="en-US" sz="4300" b="1">
                <a:solidFill>
                  <a:schemeClr val="tx1"/>
                </a:solidFill>
                <a:effectLst>
                  <a:outerShdw blurRad="38100" dist="38100" dir="2700000" algn="tl">
                    <a:srgbClr val="000000">
                      <a:alpha val="43137"/>
                    </a:srgbClr>
                  </a:outerShdw>
                </a:effectLst>
                <a:latin typeface="Arial Narrow" panose="020B0606020202030204" pitchFamily="34" charset="0"/>
              </a:rPr>
              <a:t>*</a:t>
            </a:r>
            <a:r>
              <a:rPr lang="en-US" altLang="en-US" sz="4300" b="1">
                <a:solidFill>
                  <a:srgbClr val="990033"/>
                </a:solidFill>
                <a:effectLst>
                  <a:outerShdw blurRad="38100" dist="38100" dir="2700000" algn="tl">
                    <a:srgbClr val="000000">
                      <a:alpha val="43137"/>
                    </a:srgbClr>
                  </a:outerShdw>
                </a:effectLst>
                <a:latin typeface="Arial Narrow" panose="020B0606020202030204" pitchFamily="34" charset="0"/>
              </a:rPr>
              <a:t> = to transfigure, 	change into another form, lit., 	“metamorphosis”.</a:t>
            </a:r>
          </a:p>
          <a:p>
            <a:pPr marL="609600" indent="-609600" algn="just" eaLnBrk="1" hangingPunct="1">
              <a:lnSpc>
                <a:spcPct val="90000"/>
              </a:lnSpc>
              <a:buFont typeface="Wingdings 2" panose="05020102010507070707" pitchFamily="18" charset="2"/>
              <a:buNone/>
            </a:pPr>
            <a:r>
              <a:rPr lang="en-US" altLang="en-US" sz="2800" b="1">
                <a:solidFill>
                  <a:srgbClr val="00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a:solidFill>
                  <a:srgbClr val="000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Segoe UI Symbol" panose="020B0502040204020203" pitchFamily="34" charset="0"/>
              </a:rPr>
              <a:t>μεταμορφόω</a:t>
            </a:r>
            <a:endParaRPr lang="en-US" altLang="en-US" sz="2800" b="1">
              <a:solidFill>
                <a:schemeClr val="tx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cs typeface="Arial" panose="020B0604020202020204" pitchFamily="34" charset="0"/>
            </a:endParaRPr>
          </a:p>
        </p:txBody>
      </p:sp>
      <p:sp>
        <p:nvSpPr>
          <p:cNvPr id="4" name="Rectangle 3">
            <a:extLst>
              <a:ext uri="{FF2B5EF4-FFF2-40B4-BE49-F238E27FC236}">
                <a16:creationId xmlns:a16="http://schemas.microsoft.com/office/drawing/2014/main" id="{07AE58A4-AD52-42AB-995E-E23935756C89}"/>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7E15916B-3B25-4E3D-913A-92DAE78164FC}"/>
              </a:ext>
            </a:extLst>
          </p:cNvPr>
          <p:cNvSpPr>
            <a:spLocks noGrp="1" noChangeArrowheads="1"/>
          </p:cNvSpPr>
          <p:nvPr>
            <p:ph type="title"/>
          </p:nvPr>
        </p:nvSpPr>
        <p:spPr>
          <a:xfrm>
            <a:off x="457200" y="152400"/>
            <a:ext cx="8229600" cy="838200"/>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F297E598-BD73-4EBF-A20F-B025FBA2815A}"/>
              </a:ext>
            </a:extLst>
          </p:cNvPr>
          <p:cNvSpPr>
            <a:spLocks noGrp="1" noChangeArrowheads="1"/>
          </p:cNvSpPr>
          <p:nvPr>
            <p:ph idx="1"/>
          </p:nvPr>
        </p:nvSpPr>
        <p:spPr>
          <a:xfrm>
            <a:off x="457200" y="1143000"/>
            <a:ext cx="8229600" cy="4648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rPr>
              <a:t>I.  What </a:t>
            </a:r>
            <a:r>
              <a:rPr lang="en-US" sz="4400" b="1">
                <a:solidFill>
                  <a:srgbClr val="002060"/>
                </a:solidFill>
                <a:effectLst>
                  <a:outerShdw blurRad="38100" dist="38100" dir="2700000" algn="tl">
                    <a:srgbClr val="000000">
                      <a:alpha val="43137"/>
                    </a:srgbClr>
                  </a:outerShdw>
                </a:effectLst>
                <a:latin typeface="Arial Narrow" pitchFamily="34" charset="0"/>
              </a:rPr>
              <a:t>is Sacrificed?</a:t>
            </a:r>
            <a:endParaRPr lang="en-US" sz="2800" b="1" dirty="0">
              <a:solidFill>
                <a:schemeClr val="tx1"/>
              </a:solidFill>
              <a:effectLst>
                <a:outerShdw blurRad="38100" dist="38100" dir="2700000" algn="tl">
                  <a:srgbClr val="000000">
                    <a:alpha val="43137"/>
                  </a:srgbClr>
                </a:outerShdw>
              </a:effectLst>
              <a:latin typeface="Arial Narrow" pitchFamily="34" charset="0"/>
            </a:endParaRPr>
          </a:p>
          <a:p>
            <a:pPr marL="609600" indent="-609600" algn="just" eaLnBrk="1" fontAlgn="auto" hangingPunct="1">
              <a:spcAft>
                <a:spcPts val="0"/>
              </a:spcAft>
              <a:buFont typeface="Wingdings 2" panose="05020102010507070707" pitchFamily="18" charset="2"/>
              <a:buNone/>
              <a:defRPr/>
            </a:pPr>
            <a:endParaRPr lang="en-US" sz="4400" b="1" dirty="0">
              <a:solidFill>
                <a:srgbClr val="002060"/>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D4A5839B-698B-4FB4-8774-201C5DA4243C}"/>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92163" name="Content Placeholder 4" descr="Slide Picture 1.tif">
            <a:extLst>
              <a:ext uri="{FF2B5EF4-FFF2-40B4-BE49-F238E27FC236}">
                <a16:creationId xmlns:a16="http://schemas.microsoft.com/office/drawing/2014/main" id="{223F0C3B-2723-481C-A105-1C94C4928AB1}"/>
              </a:ext>
            </a:extLst>
          </p:cNvPr>
          <p:cNvPicPr>
            <a:picLocks noGrp="1" noChangeAspect="1" noChangeArrowheads="1"/>
          </p:cNvPicPr>
          <p:nvPr>
            <p:ph idx="1"/>
          </p:nvPr>
        </p:nvPicPr>
        <p:blipFill>
          <a:blip r:embed="rId3">
            <a:clrChange>
              <a:clrFrom>
                <a:srgbClr val="F0F4F7"/>
              </a:clrFrom>
              <a:clrTo>
                <a:srgbClr val="F0F4F7">
                  <a:alpha val="0"/>
                </a:srgbClr>
              </a:clrTo>
            </a:clrChange>
            <a:extLst>
              <a:ext uri="{28A0092B-C50C-407E-A947-70E740481C1C}">
                <a14:useLocalDpi xmlns:a14="http://schemas.microsoft.com/office/drawing/2010/main" val="0"/>
              </a:ext>
            </a:extLst>
          </a:blip>
          <a:srcRect/>
          <a:stretch>
            <a:fillRect/>
          </a:stretch>
        </p:blipFill>
        <p:spPr>
          <a:xfrm>
            <a:off x="962025" y="1646238"/>
            <a:ext cx="7219950" cy="4403725"/>
          </a:xfrm>
        </p:spPr>
      </p:pic>
      <p:sp>
        <p:nvSpPr>
          <p:cNvPr id="4" name="Rectangle 3">
            <a:extLst>
              <a:ext uri="{FF2B5EF4-FFF2-40B4-BE49-F238E27FC236}">
                <a16:creationId xmlns:a16="http://schemas.microsoft.com/office/drawing/2014/main" id="{1FA7B8C4-CD03-462E-9F52-94A226B1124D}"/>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67A8B0D3-5189-40FB-BE99-BA47D211293D}"/>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F697A98B-C996-475C-9FD0-6860646B3E97}"/>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Used 4 times in the New 	Testament.</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96DAB569-7669-4242-8CE0-7D6502603E7B}"/>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A46E33A-E1F0-4927-A68A-E66F62255B36}"/>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CF6B4678-4F40-480E-8F1D-642025F8A6C8}"/>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Used 4 times in the New 	Testament.</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Do not conform any longer to the pattern of this world, but be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transformed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by the renewing of your mind. Then you will be able to test and approve what God’s will is — his good, pleasing and perfect will. – v2</a:t>
            </a:r>
          </a:p>
        </p:txBody>
      </p:sp>
      <p:sp>
        <p:nvSpPr>
          <p:cNvPr id="4" name="Rectangle 3">
            <a:extLst>
              <a:ext uri="{FF2B5EF4-FFF2-40B4-BE49-F238E27FC236}">
                <a16:creationId xmlns:a16="http://schemas.microsoft.com/office/drawing/2014/main" id="{977B77CE-2AE8-46B6-85D3-4C9D5A83955D}"/>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D3C77C22-11FF-40D1-A832-9D016BB19477}"/>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F5495140-1288-4CE8-AAED-8382A1A1AEF9}"/>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Used 4 times in the New 	Testament.</a:t>
            </a:r>
          </a:p>
          <a:p>
            <a:pPr marL="609600" indent="-609600" algn="just" eaLnBrk="1" fontAlgn="auto" hangingPunct="1">
              <a:spcAft>
                <a:spcPts val="0"/>
              </a:spcAft>
              <a:buFont typeface="Wingdings 2" panose="05020102010507070707" pitchFamily="18" charset="2"/>
              <a:buNone/>
              <a:defRPr/>
            </a:pPr>
            <a:endPar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endParaRPr>
          </a:p>
          <a:p>
            <a:pPr marL="609600" indent="-609600" algn="ctr" eaLnBrk="1" fontAlgn="auto" hangingPunct="1">
              <a:spcAft>
                <a:spcPts val="0"/>
              </a:spcAft>
              <a:buFont typeface="Wingdings 2" panose="05020102010507070707" pitchFamily="18" charset="2"/>
              <a:buNone/>
              <a:defRPr/>
            </a:pPr>
            <a:r>
              <a:rPr lang="en-US" sz="4400" b="1" dirty="0">
                <a:solidFill>
                  <a:srgbClr val="339966"/>
                </a:solidFill>
                <a:effectLst>
                  <a:outerShdw blurRad="38100" dist="38100" dir="2700000" algn="tl">
                    <a:srgbClr val="000000">
                      <a:alpha val="43137"/>
                    </a:srgbClr>
                  </a:outerShdw>
                </a:effectLst>
                <a:latin typeface="Arial Narrow" pitchFamily="34" charset="0"/>
                <a:cs typeface="Arial" pitchFamily="34" charset="0"/>
              </a:rPr>
              <a:t>The Lord’s Transfiguration</a:t>
            </a:r>
            <a:endParaRPr lang="en-US" sz="2800" b="1" dirty="0">
              <a:solidFill>
                <a:srgbClr val="339966"/>
              </a:solidFill>
              <a:effectLst>
                <a:outerShdw blurRad="38100" dist="38100" dir="2700000" algn="tl">
                  <a:srgbClr val="000000">
                    <a:alpha val="43137"/>
                  </a:srgbClr>
                </a:outerShdw>
              </a:effectLst>
              <a:latin typeface="Arial" pitchFamily="34" charset="0"/>
              <a:cs typeface="Arial" pitchFamily="34" charset="0"/>
            </a:endParaRPr>
          </a:p>
          <a:p>
            <a:pPr marL="609600" indent="-609600" algn="ctr"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Matthew 17:2 &amp; Mark 9:2</a:t>
            </a:r>
          </a:p>
        </p:txBody>
      </p:sp>
      <p:sp>
        <p:nvSpPr>
          <p:cNvPr id="4" name="Rectangle 3">
            <a:extLst>
              <a:ext uri="{FF2B5EF4-FFF2-40B4-BE49-F238E27FC236}">
                <a16:creationId xmlns:a16="http://schemas.microsoft.com/office/drawing/2014/main" id="{1172FF46-E957-4207-89C1-92528DA827AA}"/>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D403BB85-9409-4F08-97C4-1570224C80B5}"/>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0D582342-FFBC-4BA9-97C4-DF3C06807BD5}"/>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Used 4 times in the New 	Testament.</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II Corinthians 3:18 - </a:t>
            </a:r>
            <a:r>
              <a:rPr lang="en-US" sz="2800" b="1" noProof="1">
                <a:solidFill>
                  <a:schemeClr val="tx1"/>
                </a:solidFill>
                <a:effectLst>
                  <a:outerShdw blurRad="38100" dist="38100" dir="2700000" algn="tl">
                    <a:srgbClr val="000000">
                      <a:alpha val="43137"/>
                    </a:srgbClr>
                  </a:outerShdw>
                </a:effectLst>
                <a:latin typeface="Arial" charset="0"/>
              </a:rPr>
              <a:t>And we, who with unveiled faces all reflect</a:t>
            </a:r>
            <a:r>
              <a:rPr lang="en-US" sz="2800" b="1" baseline="30000" noProof="1">
                <a:solidFill>
                  <a:schemeClr val="tx1"/>
                </a:solidFill>
                <a:effectLst>
                  <a:outerShdw blurRad="38100" dist="38100" dir="2700000" algn="tl">
                    <a:srgbClr val="000000">
                      <a:alpha val="43137"/>
                    </a:srgbClr>
                  </a:outerShdw>
                </a:effectLst>
                <a:latin typeface="Arial" charset="0"/>
              </a:rPr>
              <a:t> </a:t>
            </a:r>
            <a:r>
              <a:rPr lang="en-US" sz="2800" b="1" noProof="1">
                <a:solidFill>
                  <a:schemeClr val="tx1"/>
                </a:solidFill>
                <a:effectLst>
                  <a:outerShdw blurRad="38100" dist="38100" dir="2700000" algn="tl">
                    <a:srgbClr val="000000">
                      <a:alpha val="43137"/>
                    </a:srgbClr>
                  </a:outerShdw>
                </a:effectLst>
                <a:latin typeface="Arial" charset="0"/>
              </a:rPr>
              <a:t>the Lord’s glory, </a:t>
            </a:r>
            <a:r>
              <a:rPr lang="en-US" sz="2800" b="1" u="sng" noProof="1">
                <a:solidFill>
                  <a:schemeClr val="tx1"/>
                </a:solidFill>
                <a:effectLst>
                  <a:outerShdw blurRad="38100" dist="38100" dir="2700000" algn="tl">
                    <a:srgbClr val="000000">
                      <a:alpha val="43137"/>
                    </a:srgbClr>
                  </a:outerShdw>
                </a:effectLst>
                <a:latin typeface="Arial" charset="0"/>
              </a:rPr>
              <a:t>are being transformed into his likeness</a:t>
            </a:r>
            <a:r>
              <a:rPr lang="en-US" sz="2800" b="1" noProof="1">
                <a:solidFill>
                  <a:schemeClr val="tx1"/>
                </a:solidFill>
                <a:effectLst>
                  <a:outerShdw blurRad="38100" dist="38100" dir="2700000" algn="tl">
                    <a:srgbClr val="000000">
                      <a:alpha val="43137"/>
                    </a:srgbClr>
                  </a:outerShdw>
                </a:effectLst>
                <a:latin typeface="Arial" charset="0"/>
              </a:rPr>
              <a:t> with ever-increasing glory, which comes from the Lord, who is the Spirit.</a:t>
            </a:r>
            <a:endParaRPr lang="en-US" sz="2800" b="1" dirty="0">
              <a:solidFill>
                <a:schemeClr val="tx1"/>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348ABE50-3044-484D-B7E5-6BEB798DB126}"/>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B0E27E84-C5A0-49D3-A3EE-DE47335A212D}"/>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40D9A1AE-16BE-4168-839F-60CDA6A8F132}"/>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Do not conform any longer to the pattern of this world, but be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transformed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by the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renewing of your mind</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Then you will be able to test and approve what God’s will is — his good, pleasing and perfect will. – v2</a:t>
            </a:r>
          </a:p>
          <a:p>
            <a:pPr marL="609600" indent="-609600" algn="just" eaLnBrk="1" fontAlgn="auto" hangingPunct="1">
              <a:spcAft>
                <a:spcPts val="0"/>
              </a:spcAft>
              <a:buFont typeface="Wingdings 2" panose="05020102010507070707" pitchFamily="18" charset="2"/>
              <a:buNone/>
              <a:defRPr/>
            </a:pPr>
            <a:r>
              <a:rPr lang="en-US" sz="4300" b="1" dirty="0">
                <a:solidFill>
                  <a:srgbClr val="990033"/>
                </a:solidFill>
                <a:effectLst>
                  <a:outerShdw blurRad="38100" dist="38100" dir="2700000" algn="tl">
                    <a:srgbClr val="000000">
                      <a:alpha val="43137"/>
                    </a:srgbClr>
                  </a:outerShdw>
                </a:effectLst>
                <a:latin typeface="Arial Narrow" pitchFamily="34" charset="0"/>
              </a:rPr>
              <a:t>	3. These changes begin to take 	place when you </a:t>
            </a:r>
            <a:r>
              <a:rPr lang="en-US" sz="4300" b="1" u="sng" dirty="0">
                <a:solidFill>
                  <a:srgbClr val="990033"/>
                </a:solidFill>
                <a:effectLst>
                  <a:outerShdw blurRad="38100" dist="38100" dir="2700000" algn="tl">
                    <a:srgbClr val="000000">
                      <a:alpha val="43137"/>
                    </a:srgbClr>
                  </a:outerShdw>
                </a:effectLst>
                <a:latin typeface="Arial Narrow" pitchFamily="34" charset="0"/>
              </a:rPr>
              <a:t>renew your </a:t>
            </a:r>
            <a:r>
              <a:rPr lang="en-US" sz="4300" b="1" dirty="0">
                <a:solidFill>
                  <a:srgbClr val="990033"/>
                </a:solidFill>
                <a:effectLst>
                  <a:outerShdw blurRad="38100" dist="38100" dir="2700000" algn="tl">
                    <a:srgbClr val="000000">
                      <a:alpha val="43137"/>
                    </a:srgbClr>
                  </a:outerShdw>
                </a:effectLst>
                <a:latin typeface="Arial Narrow" pitchFamily="34" charset="0"/>
              </a:rPr>
              <a:t>	</a:t>
            </a:r>
            <a:r>
              <a:rPr lang="en-US" sz="4300" b="1" u="sng" dirty="0">
                <a:solidFill>
                  <a:srgbClr val="990033"/>
                </a:solidFill>
                <a:effectLst>
                  <a:outerShdw blurRad="38100" dist="38100" dir="2700000" algn="tl">
                    <a:srgbClr val="000000">
                      <a:alpha val="43137"/>
                    </a:srgbClr>
                  </a:outerShdw>
                </a:effectLst>
                <a:latin typeface="Arial Narrow" pitchFamily="34" charset="0"/>
              </a:rPr>
              <a:t>mind</a:t>
            </a:r>
            <a:r>
              <a:rPr lang="en-US" sz="4300" b="1" dirty="0">
                <a:solidFill>
                  <a:srgbClr val="990033"/>
                </a:solidFill>
                <a:effectLst>
                  <a:outerShdw blurRad="38100" dist="38100" dir="2700000" algn="tl">
                    <a:srgbClr val="000000">
                      <a:alpha val="43137"/>
                    </a:srgbClr>
                  </a:outerShdw>
                </a:effectLst>
                <a:latin typeface="Arial Narrow" pitchFamily="34" charset="0"/>
              </a:rPr>
              <a:t>.</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AEB65634-E1B9-4B69-8EC7-C22BD3ED07BE}"/>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D2B607B2-14D8-459F-BFE6-A7F2456B69A7}"/>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104451" name="Content Placeholder 4" descr="Slide Picture 3.tif">
            <a:extLst>
              <a:ext uri="{FF2B5EF4-FFF2-40B4-BE49-F238E27FC236}">
                <a16:creationId xmlns:a16="http://schemas.microsoft.com/office/drawing/2014/main" id="{5579B499-4394-4E1C-B2B6-96B4926159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62013" y="1143000"/>
            <a:ext cx="7419975" cy="5410200"/>
          </a:xfrm>
        </p:spPr>
      </p:pic>
      <p:sp>
        <p:nvSpPr>
          <p:cNvPr id="4" name="Rectangle 3">
            <a:extLst>
              <a:ext uri="{FF2B5EF4-FFF2-40B4-BE49-F238E27FC236}">
                <a16:creationId xmlns:a16="http://schemas.microsoft.com/office/drawing/2014/main" id="{FA354369-C9E7-44C0-8FCA-83580436010B}"/>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0A1F98A-911B-4DF4-AC6E-966FAFE4C692}"/>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A3ACCF2B-B085-41F9-B8E5-76216C5B2E2C}"/>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Ephesians 1:18 - </a:t>
            </a:r>
            <a:r>
              <a:rPr lang="en-US" sz="2800" b="1" dirty="0">
                <a:solidFill>
                  <a:schemeClr val="tx1"/>
                </a:solidFill>
                <a:effectLst>
                  <a:outerShdw blurRad="38100" dist="38100" dir="2700000" algn="tl">
                    <a:srgbClr val="000000">
                      <a:alpha val="43137"/>
                    </a:srgbClr>
                  </a:outerShdw>
                </a:effectLst>
                <a:latin typeface="Arial" charset="0"/>
              </a:rPr>
              <a:t>I pray also that the eyes of your heart may be enlightened in order that you may know the hope to which he has called you, the riches of his glorious inheritance in the saints . . .</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609600" indent="-609600" algn="just" eaLnBrk="1" fontAlgn="auto" hangingPunct="1">
              <a:spcAft>
                <a:spcPts val="0"/>
              </a:spcAft>
              <a:buFont typeface="Wingdings 2" panose="05020102010507070707" pitchFamily="18" charset="2"/>
              <a:buNone/>
              <a:defRPr/>
            </a:pPr>
            <a:r>
              <a:rPr lang="en-US" sz="4300" b="1" dirty="0">
                <a:solidFill>
                  <a:srgbClr val="990033"/>
                </a:solidFill>
                <a:effectLst>
                  <a:outerShdw blurRad="38100" dist="38100" dir="2700000" algn="tl">
                    <a:srgbClr val="000000">
                      <a:alpha val="43137"/>
                    </a:srgbClr>
                  </a:outerShdw>
                </a:effectLst>
                <a:latin typeface="Arial Narrow" pitchFamily="34" charset="0"/>
              </a:rPr>
              <a:t>	3. These changes begin to take 	place when you </a:t>
            </a:r>
            <a:r>
              <a:rPr lang="en-US" sz="4300" b="1" u="sng" dirty="0">
                <a:solidFill>
                  <a:srgbClr val="990033"/>
                </a:solidFill>
                <a:effectLst>
                  <a:outerShdw blurRad="38100" dist="38100" dir="2700000" algn="tl">
                    <a:srgbClr val="000000">
                      <a:alpha val="43137"/>
                    </a:srgbClr>
                  </a:outerShdw>
                </a:effectLst>
                <a:latin typeface="Arial Narrow" pitchFamily="34" charset="0"/>
              </a:rPr>
              <a:t>renew your </a:t>
            </a:r>
            <a:r>
              <a:rPr lang="en-US" sz="4300" b="1" dirty="0">
                <a:solidFill>
                  <a:srgbClr val="990033"/>
                </a:solidFill>
                <a:effectLst>
                  <a:outerShdw blurRad="38100" dist="38100" dir="2700000" algn="tl">
                    <a:srgbClr val="000000">
                      <a:alpha val="43137"/>
                    </a:srgbClr>
                  </a:outerShdw>
                </a:effectLst>
                <a:latin typeface="Arial Narrow" pitchFamily="34" charset="0"/>
              </a:rPr>
              <a:t>	</a:t>
            </a:r>
            <a:r>
              <a:rPr lang="en-US" sz="4300" b="1" u="sng" dirty="0">
                <a:solidFill>
                  <a:srgbClr val="990033"/>
                </a:solidFill>
                <a:effectLst>
                  <a:outerShdw blurRad="38100" dist="38100" dir="2700000" algn="tl">
                    <a:srgbClr val="000000">
                      <a:alpha val="43137"/>
                    </a:srgbClr>
                  </a:outerShdw>
                </a:effectLst>
                <a:latin typeface="Arial Narrow" pitchFamily="34" charset="0"/>
              </a:rPr>
              <a:t>mind</a:t>
            </a:r>
            <a:r>
              <a:rPr lang="en-US" sz="4300" b="1" dirty="0">
                <a:solidFill>
                  <a:srgbClr val="990033"/>
                </a:solidFill>
                <a:effectLst>
                  <a:outerShdw blurRad="38100" dist="38100" dir="2700000" algn="tl">
                    <a:srgbClr val="000000">
                      <a:alpha val="43137"/>
                    </a:srgbClr>
                  </a:outerShdw>
                </a:effectLst>
                <a:latin typeface="Arial Narrow" pitchFamily="34" charset="0"/>
              </a:rPr>
              <a:t>.</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95738A9A-96A6-4F3E-80C4-462AEAEB2CA6}"/>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III.  How Can I Make This Sacrifice?</a:t>
            </a:r>
            <a:endParaRPr lang="en-US" dirty="0"/>
          </a:p>
        </p:txBody>
      </p:sp>
    </p:spTree>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FC18EAB1-F4FE-434F-842B-5948179167FF}"/>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2D2D5D69-AE99-439C-8F4F-97A5AB8F7576}"/>
              </a:ext>
            </a:extLst>
          </p:cNvPr>
          <p:cNvSpPr>
            <a:spLocks noGrp="1" noChangeArrowheads="1"/>
          </p:cNvSpPr>
          <p:nvPr>
            <p:ph idx="1"/>
          </p:nvPr>
        </p:nvSpPr>
        <p:spPr>
          <a:xfrm>
            <a:off x="457200" y="1143000"/>
            <a:ext cx="8229600" cy="5410200"/>
          </a:xfrm>
        </p:spPr>
        <p:txBody>
          <a:bodyPr>
            <a:normAutofit/>
          </a:bodyPr>
          <a:lstStyle/>
          <a:p>
            <a:pPr marL="609600" indent="-609600" algn="ctr"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It’s a life of challenge!</a:t>
            </a:r>
          </a:p>
          <a:p>
            <a:pPr marL="609600" indent="-609600" algn="ctr"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It’s a life of commitment!</a:t>
            </a:r>
          </a:p>
          <a:p>
            <a:pPr marL="609600" indent="-609600" algn="ctr"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When you do</a:t>
            </a:r>
          </a:p>
          <a:p>
            <a:pPr marL="609600" indent="-609600" algn="ctr"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you find the victorious life -</a:t>
            </a:r>
          </a:p>
          <a:p>
            <a:pPr marL="609600" indent="-609600" algn="ctr"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the life God planned for</a:t>
            </a:r>
          </a:p>
          <a:p>
            <a:pPr marL="609600" indent="-609600" algn="ctr"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you to have!</a:t>
            </a: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EBA6B477-7A5A-4A4F-BAAE-10279729ACFF}"/>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87E468FD-3D7D-4ED4-B488-0FA655289613}"/>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It’s not an Old Testament animal blood sacrifice, but </a:t>
            </a:r>
            <a:r>
              <a:rPr lang="en-US" sz="4400" b="1" u="sng" dirty="0">
                <a:solidFill>
                  <a:srgbClr val="990033"/>
                </a:solidFill>
                <a:effectLst>
                  <a:outerShdw blurRad="38100" dist="38100" dir="2700000" algn="tl">
                    <a:srgbClr val="000000">
                      <a:alpha val="43137"/>
                    </a:srgbClr>
                  </a:outerShdw>
                </a:effectLst>
                <a:latin typeface="Arial Narrow" pitchFamily="34" charset="0"/>
              </a:rPr>
              <a:t>your own bodies</a:t>
            </a:r>
            <a:r>
              <a:rPr lang="en-US" sz="4400" b="1" dirty="0">
                <a:solidFill>
                  <a:srgbClr val="990033"/>
                </a:solidFill>
                <a:effectLst>
                  <a:outerShdw blurRad="38100" dist="38100" dir="2700000" algn="tl">
                    <a:srgbClr val="000000">
                      <a:alpha val="43137"/>
                    </a:srgbClr>
                  </a:outerShdw>
                </a:effectLst>
                <a:latin typeface="Arial Narrow" pitchFamily="34" charset="0"/>
              </a:rPr>
              <a:t>!</a:t>
            </a:r>
          </a:p>
        </p:txBody>
      </p:sp>
      <p:sp>
        <p:nvSpPr>
          <p:cNvPr id="4" name="Rectangle 3">
            <a:extLst>
              <a:ext uri="{FF2B5EF4-FFF2-40B4-BE49-F238E27FC236}">
                <a16:creationId xmlns:a16="http://schemas.microsoft.com/office/drawing/2014/main" id="{0DA63225-7218-4B74-93C7-CC8C4E434A4F}"/>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46655AEC-7D2D-4312-8CEC-E93ECBCF596E}"/>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77140484-96D8-4417-8B6F-425838C5C8FC}"/>
              </a:ext>
            </a:extLst>
          </p:cNvPr>
          <p:cNvSpPr>
            <a:spLocks noGrp="1" noChangeArrowheads="1"/>
          </p:cNvSpPr>
          <p:nvPr>
            <p:ph idx="1"/>
          </p:nvPr>
        </p:nvSpPr>
        <p:spPr>
          <a:xfrm>
            <a:off x="457200" y="1143000"/>
            <a:ext cx="8229600" cy="5410200"/>
          </a:xfrm>
        </p:spPr>
        <p:txBody>
          <a:bodyPr>
            <a:normAutofit/>
          </a:bodyPr>
          <a:lstStyle/>
          <a:p>
            <a:pPr marL="609600" indent="-609600" algn="just" eaLnBrk="1" fontAlgn="auto" hangingPunct="1">
              <a:spcAft>
                <a:spcPts val="0"/>
              </a:spcAft>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It’s not an Old Testament animal blood sacrifice, but </a:t>
            </a:r>
            <a:r>
              <a:rPr lang="en-US" sz="4400" b="1" u="sng" dirty="0">
                <a:solidFill>
                  <a:srgbClr val="990033"/>
                </a:solidFill>
                <a:effectLst>
                  <a:outerShdw blurRad="38100" dist="38100" dir="2700000" algn="tl">
                    <a:srgbClr val="000000">
                      <a:alpha val="43137"/>
                    </a:srgbClr>
                  </a:outerShdw>
                </a:effectLst>
                <a:latin typeface="Arial Narrow" pitchFamily="34" charset="0"/>
              </a:rPr>
              <a:t>your own bodies</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609600" indent="-609600">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1.  An example of blood sacrifice:</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Atonement </a:t>
            </a:r>
            <a:r>
              <a:rPr lang="en-US" sz="4400" b="1" dirty="0">
                <a:solidFill>
                  <a:srgbClr val="990033"/>
                </a:solidFill>
                <a:effectLst>
                  <a:outerShdw blurRad="38100" dist="38100" dir="2700000" algn="tl">
                    <a:srgbClr val="000000">
                      <a:alpha val="43137"/>
                    </a:srgbClr>
                  </a:outerShdw>
                </a:effectLst>
                <a:latin typeface="Arial Narrow" pitchFamily="34" charset="0"/>
              </a:rPr>
              <a:t>(Yom 	Kipper).</a:t>
            </a:r>
            <a:endParaRPr lang="en-US" sz="4400" b="1" dirty="0">
              <a:latin typeface="Arial" charset="0"/>
            </a:endParaRPr>
          </a:p>
          <a:p>
            <a:pPr marL="609600" indent="-609600" algn="ctr">
              <a:buFontTx/>
              <a:buNone/>
              <a:defRPr/>
            </a:pPr>
            <a:r>
              <a:rPr lang="en-US" sz="4400" b="1" dirty="0">
                <a:latin typeface="Arial" charset="0"/>
              </a:rPr>
              <a:t>	</a:t>
            </a:r>
            <a:r>
              <a:rPr lang="en-US" sz="2800" b="1" dirty="0">
                <a:effectLst>
                  <a:outerShdw blurRad="38100" dist="38100" dir="2700000" algn="tl">
                    <a:srgbClr val="000000">
                      <a:alpha val="43137"/>
                    </a:srgbClr>
                  </a:outerShdw>
                </a:effectLst>
                <a:latin typeface="Arial" charset="0"/>
              </a:rPr>
              <a:t>(Leviticus 16:2-34)</a:t>
            </a:r>
          </a:p>
          <a:p>
            <a:pPr marL="609600" indent="-609600" algn="just" eaLnBrk="1" fontAlgn="auto" hangingPunct="1">
              <a:spcAft>
                <a:spcPts val="0"/>
              </a:spcAft>
              <a:buFont typeface="Wingdings 2" panose="05020102010507070707" pitchFamily="18" charset="2"/>
              <a:buNone/>
              <a:defRPr/>
            </a:pPr>
            <a:endParaRPr lang="en-US" sz="4400" b="1" dirty="0">
              <a:solidFill>
                <a:srgbClr val="990033"/>
              </a:solidFill>
              <a:effectLst>
                <a:outerShdw blurRad="38100" dist="38100" dir="2700000" algn="tl">
                  <a:srgbClr val="000000">
                    <a:alpha val="43137"/>
                  </a:srgbClr>
                </a:outerShdw>
              </a:effectLst>
              <a:latin typeface="Arial Narrow" pitchFamily="34" charset="0"/>
            </a:endParaRPr>
          </a:p>
        </p:txBody>
      </p:sp>
      <p:sp>
        <p:nvSpPr>
          <p:cNvPr id="4" name="Rectangle 3">
            <a:extLst>
              <a:ext uri="{FF2B5EF4-FFF2-40B4-BE49-F238E27FC236}">
                <a16:creationId xmlns:a16="http://schemas.microsoft.com/office/drawing/2014/main" id="{AD619F9D-4EB4-4251-95EE-26CA5A92B9EB}"/>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B8BBCE5-5A00-414C-93C1-CC3B09D68CD5}"/>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24579" name="Content Placeholder 3" descr="Slide Picture 4.tif">
            <a:extLst>
              <a:ext uri="{FF2B5EF4-FFF2-40B4-BE49-F238E27FC236}">
                <a16:creationId xmlns:a16="http://schemas.microsoft.com/office/drawing/2014/main" id="{56AE07A7-CD0B-4AB6-924D-6C6AE5B3C3CF}"/>
              </a:ext>
            </a:extLst>
          </p:cNvPr>
          <p:cNvPicPr>
            <a:picLocks noGrp="1" noChangeAspect="1" noChangeArrowheads="1"/>
          </p:cNvPicPr>
          <p:nvPr>
            <p:ph idx="1"/>
          </p:nvPr>
        </p:nvPicPr>
        <p:blipFill>
          <a:blip r:embed="rId3">
            <a:clrChange>
              <a:clrFrom>
                <a:srgbClr val="F1F5F5"/>
              </a:clrFrom>
              <a:clrTo>
                <a:srgbClr val="F1F5F5">
                  <a:alpha val="0"/>
                </a:srgbClr>
              </a:clrTo>
            </a:clrChange>
            <a:extLst>
              <a:ext uri="{28A0092B-C50C-407E-A947-70E740481C1C}">
                <a14:useLocalDpi xmlns:a14="http://schemas.microsoft.com/office/drawing/2010/main" val="0"/>
              </a:ext>
            </a:extLst>
          </a:blip>
          <a:srcRect/>
          <a:stretch>
            <a:fillRect/>
          </a:stretch>
        </p:blipFill>
        <p:spPr>
          <a:xfrm>
            <a:off x="693738" y="1143000"/>
            <a:ext cx="7756525" cy="5638800"/>
          </a:xfrm>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29EEF2EA-106A-4E0F-BFAA-464847D065E3}"/>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0BD9686F-DF9F-42C9-A8AA-9E14B05597A2}"/>
              </a:ext>
            </a:extLst>
          </p:cNvPr>
          <p:cNvSpPr>
            <a:spLocks noGrp="1" noChangeArrowheads="1"/>
          </p:cNvSpPr>
          <p:nvPr>
            <p:ph idx="1"/>
          </p:nvPr>
        </p:nvSpPr>
        <p:spPr>
          <a:xfrm>
            <a:off x="457200" y="1143000"/>
            <a:ext cx="8229600" cy="5410200"/>
          </a:xfrm>
        </p:spPr>
        <p:txBody>
          <a:bodyPr>
            <a:normAutofit/>
          </a:bodyPr>
          <a:lstStyle/>
          <a:p>
            <a:pPr marL="609600" indent="-609600">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1.  An example of blood sacrifice:</a:t>
            </a:r>
          </a:p>
          <a:p>
            <a:pPr marL="609600" indent="-609600">
              <a:buFontTx/>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a:t>
            </a:r>
            <a:r>
              <a:rPr lang="en-US" sz="4400" b="1" dirty="0">
                <a:solidFill>
                  <a:srgbClr val="339966"/>
                </a:solidFill>
                <a:effectLst>
                  <a:outerShdw blurRad="38100" dist="38100" dir="2700000" algn="tl">
                    <a:srgbClr val="000000">
                      <a:alpha val="43137"/>
                    </a:srgbClr>
                  </a:outerShdw>
                </a:effectLst>
                <a:latin typeface="Arial Narrow" pitchFamily="34" charset="0"/>
              </a:rPr>
              <a:t>The Day of Atonement </a:t>
            </a:r>
            <a:r>
              <a:rPr lang="en-US" sz="4400" b="1" dirty="0">
                <a:solidFill>
                  <a:srgbClr val="990033"/>
                </a:solidFill>
                <a:effectLst>
                  <a:outerShdw blurRad="38100" dist="38100" dir="2700000" algn="tl">
                    <a:srgbClr val="000000">
                      <a:alpha val="43137"/>
                    </a:srgbClr>
                  </a:outerShdw>
                </a:effectLst>
                <a:latin typeface="Arial Narrow" pitchFamily="34" charset="0"/>
              </a:rPr>
              <a:t>(Yom 	Kipper).</a:t>
            </a:r>
            <a:endParaRPr lang="en-US" sz="4400" b="1" dirty="0">
              <a:latin typeface="Arial" charset="0"/>
            </a:endParaRPr>
          </a:p>
          <a:p>
            <a:pPr marL="609600" indent="-609600" algn="just">
              <a:buFontTx/>
              <a:buNone/>
              <a:defRPr/>
            </a:pPr>
            <a:r>
              <a:rPr lang="en-US" sz="2800" b="1" dirty="0">
                <a:solidFill>
                  <a:schemeClr val="tx1"/>
                </a:solidFill>
                <a:effectLst>
                  <a:outerShdw blurRad="38100" dist="38100" dir="2700000" algn="tl">
                    <a:srgbClr val="000000">
                      <a:alpha val="43137"/>
                    </a:srgbClr>
                  </a:outerShdw>
                </a:effectLst>
                <a:latin typeface="Arial" charset="0"/>
              </a:rPr>
              <a:t>Leviticus 16:6 - Aaron is to offer the bull </a:t>
            </a:r>
            <a:r>
              <a:rPr lang="en-US" sz="2800" b="1" u="sng" dirty="0">
                <a:solidFill>
                  <a:schemeClr val="tx1"/>
                </a:solidFill>
                <a:effectLst>
                  <a:outerShdw blurRad="38100" dist="38100" dir="2700000" algn="tl">
                    <a:srgbClr val="000000">
                      <a:alpha val="43137"/>
                    </a:srgbClr>
                  </a:outerShdw>
                </a:effectLst>
                <a:latin typeface="Arial" charset="0"/>
              </a:rPr>
              <a:t>for his own sin offering</a:t>
            </a:r>
            <a:r>
              <a:rPr lang="en-US" sz="2800" b="1" dirty="0">
                <a:solidFill>
                  <a:schemeClr val="tx1"/>
                </a:solidFill>
                <a:effectLst>
                  <a:outerShdw blurRad="38100" dist="38100" dir="2700000" algn="tl">
                    <a:srgbClr val="000000">
                      <a:alpha val="43137"/>
                    </a:srgbClr>
                  </a:outerShdw>
                </a:effectLst>
                <a:latin typeface="Arial" charset="0"/>
              </a:rPr>
              <a:t> to make atonement for himself and his household.</a:t>
            </a:r>
          </a:p>
        </p:txBody>
      </p:sp>
      <p:sp>
        <p:nvSpPr>
          <p:cNvPr id="4" name="Rectangle 3">
            <a:extLst>
              <a:ext uri="{FF2B5EF4-FFF2-40B4-BE49-F238E27FC236}">
                <a16:creationId xmlns:a16="http://schemas.microsoft.com/office/drawing/2014/main" id="{B5E768C3-034A-4EC2-8C49-B6B901F6EED0}"/>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ABF4916F-4F31-42FC-811B-5F19EBAB5536}"/>
              </a:ext>
            </a:extLst>
          </p:cNvPr>
          <p:cNvSpPr>
            <a:spLocks noGrp="1" noChangeArrowheads="1"/>
          </p:cNvSpPr>
          <p:nvPr>
            <p:ph type="title"/>
          </p:nvPr>
        </p:nvSpPr>
        <p:spPr>
          <a:xfrm>
            <a:off x="457200" y="990600"/>
            <a:ext cx="8229600" cy="45719"/>
          </a:xfrm>
        </p:spPr>
        <p:txBody>
          <a:bodyPr>
            <a:normAutofit fontScale="90000"/>
          </a:bodyPr>
          <a:lstStyle/>
          <a:p>
            <a:pPr algn="ctr" eaLnBrk="1" fontAlgn="auto" hangingPunct="1">
              <a:spcAft>
                <a:spcPts val="0"/>
              </a:spcAft>
              <a:defRPr/>
            </a:pPr>
            <a:br>
              <a:rPr lang="en-US" sz="3200" dirty="0">
                <a:solidFill>
                  <a:srgbClr val="0070C0"/>
                </a:solidFill>
              </a:rPr>
            </a:br>
            <a:endParaRPr lang="en-US" sz="3200" dirty="0">
              <a:solidFill>
                <a:srgbClr val="0070C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4339" name="Rectangle 1027">
            <a:extLst>
              <a:ext uri="{FF2B5EF4-FFF2-40B4-BE49-F238E27FC236}">
                <a16:creationId xmlns:a16="http://schemas.microsoft.com/office/drawing/2014/main" id="{26D9EC5D-E813-4F19-99C4-48EA5C2B4CFC}"/>
              </a:ext>
            </a:extLst>
          </p:cNvPr>
          <p:cNvSpPr>
            <a:spLocks noGrp="1" noChangeArrowheads="1"/>
          </p:cNvSpPr>
          <p:nvPr>
            <p:ph idx="1"/>
          </p:nvPr>
        </p:nvSpPr>
        <p:spPr>
          <a:xfrm>
            <a:off x="457200" y="1143000"/>
            <a:ext cx="8229600" cy="5410200"/>
          </a:xfrm>
        </p:spPr>
        <p:txBody>
          <a:bodyPr>
            <a:normAutofit/>
          </a:bodyPr>
          <a:lstStyle/>
          <a:p>
            <a:pPr marL="609600" indent="-609600" algn="just">
              <a:lnSpc>
                <a:spcPct val="90000"/>
              </a:lnSpc>
              <a:buFontTx/>
              <a:buNone/>
              <a:defRPr/>
            </a:pPr>
            <a:r>
              <a:rPr lang="en-US" sz="2700" b="1" dirty="0">
                <a:solidFill>
                  <a:schemeClr val="tx1"/>
                </a:solidFill>
                <a:effectLst>
                  <a:outerShdw blurRad="38100" dist="38100" dir="2700000" algn="tl">
                    <a:srgbClr val="000000">
                      <a:alpha val="43137"/>
                    </a:srgbClr>
                  </a:outerShdw>
                </a:effectLst>
                <a:latin typeface="Arial" charset="0"/>
              </a:rPr>
              <a:t>Leviticus 16:15, 21-22 - He shall then slaughter the goat for </a:t>
            </a:r>
            <a:r>
              <a:rPr lang="en-US" sz="2700" b="1" u="sng" dirty="0">
                <a:solidFill>
                  <a:schemeClr val="tx1"/>
                </a:solidFill>
                <a:effectLst>
                  <a:outerShdw blurRad="38100" dist="38100" dir="2700000" algn="tl">
                    <a:srgbClr val="000000">
                      <a:alpha val="43137"/>
                    </a:srgbClr>
                  </a:outerShdw>
                </a:effectLst>
                <a:latin typeface="Arial" charset="0"/>
              </a:rPr>
              <a:t>the sin offering for the people</a:t>
            </a:r>
            <a:r>
              <a:rPr lang="en-US" sz="2700" b="1" dirty="0">
                <a:solidFill>
                  <a:schemeClr val="tx1"/>
                </a:solidFill>
                <a:effectLst>
                  <a:outerShdw blurRad="38100" dist="38100" dir="2700000" algn="tl">
                    <a:srgbClr val="000000">
                      <a:alpha val="43137"/>
                    </a:srgbClr>
                  </a:outerShdw>
                </a:effectLst>
                <a:latin typeface="Arial" charset="0"/>
              </a:rPr>
              <a:t> and take its blood behind the curtain and do with it as he did with the bull’s blood: He shall sprinkle it on the atonement cover and in front of it . . . He is to lay both hands on the head of the live goat and confess over it all the wickedness and rebellion of the Israelites — all their sins — and put them on the goat’s head. </a:t>
            </a:r>
            <a:r>
              <a:rPr lang="en-US" sz="2700" b="1" u="sng" dirty="0">
                <a:solidFill>
                  <a:schemeClr val="tx1"/>
                </a:solidFill>
                <a:effectLst>
                  <a:outerShdw blurRad="38100" dist="38100" dir="2700000" algn="tl">
                    <a:srgbClr val="000000">
                      <a:alpha val="43137"/>
                    </a:srgbClr>
                  </a:outerShdw>
                </a:effectLst>
                <a:latin typeface="Arial" charset="0"/>
              </a:rPr>
              <a:t>He shall send the goat away into the desert</a:t>
            </a:r>
            <a:r>
              <a:rPr lang="en-US" sz="2700" b="1" dirty="0">
                <a:solidFill>
                  <a:schemeClr val="tx1"/>
                </a:solidFill>
                <a:effectLst>
                  <a:outerShdw blurRad="38100" dist="38100" dir="2700000" algn="tl">
                    <a:srgbClr val="000000">
                      <a:alpha val="43137"/>
                    </a:srgbClr>
                  </a:outerShdw>
                </a:effectLst>
                <a:latin typeface="Arial" charset="0"/>
              </a:rPr>
              <a:t> in the care of a man appointed for the task. The goat will carry on itself all their sins to a solitary place; and the man shall release it in the desert.</a:t>
            </a:r>
          </a:p>
          <a:p>
            <a:pPr marL="609600" indent="-609600" algn="just">
              <a:buFontTx/>
              <a:buNone/>
              <a:defRPr/>
            </a:pPr>
            <a:endParaRPr lang="en-US" sz="2800" b="1" dirty="0">
              <a:solidFill>
                <a:schemeClr val="tx1"/>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30E9880F-FE7F-4C48-9578-93B2F44A14DD}"/>
              </a:ext>
            </a:extLst>
          </p:cNvPr>
          <p:cNvSpPr/>
          <p:nvPr/>
        </p:nvSpPr>
        <p:spPr>
          <a:xfrm>
            <a:off x="762000" y="152400"/>
            <a:ext cx="7848600" cy="523875"/>
          </a:xfrm>
          <a:prstGeom prst="rect">
            <a:avLst/>
          </a:prstGeom>
        </p:spPr>
        <p:txBody>
          <a:bodyPr>
            <a:spAutoFit/>
          </a:bodyPr>
          <a:lstStyle/>
          <a:p>
            <a:pPr algn="ctr" eaLnBrk="1" hangingPunct="1">
              <a:defRPr/>
            </a:pPr>
            <a:r>
              <a:rPr lang="en-US" dirty="0">
                <a:solidFill>
                  <a:srgbClr val="002060"/>
                </a:solidFill>
                <a:effectLst>
                  <a:outerShdw blurRad="38100" dist="38100" dir="2700000" algn="tl">
                    <a:srgbClr val="000000">
                      <a:alpha val="43137"/>
                    </a:srgbClr>
                  </a:outerShdw>
                </a:effectLst>
              </a:rPr>
              <a:t>I.  What </a:t>
            </a:r>
            <a:r>
              <a:rPr lang="en-US">
                <a:solidFill>
                  <a:srgbClr val="002060"/>
                </a:solidFill>
                <a:effectLst>
                  <a:outerShdw blurRad="38100" dist="38100" dir="2700000" algn="tl">
                    <a:srgbClr val="000000">
                      <a:alpha val="43137"/>
                    </a:srgbClr>
                  </a:outerShdw>
                </a:effectLst>
              </a:rPr>
              <a:t>is Sacrificed?</a:t>
            </a:r>
            <a:endParaRPr lang="en-US" dirty="0"/>
          </a:p>
        </p:txBody>
      </p:sp>
    </p:spTree>
  </p:cSld>
  <p:clrMapOvr>
    <a:masterClrMapping/>
  </p:clrMapOvr>
  <p:transition>
    <p:dissolv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Metro</Template>
  <TotalTime>24168</TotalTime>
  <Words>2860</Words>
  <Application>Microsoft Office PowerPoint</Application>
  <PresentationFormat>On-screen Show (4:3)</PresentationFormat>
  <Paragraphs>255</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Narrow</vt:lpstr>
      <vt:lpstr>Calibri</vt:lpstr>
      <vt:lpstr>Franklin Gothic Medium</vt:lpstr>
      <vt:lpstr>Lucida Sans Unicode</vt:lpstr>
      <vt:lpstr>Segoe UI Symbol</vt:lpstr>
      <vt:lpstr>Times New Roman</vt:lpstr>
      <vt:lpstr>Wingdings 2</vt:lpstr>
      <vt:lpstr>Trek</vt:lpstr>
      <vt:lpstr>what  does  a living  sacrifice involve?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Thomason Internet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Homosexual Agenda  Romans 1:18-32</dc:title>
  <dc:creator>Stephen H. Thomason</dc:creator>
  <cp:lastModifiedBy>Stephen Thomason</cp:lastModifiedBy>
  <cp:revision>1425</cp:revision>
  <dcterms:created xsi:type="dcterms:W3CDTF">2005-04-23T22:37:40Z</dcterms:created>
  <dcterms:modified xsi:type="dcterms:W3CDTF">2021-02-06T19:21:18Z</dcterms:modified>
</cp:coreProperties>
</file>