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781" r:id="rId3"/>
    <p:sldId id="1214" r:id="rId4"/>
    <p:sldId id="1215" r:id="rId5"/>
    <p:sldId id="1267" r:id="rId6"/>
    <p:sldId id="678" r:id="rId7"/>
    <p:sldId id="925" r:id="rId8"/>
    <p:sldId id="1268" r:id="rId9"/>
    <p:sldId id="1269" r:id="rId10"/>
    <p:sldId id="1270" r:id="rId11"/>
    <p:sldId id="1271" r:id="rId12"/>
    <p:sldId id="1272" r:id="rId13"/>
    <p:sldId id="1273" r:id="rId14"/>
    <p:sldId id="1274" r:id="rId15"/>
    <p:sldId id="1275" r:id="rId16"/>
    <p:sldId id="1276" r:id="rId17"/>
    <p:sldId id="1277" r:id="rId18"/>
    <p:sldId id="1278" r:id="rId19"/>
    <p:sldId id="1279" r:id="rId20"/>
    <p:sldId id="1280" r:id="rId21"/>
    <p:sldId id="651" r:id="rId22"/>
    <p:sldId id="1249" r:id="rId23"/>
    <p:sldId id="1281" r:id="rId24"/>
    <p:sldId id="1282" r:id="rId25"/>
    <p:sldId id="1283" r:id="rId26"/>
    <p:sldId id="1284" r:id="rId27"/>
    <p:sldId id="1135" r:id="rId28"/>
    <p:sldId id="1285" r:id="rId29"/>
    <p:sldId id="1287" r:id="rId30"/>
    <p:sldId id="1288" r:id="rId31"/>
    <p:sldId id="1289" r:id="rId32"/>
    <p:sldId id="1290" r:id="rId33"/>
    <p:sldId id="1291" r:id="rId34"/>
    <p:sldId id="1292" r:id="rId35"/>
    <p:sldId id="1293" r:id="rId36"/>
    <p:sldId id="1294" r:id="rId37"/>
    <p:sldId id="1295" r:id="rId38"/>
    <p:sldId id="1296" r:id="rId39"/>
    <p:sldId id="1297" r:id="rId40"/>
    <p:sldId id="1298" r:id="rId41"/>
    <p:sldId id="1299" r:id="rId42"/>
    <p:sldId id="1300" r:id="rId43"/>
    <p:sldId id="1025" r:id="rId44"/>
    <p:sldId id="1301" r:id="rId45"/>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90"/>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D808ADA-ECEA-4C1F-9DA6-53043B803A25}"/>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5A43331-4D6D-489B-A580-C88F93EF460A}"/>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E5CAC2E-21BE-47C5-957D-97B37B8BE2AC}"/>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DA0E109-C3AF-4460-836B-8B4B314E3445}"/>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677AEBAC-C0A3-4A70-85F5-3C3007FEF4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F08437-087A-4101-B8AD-EAE33B26AC3C}"/>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332FAF0-9414-42A8-8C8A-3F4CAD1FD797}"/>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C0EA8DC2-A06E-4485-BF9F-9A9DEFE4B879}"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50E56F3D-5CB6-4EB3-80BD-0565775845B4}"/>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D2860A59-7CCF-4740-857B-AE7877FF4C7C}"/>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77D71EB-DBD7-4E54-BFBE-DBDDCAF286CA}"/>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A4DBA537-E2D3-4F29-AC09-C2C68FFD9D16}"/>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D6DF1560-A48E-4F10-BA04-F42EC8A85E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A9D2547-E131-4EA1-824D-742E131912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EF10556-8391-4BD6-AE79-E542CFA5F3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93AA061-B950-4382-A470-88451A47C3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951AB6-D1D3-4757-AB26-AA24B1B863AA}"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FD5BF1-A19B-47A8-B941-09BA5A10A0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0D4BE3F-6F58-4D0E-9797-F09B1AFBB8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67D30D2-234C-48F8-862F-5C18178C4C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87875-9D95-4729-B0FB-896FE7075714}"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F43F99C-3DAE-431F-BF30-9954747DD9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5AAEE54-887D-4F5F-B9CB-73DA4D3402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94B18CA2-9411-4012-8C7A-E59902B5C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B9E61D-75B1-477A-9067-B94C3393BAC5}"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B78B313-ACCB-4460-9E46-D4F740137E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5D0F6B9-338F-4230-A880-E79820A18E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74381ED-18EB-4678-B1E4-1703FD0D56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BCEB72-82F2-4788-A20F-2ECA02D4466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A66B433-0ABA-4349-83CF-95562FD8F4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A5355A3-EF81-4AC6-A2F9-4E2D727EB7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FB403666-15C8-40AC-A1D4-BAE83D7DB7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64099F-E4AF-4B4E-A5AA-9EBAE00179A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340F678-556F-4742-8DBB-687260DDDC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633FCEC-9814-4F13-8532-9D5DF4EBC2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64FE8B9-402F-4BC3-A78B-C08FAFB18D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FCD6F5-1217-4DCC-97F4-4FBEC8209CD7}"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2349CCBE-119D-499A-8725-BDB8B3C5D7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D107A9D-4AF6-442A-8E8D-11AFE08F40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253A268-4F12-429C-9E1F-A20ABA6F1A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2182CE-B765-469E-98FB-DC1728AAE3EB}"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2C11042-9B83-4F36-A3FF-EBF80D3ABB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44075E5E-5E32-4012-9CA2-C0FD23F48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3BB245B-08D0-4928-A7B7-6E95A5AF08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78CDD-B497-4E4F-BA1E-7EE153CCB2CE}"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9D23E7F-855F-4A65-850B-207CFD84FD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6095AF9-2F2C-496F-9139-95CFAD5EFA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C125CDD2-A9A8-4117-A218-E77FC05286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E3FE08-8803-43C7-86F4-895D4245AC8B}"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66F41C9-4265-4D1C-B6CA-33FE988451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643C7EAA-52F4-423E-A113-957E4161B8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CAEA946-E749-406F-A41A-9DA3BE025D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BA7F82-9E79-409B-A78B-B45618E5A518}"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07AF171-B744-4D75-AB4A-EEB2EE9F4A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B5510A9-B804-4BEA-9D33-C890D5948B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B57890BB-79CE-4684-BEE4-D92614FBCB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D7EC6A-7A83-4A23-9CB3-7F2DA75EE41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2EAED60-A7AC-4D85-817B-5E2B0E07EB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216F69B-A9FC-495A-92E3-E0DAB70158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CDCFB87-C4D2-4F89-AA17-22DCF215BF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F3EAF9-2DDA-4D39-B2DA-1EA2CA26EB9D}"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B9C7748-7E27-4BDB-B575-427E4433B5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1FD98B1-3012-4062-99D5-791A84071A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855BA31-356F-4D9F-8521-D93E9082F0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34DAC4-065F-469B-9A66-2247168E377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9AD453B-BA2F-487E-BBB7-CFDDBEDA7E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FE69B91-731A-40A4-B12B-4DA2A24F9D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FBEB182-C121-40A6-BE8E-582E0F3641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79680A-7AC6-4996-A7C4-CDFF13EC109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BB2655A-2F67-44DC-A77A-6BF8CF1784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EA0A62D8-890E-49EE-8E8D-0C12F7D2AE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79B060C-EC87-4987-8DBD-7B6E69885F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9A148A-A5B5-41AB-9141-CFD5F193D74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F32515A-0936-49C3-AEF6-DC5CB605C6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74646F5-A14A-47B1-A098-D431992C4B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9DC6963F-E113-49FE-9EB9-05BA184C98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4253F7-48C3-4B79-9E46-D51B19E1B3A9}"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C014F14-1D26-4C9B-9C9C-1EAC2306FF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35AE080-819C-4990-818F-88F1C5FFE9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9E2FC612-4128-44E3-944D-5F2633FF46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C8CE4A-46D2-4955-A6A1-684DFC1C48B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FD0EB50-91BE-4D3A-B2BE-D491558CA0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C134947-1C0A-4318-B619-C0C2F5E63B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62E23A4A-8497-4368-8FD8-5B96A291A3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FFAFCE-90F9-496C-A090-50CBC1316A07}"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C6795B6-581D-42F9-B4BF-37DE4E91D8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FD94A24-7BD8-4323-A548-A2E4D340DE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C142544-4DF1-4CED-8C85-7ABA4BFAF0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78AAAB-B3BF-44DF-B97B-62F8BFE0A17C}"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7692A1C-11A7-451F-AC2C-43B12C1D55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FF9C876-EA4A-4CD6-8AAC-5117BB8F1C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86C0F5F-9BAF-42DF-BB5A-4FFA92E58A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C2CB53-2B86-4E68-B962-7E6C89EA615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F7AD3ED-DF4C-4FD2-B951-394965E519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51D768E-7F65-46AB-B684-B35851F9CC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A1EDF0A-E518-4869-8049-32A7D48C0A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C84C43-54A4-4C19-8764-47B66BCFB9B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E66DB4C-4D79-40EF-87E6-9686E75B00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0E36B13-D67E-4DDC-B67F-359C94CE99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3997C8F-AEA9-4B5C-8152-9449B7217A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CF1611-DA9B-46A4-93C8-C67F1DDF132C}"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C66DF2E-989C-4E0A-998B-52F25E962E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3496648-42DF-4B63-BECF-DD82C1CB75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A4ADF40-07B7-4981-A1B5-CA82B504C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3738DE-C1B5-43DE-B390-0AA72E881C6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50ED7B1-0304-4A83-ACE8-A4097A0399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553A99D-9A74-4C89-AFED-A148B848F7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7CABAE3-87FC-42CE-8BFE-7218A2196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01793F-1C50-4D8B-87D0-63717297C89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DE2AF87-4851-4B59-9CB2-516BAD9D0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6817010-C37B-4C65-9AE2-CF7A012719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2FA01A2-0AB6-4732-91D4-1DD4C62447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20D494-64A1-48E6-8CDD-533CA0EB280A}"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D4313CB-860D-436E-9AE6-F1A499174C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7AE20FCD-58A9-44EC-87EF-679A597DE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5A1A094-31AF-443B-94A3-D2CB87C89A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ED3244-CA5D-408E-ACC3-A3FF0E623B4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D68231F-FB60-4B1F-992F-BE7A4C4CA5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6186E18-FC41-4F0E-AAA5-492597A194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1BC9B83-62A3-41F5-B3D8-33B709180C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ECD269-4171-4732-A698-169381A3977A}"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98270FBD-81F5-42F8-96F2-6B44CA5C01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5A391E3-09CD-4019-A98D-AB2D9D6638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40FB324-A5FF-4D58-A0FF-41A9FD00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DA43D0-816F-4507-ABBB-3CD00C26C9C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C9938808-1E4F-44D8-9BE4-6CE5917AC3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BEA0126-3C39-4B15-B19B-638D685DFC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B499F819-4DCD-477F-8E6F-810721AF96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16B232-5D3B-4EE4-86CC-7CE6D0C0756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B25B8D8-1A4A-4AB0-8C3F-8D464E159A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598E7E0-A30D-4FBE-A77E-39403A5850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3F0866E-1DFE-439A-84CF-89ADC8F600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2EC15F-E442-4191-BEAA-78B141DE49AA}"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5A612194-54AA-4F7C-BD97-2429D37321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86825BD-DCD7-4220-8FD3-D70B9BDD8D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3C090D91-569C-4BA4-AE78-338D8C0B2C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AB2DCB-14DB-4FC8-BA10-E32AA2527998}"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B0CA3C2D-0366-4C33-92EB-960C9EDB07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85FC75A-9D5B-453E-87CC-76AA54FE7E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908607E-22D7-4279-B307-D32DE71869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AE6451-60BD-4100-9CA9-52773F7268BA}"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F209BFD-4357-4075-BDEB-9608B2DCD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7B140B23-1EB0-4BE0-9E12-F1B5A76472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04CC9D7-8A83-40B2-BE75-AFC9ADB0F4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5DE007-C58D-4115-871A-A1036977CE5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983CD8E-6BE2-4888-961B-5A28FA858C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FEC1B33-ACF0-44AD-B44F-03172F33E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1B456B8-663A-4B62-9E65-58D29BDD06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A82E40-E8A5-4835-8BD3-EE8FFEF84A35}"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A9C6B45-792E-4CA8-8EC6-43ABE20FCB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7086010-4DCC-402D-ABD0-E11D7468B3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E1B4FD7-46AC-4F01-B719-F1025DEF1D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14B0D5-A33D-4372-93AB-F7EF043A3255}"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EDAFEE1-817A-471D-B433-59D937FCFD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FA15773F-6190-414C-857A-4040CE64F3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2CB9AB3-6B1F-4937-9C4B-E86494A5B4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350CFB-CDBE-4314-97C7-91EF14715A35}"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AF640A5A-DBCA-4049-A7C3-C257BA6CF1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2CEFDCF7-3176-4D68-9255-064184E076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63962A4E-FBF0-490B-8941-22F6786214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55A743-7B14-4489-A8CA-09BD09ED19E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9CFB3F5-B9F4-406A-906F-91BC60AF4D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0625CCFD-290D-4401-892D-FD477DA006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C349F0B-9544-4A71-A29F-54C1BDEF2B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E2E3F4-DBCE-4CE5-9AED-6C288DD17DB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DAC742F6-0D43-492B-9C18-D2E2BFAE3B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104795FC-0E76-49C7-96D1-1E9A67A0C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6889F544-3B44-4C61-86F3-4E38AE60CA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E06FC3-40E3-44E2-BF2B-DA310070A92F}"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368A832-C4D3-4FE8-BFC4-ED129BF6F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879E33C-CC25-4BC0-BD71-86BA552F86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A833A92-AF21-4A7E-A077-050BC4AB9F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688E58-2811-4AA4-8C5E-E0E869030E43}"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3B22187-6FC3-43F6-94D3-C6EF3BEC31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777F5A9-F1E7-43FA-B241-E421F0675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9021BDA-F61A-4B22-87D6-FC60CF2E0C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57AA80-B346-49B9-8C69-1371B6B18068}"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73B4797-2A11-47E3-BE52-F451396783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6B4B4EA-2EB1-4B94-94B5-AD483A2E3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D6A5272-C0C0-4A84-9676-E27B4CAD28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B7FFE1-41BE-4115-90D2-59F79A31982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279B906-1C7E-4403-8BDF-BECA7D172B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6AD793B-3ED9-45C0-BF93-D8FAF11800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E082EC8-A602-418A-BF38-F2765128B6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BB207-6234-44B0-941C-0CBCD5611533}"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1C2A4F1-838A-48EB-A31A-3BD028E754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2AE8AB6-65BF-42E0-B148-631D8540DF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48CC240-CC40-43C5-8807-C7CC5FFD15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34567E-0662-4599-8165-369D0D34507A}"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A40A595-3B7B-4D6A-AEA6-C401D7A5968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E6EBC369-D697-42E4-9A2F-BCE063C6166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55ED281-6B9E-41BC-A05E-5CE4081165B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CBF7A37-96A6-4B01-A281-E612454FF078}"/>
              </a:ext>
            </a:extLst>
          </p:cNvPr>
          <p:cNvSpPr>
            <a:spLocks noGrp="1"/>
          </p:cNvSpPr>
          <p:nvPr>
            <p:ph type="sldNum" sz="quarter" idx="12"/>
          </p:nvPr>
        </p:nvSpPr>
        <p:spPr>
          <a:xfrm>
            <a:off x="8229600" y="6473825"/>
            <a:ext cx="758825" cy="247650"/>
          </a:xfrm>
        </p:spPr>
        <p:txBody>
          <a:bodyPr/>
          <a:lstStyle>
            <a:lvl1pPr>
              <a:defRPr smtClean="0"/>
            </a:lvl1pPr>
          </a:lstStyle>
          <a:p>
            <a:pPr>
              <a:defRPr/>
            </a:pPr>
            <a:fld id="{32052FA7-7F8A-468D-9AB7-96CA6A02AEF5}" type="slidenum">
              <a:rPr lang="en-US" altLang="en-US"/>
              <a:pPr>
                <a:defRPr/>
              </a:pPr>
              <a:t>‹#›</a:t>
            </a:fld>
            <a:endParaRPr lang="en-US" altLang="en-US"/>
          </a:p>
        </p:txBody>
      </p:sp>
    </p:spTree>
    <p:extLst>
      <p:ext uri="{BB962C8B-B14F-4D97-AF65-F5344CB8AC3E}">
        <p14:creationId xmlns:p14="http://schemas.microsoft.com/office/powerpoint/2010/main" val="388809817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4E5A597-DA40-487F-9B9D-BE98F0D09FE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E49F053-B0E9-41C1-8A95-EE0A53BD73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6303687-880C-4B0E-9459-571CF158A90A}"/>
              </a:ext>
            </a:extLst>
          </p:cNvPr>
          <p:cNvSpPr>
            <a:spLocks noGrp="1"/>
          </p:cNvSpPr>
          <p:nvPr>
            <p:ph type="sldNum" sz="quarter" idx="12"/>
          </p:nvPr>
        </p:nvSpPr>
        <p:spPr/>
        <p:txBody>
          <a:bodyPr/>
          <a:lstStyle>
            <a:lvl1pPr>
              <a:defRPr/>
            </a:lvl1pPr>
          </a:lstStyle>
          <a:p>
            <a:pPr>
              <a:defRPr/>
            </a:pPr>
            <a:fld id="{A5BDE2CC-3A3D-4A48-AAE7-436FCA6612B7}" type="slidenum">
              <a:rPr lang="en-US" altLang="en-US"/>
              <a:pPr>
                <a:defRPr/>
              </a:pPr>
              <a:t>‹#›</a:t>
            </a:fld>
            <a:endParaRPr lang="en-US" altLang="en-US"/>
          </a:p>
        </p:txBody>
      </p:sp>
    </p:spTree>
    <p:extLst>
      <p:ext uri="{BB962C8B-B14F-4D97-AF65-F5344CB8AC3E}">
        <p14:creationId xmlns:p14="http://schemas.microsoft.com/office/powerpoint/2010/main" val="343311865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92849-1349-419F-BC7A-4727F05A306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8C4BC9C-56BF-4F42-BB2A-4725923877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1E6A6E-2C6D-4701-AD4E-9B9E1C9E65B6}"/>
              </a:ext>
            </a:extLst>
          </p:cNvPr>
          <p:cNvSpPr>
            <a:spLocks noGrp="1"/>
          </p:cNvSpPr>
          <p:nvPr>
            <p:ph type="sldNum" sz="quarter" idx="12"/>
          </p:nvPr>
        </p:nvSpPr>
        <p:spPr/>
        <p:txBody>
          <a:bodyPr/>
          <a:lstStyle>
            <a:lvl1pPr>
              <a:defRPr smtClean="0"/>
            </a:lvl1pPr>
          </a:lstStyle>
          <a:p>
            <a:pPr>
              <a:defRPr/>
            </a:pPr>
            <a:fld id="{1F13D5CA-259E-4423-93D0-59DD9A553F55}" type="slidenum">
              <a:rPr lang="en-US" altLang="en-US"/>
              <a:pPr>
                <a:defRPr/>
              </a:pPr>
              <a:t>‹#›</a:t>
            </a:fld>
            <a:endParaRPr lang="en-US" altLang="en-US"/>
          </a:p>
        </p:txBody>
      </p:sp>
    </p:spTree>
    <p:extLst>
      <p:ext uri="{BB962C8B-B14F-4D97-AF65-F5344CB8AC3E}">
        <p14:creationId xmlns:p14="http://schemas.microsoft.com/office/powerpoint/2010/main" val="395180623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609D2605-5196-4526-A7B8-FC4DBB6995C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28C69094-3E85-4FB8-A06B-77D68045CEB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52B1FA2-991D-4AC7-850E-00310DB9626F}"/>
              </a:ext>
            </a:extLst>
          </p:cNvPr>
          <p:cNvSpPr>
            <a:spLocks noGrp="1"/>
          </p:cNvSpPr>
          <p:nvPr>
            <p:ph type="sldNum" sz="quarter" idx="12"/>
          </p:nvPr>
        </p:nvSpPr>
        <p:spPr>
          <a:xfrm>
            <a:off x="8229600" y="6473825"/>
            <a:ext cx="758825" cy="247650"/>
          </a:xfrm>
        </p:spPr>
        <p:txBody>
          <a:bodyPr/>
          <a:lstStyle>
            <a:lvl1pPr>
              <a:defRPr smtClean="0"/>
            </a:lvl1pPr>
          </a:lstStyle>
          <a:p>
            <a:pPr>
              <a:defRPr/>
            </a:pPr>
            <a:fld id="{B95E5E85-2280-4D53-BBD5-A59927295D84}" type="slidenum">
              <a:rPr lang="en-US" altLang="en-US"/>
              <a:pPr>
                <a:defRPr/>
              </a:pPr>
              <a:t>‹#›</a:t>
            </a:fld>
            <a:endParaRPr lang="en-US" altLang="en-US"/>
          </a:p>
        </p:txBody>
      </p:sp>
    </p:spTree>
    <p:extLst>
      <p:ext uri="{BB962C8B-B14F-4D97-AF65-F5344CB8AC3E}">
        <p14:creationId xmlns:p14="http://schemas.microsoft.com/office/powerpoint/2010/main" val="4934076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C82DB05-FCF2-4E3B-9CF6-BE11EFEDF63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9757D014-2E0A-474B-868D-B374E80DE5B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0135DEB-2D6E-4E60-9F40-AAAA30502C3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945004FA-2A69-46DD-AB51-8CD17876C7AD}"/>
              </a:ext>
            </a:extLst>
          </p:cNvPr>
          <p:cNvSpPr>
            <a:spLocks noGrp="1"/>
          </p:cNvSpPr>
          <p:nvPr>
            <p:ph type="sldNum" sz="quarter" idx="12"/>
          </p:nvPr>
        </p:nvSpPr>
        <p:spPr/>
        <p:txBody>
          <a:bodyPr/>
          <a:lstStyle>
            <a:lvl1pPr>
              <a:defRPr smtClean="0"/>
            </a:lvl1pPr>
          </a:lstStyle>
          <a:p>
            <a:pPr>
              <a:defRPr/>
            </a:pPr>
            <a:fld id="{5546D0B2-DE69-4D8F-ADC2-AA8667C4506B}" type="slidenum">
              <a:rPr lang="en-US" altLang="en-US"/>
              <a:pPr>
                <a:defRPr/>
              </a:pPr>
              <a:t>‹#›</a:t>
            </a:fld>
            <a:endParaRPr lang="en-US" altLang="en-US"/>
          </a:p>
        </p:txBody>
      </p:sp>
    </p:spTree>
    <p:extLst>
      <p:ext uri="{BB962C8B-B14F-4D97-AF65-F5344CB8AC3E}">
        <p14:creationId xmlns:p14="http://schemas.microsoft.com/office/powerpoint/2010/main" val="303651878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C769469-2F84-4168-A1E6-AB9440DF379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FBFBDBEE-8119-4A19-8F21-0C4943B8C9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38A22E99-8F40-43D3-B611-41B5D2D68663}"/>
              </a:ext>
            </a:extLst>
          </p:cNvPr>
          <p:cNvSpPr>
            <a:spLocks noGrp="1"/>
          </p:cNvSpPr>
          <p:nvPr>
            <p:ph type="sldNum" sz="quarter" idx="12"/>
          </p:nvPr>
        </p:nvSpPr>
        <p:spPr/>
        <p:txBody>
          <a:bodyPr/>
          <a:lstStyle>
            <a:lvl1pPr>
              <a:defRPr/>
            </a:lvl1pPr>
          </a:lstStyle>
          <a:p>
            <a:pPr>
              <a:defRPr/>
            </a:pPr>
            <a:fld id="{F06B139E-D6E6-4862-95A5-481C62705824}" type="slidenum">
              <a:rPr lang="en-US" altLang="en-US"/>
              <a:pPr>
                <a:defRPr/>
              </a:pPr>
              <a:t>‹#›</a:t>
            </a:fld>
            <a:endParaRPr lang="en-US" altLang="en-US"/>
          </a:p>
        </p:txBody>
      </p:sp>
    </p:spTree>
    <p:extLst>
      <p:ext uri="{BB962C8B-B14F-4D97-AF65-F5344CB8AC3E}">
        <p14:creationId xmlns:p14="http://schemas.microsoft.com/office/powerpoint/2010/main" val="326045487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2D50012-E129-4590-87FA-968566B9C41E}"/>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389ECC3-93AB-4C79-874C-B1E6C73A0FD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2B3B6D1-3EAD-49C4-8A0A-09E9EEF0A989}"/>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09DA41C-2ABF-476D-AF76-DE506643379E}"/>
              </a:ext>
            </a:extLst>
          </p:cNvPr>
          <p:cNvSpPr>
            <a:spLocks noGrp="1"/>
          </p:cNvSpPr>
          <p:nvPr>
            <p:ph type="sldNum" sz="quarter" idx="12"/>
          </p:nvPr>
        </p:nvSpPr>
        <p:spPr>
          <a:xfrm>
            <a:off x="8229600" y="6477000"/>
            <a:ext cx="762000" cy="247650"/>
          </a:xfrm>
        </p:spPr>
        <p:txBody>
          <a:bodyPr/>
          <a:lstStyle>
            <a:lvl1pPr>
              <a:defRPr smtClean="0"/>
            </a:lvl1pPr>
          </a:lstStyle>
          <a:p>
            <a:pPr>
              <a:defRPr/>
            </a:pPr>
            <a:fld id="{73CA419E-311F-464F-9646-B4C3C12289ED}" type="slidenum">
              <a:rPr lang="en-US" altLang="en-US"/>
              <a:pPr>
                <a:defRPr/>
              </a:pPr>
              <a:t>‹#›</a:t>
            </a:fld>
            <a:endParaRPr lang="en-US" altLang="en-US"/>
          </a:p>
        </p:txBody>
      </p:sp>
    </p:spTree>
    <p:extLst>
      <p:ext uri="{BB962C8B-B14F-4D97-AF65-F5344CB8AC3E}">
        <p14:creationId xmlns:p14="http://schemas.microsoft.com/office/powerpoint/2010/main" val="293310645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3C06FA5-5ECF-4999-85CE-8EB6072922F8}"/>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E4C4E64-04DE-4DD0-AF9A-E0048F2204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3575C07-D6FF-4D3F-B393-4A5D2D8E766A}"/>
              </a:ext>
            </a:extLst>
          </p:cNvPr>
          <p:cNvSpPr>
            <a:spLocks noGrp="1"/>
          </p:cNvSpPr>
          <p:nvPr>
            <p:ph type="sldNum" sz="quarter" idx="12"/>
          </p:nvPr>
        </p:nvSpPr>
        <p:spPr/>
        <p:txBody>
          <a:bodyPr/>
          <a:lstStyle>
            <a:lvl1pPr>
              <a:defRPr/>
            </a:lvl1pPr>
          </a:lstStyle>
          <a:p>
            <a:pPr>
              <a:defRPr/>
            </a:pPr>
            <a:fld id="{B711E4B0-5E76-42C3-9379-3078E2DA489C}" type="slidenum">
              <a:rPr lang="en-US" altLang="en-US"/>
              <a:pPr>
                <a:defRPr/>
              </a:pPr>
              <a:t>‹#›</a:t>
            </a:fld>
            <a:endParaRPr lang="en-US" altLang="en-US"/>
          </a:p>
        </p:txBody>
      </p:sp>
    </p:spTree>
    <p:extLst>
      <p:ext uri="{BB962C8B-B14F-4D97-AF65-F5344CB8AC3E}">
        <p14:creationId xmlns:p14="http://schemas.microsoft.com/office/powerpoint/2010/main" val="668023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529D44D-34ED-411F-8743-BA55B46C776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1BBFE1A-88CE-4BE9-9976-BAC849CFCA6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7B87CA1-8E1E-4FD2-A7F9-E586CB69CD69}"/>
              </a:ext>
            </a:extLst>
          </p:cNvPr>
          <p:cNvSpPr>
            <a:spLocks noGrp="1"/>
          </p:cNvSpPr>
          <p:nvPr>
            <p:ph type="sldNum" sz="quarter" idx="12"/>
          </p:nvPr>
        </p:nvSpPr>
        <p:spPr/>
        <p:txBody>
          <a:bodyPr/>
          <a:lstStyle>
            <a:lvl1pPr>
              <a:defRPr smtClean="0"/>
            </a:lvl1pPr>
          </a:lstStyle>
          <a:p>
            <a:pPr>
              <a:defRPr/>
            </a:pPr>
            <a:fld id="{09D935E8-11AF-47A2-8A9A-BF27A681223F}" type="slidenum">
              <a:rPr lang="en-US" altLang="en-US"/>
              <a:pPr>
                <a:defRPr/>
              </a:pPr>
              <a:t>‹#›</a:t>
            </a:fld>
            <a:endParaRPr lang="en-US" altLang="en-US"/>
          </a:p>
        </p:txBody>
      </p:sp>
    </p:spTree>
    <p:extLst>
      <p:ext uri="{BB962C8B-B14F-4D97-AF65-F5344CB8AC3E}">
        <p14:creationId xmlns:p14="http://schemas.microsoft.com/office/powerpoint/2010/main" val="415119692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C067156-4B15-470C-98C4-28856E9E049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BA09F166-41CA-425B-80CD-D38259AF1C2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02179887-3B8D-4B5C-B9BB-22D3450F34C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A40D1E4-28A5-4D66-8A5C-C3387D08329B}"/>
              </a:ext>
            </a:extLst>
          </p:cNvPr>
          <p:cNvSpPr>
            <a:spLocks noGrp="1"/>
          </p:cNvSpPr>
          <p:nvPr>
            <p:ph type="sldNum" sz="quarter" idx="12"/>
          </p:nvPr>
        </p:nvSpPr>
        <p:spPr/>
        <p:txBody>
          <a:bodyPr/>
          <a:lstStyle>
            <a:lvl1pPr>
              <a:defRPr smtClean="0"/>
            </a:lvl1pPr>
          </a:lstStyle>
          <a:p>
            <a:pPr>
              <a:defRPr/>
            </a:pPr>
            <a:fld id="{9D4626C8-5EEE-4301-82C2-8BAE1DE63FE6}" type="slidenum">
              <a:rPr lang="en-US" altLang="en-US"/>
              <a:pPr>
                <a:defRPr/>
              </a:pPr>
              <a:t>‹#›</a:t>
            </a:fld>
            <a:endParaRPr lang="en-US" altLang="en-US"/>
          </a:p>
        </p:txBody>
      </p:sp>
    </p:spTree>
    <p:extLst>
      <p:ext uri="{BB962C8B-B14F-4D97-AF65-F5344CB8AC3E}">
        <p14:creationId xmlns:p14="http://schemas.microsoft.com/office/powerpoint/2010/main" val="405820682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69F2BE0-0D29-4E80-B084-245B29074D6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A32CAC7-9C28-4B6A-8F8C-46836C7206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C417FAA-4C6F-495B-8901-2F76DF7A27DA}"/>
              </a:ext>
            </a:extLst>
          </p:cNvPr>
          <p:cNvSpPr>
            <a:spLocks noGrp="1"/>
          </p:cNvSpPr>
          <p:nvPr>
            <p:ph type="sldNum" sz="quarter" idx="12"/>
          </p:nvPr>
        </p:nvSpPr>
        <p:spPr/>
        <p:txBody>
          <a:bodyPr/>
          <a:lstStyle>
            <a:lvl1pPr>
              <a:defRPr smtClean="0"/>
            </a:lvl1pPr>
          </a:lstStyle>
          <a:p>
            <a:pPr>
              <a:defRPr/>
            </a:pPr>
            <a:fld id="{CFF5495D-AD06-48CF-BB7F-D26C6DF141C5}" type="slidenum">
              <a:rPr lang="en-US" altLang="en-US"/>
              <a:pPr>
                <a:defRPr/>
              </a:pPr>
              <a:t>‹#›</a:t>
            </a:fld>
            <a:endParaRPr lang="en-US" altLang="en-US"/>
          </a:p>
        </p:txBody>
      </p:sp>
    </p:spTree>
    <p:extLst>
      <p:ext uri="{BB962C8B-B14F-4D97-AF65-F5344CB8AC3E}">
        <p14:creationId xmlns:p14="http://schemas.microsoft.com/office/powerpoint/2010/main" val="371324326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AC52BFF-6805-4EB2-8D69-10946FE917F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2E892C38-27A7-4FC1-8C0B-14813174623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10DFAAA-79F7-4731-8EB7-404919E9FD9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4A95ECA3-3843-49B8-8208-39145F11965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D1E74A0-1B59-4CBD-9FD7-2C07A1F0C58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F777787-F6F6-49AF-9C6F-69C145137D9E}"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3C9562A6-A01F-4E41-A3C8-7A60C006E4E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B1B51EE-0F0F-4CD0-87D9-8F3ED276605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AF69F77-E46D-43C8-8157-3E3D499B541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97" r:id="rId1"/>
    <p:sldLayoutId id="2147484798" r:id="rId2"/>
    <p:sldLayoutId id="2147484799" r:id="rId3"/>
    <p:sldLayoutId id="2147484794" r:id="rId4"/>
    <p:sldLayoutId id="2147484800" r:id="rId5"/>
    <p:sldLayoutId id="2147484795" r:id="rId6"/>
    <p:sldLayoutId id="2147484801" r:id="rId7"/>
    <p:sldLayoutId id="2147484802" r:id="rId8"/>
    <p:sldLayoutId id="2147484803" r:id="rId9"/>
    <p:sldLayoutId id="2147484796" r:id="rId10"/>
    <p:sldLayoutId id="214748480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D9409234-EB10-41D4-A4F0-0C9E13D8F7C7}"/>
              </a:ext>
            </a:extLst>
          </p:cNvPr>
          <p:cNvSpPr>
            <a:spLocks noGrp="1" noChangeArrowheads="1"/>
          </p:cNvSpPr>
          <p:nvPr>
            <p:ph type="title"/>
          </p:nvPr>
        </p:nvSpPr>
        <p:spPr>
          <a:xfrm>
            <a:off x="533400" y="152400"/>
            <a:ext cx="6248400" cy="6705600"/>
          </a:xfrm>
        </p:spPr>
        <p:txBody>
          <a:bodyPr/>
          <a:lstStyle/>
          <a:p>
            <a:pPr eaLnBrk="1" fontAlgn="auto" hangingPunct="1">
              <a:spcAft>
                <a:spcPts val="0"/>
              </a:spcAft>
              <a:defRPr/>
            </a:pPr>
            <a:br>
              <a:rPr lang="en-US" sz="6000" b="1">
                <a:solidFill>
                  <a:srgbClr val="002060"/>
                </a:solidFill>
                <a:effectLst>
                  <a:outerShdw blurRad="38100" dist="38100" dir="2700000" algn="tl">
                    <a:srgbClr val="000000">
                      <a:alpha val="43137"/>
                    </a:srgbClr>
                  </a:outerShdw>
                </a:effectLst>
              </a:rPr>
            </a:br>
            <a:r>
              <a:rPr lang="en-US" sz="6000" b="1">
                <a:solidFill>
                  <a:srgbClr val="002060"/>
                </a:solidFill>
                <a:effectLst>
                  <a:outerShdw blurRad="38100" dist="38100" dir="2700000" algn="tl">
                    <a:srgbClr val="000000">
                      <a:alpha val="43137"/>
                    </a:srgbClr>
                  </a:outerShdw>
                </a:effectLst>
              </a:rPr>
              <a:t>why  </a:t>
            </a:r>
            <a:r>
              <a:rPr lang="en-US" sz="6000" b="1" dirty="0">
                <a:solidFill>
                  <a:srgbClr val="002060"/>
                </a:solidFill>
                <a:effectLst>
                  <a:outerShdw blurRad="38100" dist="38100" dir="2700000" algn="tl">
                    <a:srgbClr val="000000">
                      <a:alpha val="43137"/>
                    </a:srgbClr>
                  </a:outerShdw>
                </a:effectLst>
              </a:rPr>
              <a:t>does  a loving  god allow  </a:t>
            </a:r>
            <a:r>
              <a:rPr lang="en-US" sz="6000" b="1">
                <a:solidFill>
                  <a:srgbClr val="002060"/>
                </a:solidFill>
                <a:effectLst>
                  <a:outerShdw blurRad="38100" dist="38100" dir="2700000" algn="tl">
                    <a:srgbClr val="000000">
                      <a:alpha val="43137"/>
                    </a:srgbClr>
                  </a:outerShdw>
                </a:effectLst>
              </a:rPr>
              <a:t>evil </a:t>
            </a:r>
            <a:br>
              <a:rPr lang="en-US" sz="6000" b="1">
                <a:solidFill>
                  <a:srgbClr val="002060"/>
                </a:solidFill>
                <a:effectLst>
                  <a:outerShdw blurRad="38100" dist="38100" dir="2700000" algn="tl">
                    <a:srgbClr val="000000">
                      <a:alpha val="43137"/>
                    </a:srgbClr>
                  </a:outerShdw>
                </a:effectLst>
              </a:rPr>
            </a:br>
            <a:r>
              <a:rPr lang="en-US" sz="6000" b="1">
                <a:solidFill>
                  <a:srgbClr val="002060"/>
                </a:solidFill>
                <a:effectLst>
                  <a:outerShdw blurRad="38100" dist="38100" dir="2700000" algn="tl">
                    <a:srgbClr val="000000">
                      <a:alpha val="43137"/>
                    </a:srgbClr>
                  </a:outerShdw>
                </a:effectLst>
              </a:rPr>
              <a:t>in  the </a:t>
            </a:r>
            <a:br>
              <a:rPr lang="en-US" sz="6000" b="1">
                <a:solidFill>
                  <a:srgbClr val="002060"/>
                </a:solidFill>
                <a:effectLst>
                  <a:outerShdw blurRad="38100" dist="38100" dir="2700000" algn="tl">
                    <a:srgbClr val="000000">
                      <a:alpha val="43137"/>
                    </a:srgbClr>
                  </a:outerShdw>
                </a:effectLst>
              </a:rPr>
            </a:br>
            <a:r>
              <a:rPr lang="en-US" sz="6000" b="1">
                <a:solidFill>
                  <a:srgbClr val="002060"/>
                </a:solidFill>
                <a:effectLst>
                  <a:outerShdw blurRad="38100" dist="38100" dir="2700000" algn="tl">
                    <a:srgbClr val="000000">
                      <a:alpha val="43137"/>
                    </a:srgbClr>
                  </a:outerShdw>
                </a:effectLst>
              </a:rPr>
              <a:t>world?</a:t>
            </a:r>
            <a:br>
              <a:rPr lang="en-US" sz="6600" b="1">
                <a:solidFill>
                  <a:srgbClr val="002060"/>
                </a:solidFill>
                <a:effectLst>
                  <a:outerShdw blurRad="38100" dist="38100" dir="2700000" algn="tl">
                    <a:srgbClr val="000000">
                      <a:alpha val="43137"/>
                    </a:srgbClr>
                  </a:outerShdw>
                </a:effectLst>
              </a:rPr>
            </a:br>
            <a:endParaRPr lang="en-US" sz="6600" b="1" dirty="0">
              <a:solidFill>
                <a:srgbClr val="002060"/>
              </a:solidFill>
              <a:effectLst>
                <a:outerShdw blurRad="38100" dist="38100" dir="2700000" algn="tl">
                  <a:srgbClr val="000000">
                    <a:alpha val="43137"/>
                  </a:srgbClr>
                </a:outerShdw>
              </a:effectLst>
            </a:endParaRPr>
          </a:p>
        </p:txBody>
      </p:sp>
      <p:pic>
        <p:nvPicPr>
          <p:cNvPr id="12291" name="Picture 2" descr="Cassie Bernall.bmp">
            <a:extLst>
              <a:ext uri="{FF2B5EF4-FFF2-40B4-BE49-F238E27FC236}">
                <a16:creationId xmlns:a16="http://schemas.microsoft.com/office/drawing/2014/main" id="{C8719742-0D3F-491D-8DD6-190E2748327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081213"/>
            <a:ext cx="3162300" cy="460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4">
            <a:extLst>
              <a:ext uri="{FF2B5EF4-FFF2-40B4-BE49-F238E27FC236}">
                <a16:creationId xmlns:a16="http://schemas.microsoft.com/office/drawing/2014/main" id="{A6D44307-3B76-4E1D-9324-AA1A6B3FDE1D}"/>
              </a:ext>
            </a:extLst>
          </p:cNvPr>
          <p:cNvSpPr txBox="1">
            <a:spLocks noChangeArrowheads="1"/>
          </p:cNvSpPr>
          <p:nvPr/>
        </p:nvSpPr>
        <p:spPr bwMode="auto">
          <a:xfrm>
            <a:off x="3276600" y="6172200"/>
            <a:ext cx="2286000" cy="523875"/>
          </a:xfrm>
          <a:prstGeom prst="rect">
            <a:avLst/>
          </a:prstGeom>
          <a:noFill/>
          <a:ln>
            <a:noFill/>
          </a:ln>
        </p:spPr>
        <p:txBody>
          <a:bodyPr>
            <a:spAutoFit/>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defRPr/>
            </a:pPr>
            <a:r>
              <a:rPr lang="en-US" altLang="en-US">
                <a:solidFill>
                  <a:schemeClr val="tx1"/>
                </a:solidFill>
                <a:effectLst>
                  <a:outerShdw blurRad="38100" dist="38100" dir="2700000" algn="tl">
                    <a:srgbClr val="000000">
                      <a:alpha val="43137"/>
                    </a:srgbClr>
                  </a:outerShdw>
                </a:effectLst>
              </a:rPr>
              <a:t>Cassie Bernall</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8A78D8-AE7E-406C-BD6F-0EB47BF89F2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33A0D3-2BCF-43C0-B437-ADD1108F57B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Are spiritual things your priority 	in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income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family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7E22806-3064-49DF-8474-3A3CB52336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AA2507-C0B2-4E34-9CBF-604A4462ACD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AC8898-C8D2-4355-84B4-06B37D4EA6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Are spiritual things your priority 	in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income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family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social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FC90735-C18D-4F44-ADF5-57BCA6B2E9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3BC2E6-8BC0-4DB9-9AAC-4C98F346A01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1C5362-5DC2-42B3-BA56-88ACB37506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might you have these 	priorities?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38B8574-4854-436A-9579-B9BEE8C416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3252AE-A9EC-4F2A-9DEC-2A92B3377BB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1A90D4-2938-476B-A983-E031C6E438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might you have these 	priorities?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Because </a:t>
            </a:r>
            <a:r>
              <a:rPr lang="en-US" sz="4400" b="1" dirty="0">
                <a:solidFill>
                  <a:srgbClr val="990033"/>
                </a:solidFill>
                <a:effectLst>
                  <a:outerShdw blurRad="38100" dist="38100" dir="2700000" algn="tl">
                    <a:srgbClr val="000000">
                      <a:alpha val="43137"/>
                    </a:srgbClr>
                  </a:outerShdw>
                </a:effectLst>
                <a:latin typeface="Arial Narrow" pitchFamily="34" charset="0"/>
              </a:rPr>
              <a:t>you can see &amp; </a:t>
            </a:r>
            <a:r>
              <a:rPr lang="en-US" sz="4400" b="1">
                <a:solidFill>
                  <a:srgbClr val="990033"/>
                </a:solidFill>
                <a:effectLst>
                  <a:outerShdw blurRad="38100" dist="38100" dir="2700000" algn="tl">
                    <a:srgbClr val="000000">
                      <a:alpha val="43137"/>
                    </a:srgbClr>
                  </a:outerShdw>
                </a:effectLst>
                <a:latin typeface="Arial Narrow" pitchFamily="34" charset="0"/>
              </a:rPr>
              <a:t>	experience </a:t>
            </a:r>
            <a:r>
              <a:rPr lang="en-US" sz="4400" b="1" dirty="0">
                <a:solidFill>
                  <a:srgbClr val="990033"/>
                </a:solidFill>
                <a:effectLst>
                  <a:outerShdw blurRad="38100" dist="38100" dir="2700000" algn="tl">
                    <a:srgbClr val="000000">
                      <a:alpha val="43137"/>
                    </a:srgbClr>
                  </a:outerShdw>
                </a:effectLst>
                <a:latin typeface="Arial Narrow" pitchFamily="34" charset="0"/>
              </a:rPr>
              <a:t>these </a:t>
            </a:r>
            <a:r>
              <a:rPr lang="en-US" sz="4400" b="1">
                <a:solidFill>
                  <a:srgbClr val="990033"/>
                </a:solidFill>
                <a:effectLst>
                  <a:outerShdw blurRad="38100" dist="38100" dir="2700000" algn="tl">
                    <a:srgbClr val="000000">
                      <a:alpha val="43137"/>
                    </a:srgbClr>
                  </a:outerShdw>
                </a:effectLst>
                <a:latin typeface="Arial Narrow" pitchFamily="34" charset="0"/>
              </a:rPr>
              <a:t>physical 	things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684435A-A698-4633-A719-F2BB61C135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ED52FC-33A8-4202-BD14-842FCCE4375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0C3631-C368-4238-AB5D-5E43A679CF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might you have these 	priorities?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Because you can see &amp; 	experience these physical 	things.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Because the spiritual is 	spooky, confusing &amp; not 	immediately discernable.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1726BFA-5377-4240-9B52-396AAF38D8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D71444-08EB-4670-8528-FB8C9307ECB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FBB8AB-6B38-4D9C-9482-AD05D8FF88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might you have these 	priorities?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a:t>
            </a:r>
            <a:r>
              <a:rPr lang="en-US" sz="4400" b="1">
                <a:solidFill>
                  <a:srgbClr val="990033"/>
                </a:solidFill>
                <a:effectLst>
                  <a:outerShdw blurRad="38100" dist="38100" dir="2700000" algn="tl">
                    <a:srgbClr val="000000">
                      <a:alpha val="43137"/>
                    </a:srgbClr>
                  </a:outerShdw>
                </a:effectLst>
                <a:latin typeface="Arial Narrow" pitchFamily="34" charset="0"/>
              </a:rPr>
              <a:t>. Because </a:t>
            </a:r>
            <a:r>
              <a:rPr lang="en-US" sz="4400" b="1" dirty="0">
                <a:solidFill>
                  <a:srgbClr val="990033"/>
                </a:solidFill>
                <a:effectLst>
                  <a:outerShdw blurRad="38100" dist="38100" dir="2700000" algn="tl">
                    <a:srgbClr val="000000">
                      <a:alpha val="43137"/>
                    </a:srgbClr>
                  </a:outerShdw>
                </a:effectLst>
                <a:latin typeface="Arial Narrow" pitchFamily="34" charset="0"/>
              </a:rPr>
              <a:t>the material pressures 	you to make decisions &amp; act 	now!</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DAFC065-9AA2-44DF-9119-B603DF9FB5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001417-7FCB-4916-B7E1-8D880E6342D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340B3C-3E86-4006-A02D-F6D7D44F0C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But the most important things in 	your life need to be spiritual.</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8FC5D6B-B64C-4B76-B122-673A666515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126157-CD50-4407-96EB-F178180FB4D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32DE05-8CAF-44D5-B8DE-F98ADB6CB53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But the most important things in 	your life need to be spiritual.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Because they will last forever.</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530D5B9-145D-48D4-A1E2-F4E24950E7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4EA9E4-5823-4D28-824A-4B5747FB027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EA27D5-4B2E-4B68-92DA-A1FBC95923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But the most important things in 	your life need to be spiritual.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Because they will last forever.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Because God created you to 	live in the spiritual realm.</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45A4C68-F542-4A35-923F-4412548A5D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D5F777-3FD8-4D08-9D3B-BD104643165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EE553D-022E-4996-9F12-94EECF94407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evil do?</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 makes apparent how superior</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spiritual priorities are to</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this old world!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302BEAD-3EF1-466C-B3F5-81CCB19289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433D9E-B30E-45A2-9530-89A4C84DDBC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81CE61-4A50-4B2A-913F-1DFE4112972C}"/>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1:18-20</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 wrath of God is being revealed from heaven against all the godlessness and wickedness of men who suppress the truth by their wickedness, since what may be known about God is plain to them, because God has made it plain to them. For since the creation of the world God’s invisible qualities — his eternal power and divine nature — have been clearly seen, being understood from what has been made, so that men are without excuse</a:t>
            </a:r>
            <a:r>
              <a:rPr lang="en-US" sz="2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03E23B-B5BA-4C1B-8E80-73B243395048}"/>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AF5765-6AEC-4200-B02A-21573EAF2647}"/>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So that Spiritual Priorities will 	Become Evident</a:t>
            </a:r>
          </a:p>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II.  So that the Light of Christ Can 	Shine in Darkness</a:t>
            </a:r>
            <a:endParaRPr lang="en-US" sz="40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F3EE2F-93AF-4BC5-899A-2C62A34E911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2A2FED-5FB8-4E98-B287-A366DD58E0A3}"/>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3:19-21 - This is the verdict: Light has come into the world, but men loved darkness instead of light because their deeds were evil. Everyone who does evil hates the light, and will not come into the light for fear that his deeds will be exposed. But whoever lives by the truth comes into the light, so that it may be seen plainly that what he has done has been done through God.”</a:t>
            </a:r>
          </a:p>
        </p:txBody>
      </p:sp>
      <p:sp>
        <p:nvSpPr>
          <p:cNvPr id="4" name="Rectangle 3">
            <a:extLst>
              <a:ext uri="{FF2B5EF4-FFF2-40B4-BE49-F238E27FC236}">
                <a16:creationId xmlns:a16="http://schemas.microsoft.com/office/drawing/2014/main" id="{AC946830-F3F6-4902-8EE9-BF16989EB2A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So that the Light of Christ Can Shine in Darkness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844288-8EAB-43E8-B07F-E56D7DA7921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9ADD2B-1352-45AD-8E2B-6C67279168C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God honored here?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you see the contrast between Cassie </a:t>
            </a:r>
            <a:r>
              <a:rPr lang="en-US" sz="4400" b="1" dirty="0" err="1">
                <a:solidFill>
                  <a:srgbClr val="990033"/>
                </a:solidFill>
                <a:effectLst>
                  <a:outerShdw blurRad="38100" dist="38100" dir="2700000" algn="tl">
                    <a:srgbClr val="000000">
                      <a:alpha val="43137"/>
                    </a:srgbClr>
                  </a:outerShdw>
                </a:effectLst>
                <a:latin typeface="Arial Narrow" pitchFamily="34" charset="0"/>
              </a:rPr>
              <a:t>Bernall</a:t>
            </a:r>
            <a:r>
              <a:rPr lang="en-US" sz="4400" b="1" dirty="0">
                <a:solidFill>
                  <a:srgbClr val="990033"/>
                </a:solidFill>
                <a:effectLst>
                  <a:outerShdw blurRad="38100" dist="38100" dir="2700000" algn="tl">
                    <a:srgbClr val="000000">
                      <a:alpha val="43137"/>
                    </a:srgbClr>
                  </a:outerShdw>
                </a:effectLst>
                <a:latin typeface="Arial Narrow" pitchFamily="34" charset="0"/>
              </a:rPr>
              <a:t> &amp; her murderers!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AEA84B9-1F1E-4733-8C62-236484AC4E1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So that the Light of Christ Can Shine in Darkness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C037E5-7F14-4F06-9090-68685BB8A4C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550A09-8924-4DE2-B12B-1373683D432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God honored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People generally know what’s 	good &amp; right when they see it.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1:20 - For since the creation of the world God’s invisible qualities — his eternal power and divine nature — have been clearly seen, being understood from what has been made, so that men are without excuse. </a:t>
            </a:r>
          </a:p>
        </p:txBody>
      </p:sp>
      <p:sp>
        <p:nvSpPr>
          <p:cNvPr id="4" name="Rectangle 3">
            <a:extLst>
              <a:ext uri="{FF2B5EF4-FFF2-40B4-BE49-F238E27FC236}">
                <a16:creationId xmlns:a16="http://schemas.microsoft.com/office/drawing/2014/main" id="{DCF87185-8884-4130-9B2F-29DDFC48F37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So that the Light of Christ Can Shine in Darkness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167E1E-5D1E-4E42-8D20-DEDFF4EBC79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A99931-5F39-4AE3-8417-389B4D96287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God honored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Our culture is trying to present 	immorality &amp; perversion as 	normal &amp; acceptable.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1:21-22 - For although they knew God, they neither glorified him as God nor gave thanks to him, but their thinking became futile and their foolish hearts were darkened. Although they claimed to be wise, they became fools . . .</a:t>
            </a:r>
          </a:p>
        </p:txBody>
      </p:sp>
      <p:sp>
        <p:nvSpPr>
          <p:cNvPr id="4" name="Rectangle 3">
            <a:extLst>
              <a:ext uri="{FF2B5EF4-FFF2-40B4-BE49-F238E27FC236}">
                <a16:creationId xmlns:a16="http://schemas.microsoft.com/office/drawing/2014/main" id="{647E048B-7DE1-491A-B4F7-CC813259075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So that the Light of Christ Can Shine in Darkness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037E64-E750-40B1-96BB-551DC0CE1974}"/>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BF499C-6F16-41B1-A67F-4066A2D367D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evil do here?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 provides darkness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as a backdrop</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for the Light to shine in!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8407611-1945-4CDE-AAE0-854E2CDC6BB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So that the Light of Christ Can Shine in Darkness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D6DAB2-ABB8-45C5-8DEF-A9186A813276}"/>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6C4707-EFB6-496C-8B68-E917268D7A5A}"/>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So that Spiritual Priorities will 	Become Evident</a:t>
            </a:r>
          </a:p>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II.  So that the Light of Christ Can 	Shine in Darkness</a:t>
            </a:r>
          </a:p>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III. So that God Can Have the 	Opportunity to Bring Good Out of It</a:t>
            </a:r>
            <a:endParaRPr lang="en-US" sz="40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A6D894-1C7B-4F87-B921-2E26BCD426D2}"/>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B3D2F6-636D-4F08-8AEF-8B78E06CBAFF}"/>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all things God works for the good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those who love him, who have been called according to his purpose.   </a:t>
            </a:r>
          </a:p>
        </p:txBody>
      </p:sp>
      <p:sp>
        <p:nvSpPr>
          <p:cNvPr id="4" name="Rectangle 3">
            <a:extLst>
              <a:ext uri="{FF2B5EF4-FFF2-40B4-BE49-F238E27FC236}">
                <a16:creationId xmlns:a16="http://schemas.microsoft.com/office/drawing/2014/main" id="{B78D9D77-FB17-43F8-BB7A-C2B328542E99}"/>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God Can Have the Opportunity to Bring Good Out of It </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1A8765-A7BD-44E5-BA1A-35CF5B98947A}"/>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FE954F-F297-4EAC-B70A-FCA2CD6CB40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“works out together for 	good”?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All the issues,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challenges &amp; circumstances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in your life.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DE5548C-66DA-4BFB-BDE9-29D91814E152}"/>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God Can Have the Opportunity to Bring Good Out of It </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8A5543-96A8-4CEC-B1DF-E85F43C63CD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C208F4-6105-4565-94F5-B0B1940E6F1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Lord’s answer about 	the man born blind?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9:3 - But this happened so that the work of God might be displayed in his life.</a:t>
            </a:r>
          </a:p>
        </p:txBody>
      </p:sp>
      <p:sp>
        <p:nvSpPr>
          <p:cNvPr id="4" name="Rectangle 3">
            <a:extLst>
              <a:ext uri="{FF2B5EF4-FFF2-40B4-BE49-F238E27FC236}">
                <a16:creationId xmlns:a16="http://schemas.microsoft.com/office/drawing/2014/main" id="{931492BB-8A5E-47E2-8FEE-F51ACE5386F2}"/>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God Can Have the Opportunity to Bring Good Out of It </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3CC7F5-C6C2-4E4E-8B64-E43B4F7D96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A2FC44-AA9C-45B4-A923-40D1DBB16D11}"/>
              </a:ext>
            </a:extLst>
          </p:cNvPr>
          <p:cNvSpPr>
            <a:spLocks noGrp="1" noChangeArrowheads="1"/>
          </p:cNvSpPr>
          <p:nvPr>
            <p:ph idx="1"/>
          </p:nvPr>
        </p:nvSpPr>
        <p:spPr>
          <a:xfrm>
            <a:off x="457200" y="1143000"/>
            <a:ext cx="8229600" cy="51054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1:21-25</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For although they knew God, they neither glorified him as God nor gave thanks to him, but their thinking became futile and their foolish hearts were darkened. Although they claimed to be wise, they became fools and exchanged the glory of the immortal God for images made to look like mortal man and birds and animals and reptiles.</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God gave them over in the sinful desires of their hearts to sexual impurity for the degrading of their bodies with one another. </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They exchanged the truth of God for a lie, and worshiped and served created things rather than the Creator — who is forever praised. Amen.</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0AD533-EEDA-4C24-9054-B9CB65728CD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44F2DE-3F11-42FF-B867-1694208E0CA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does evil do here?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Gives you the opportunity to demonstrate the glory of God in your life by the way you handle it!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81BF921-5AB6-4D29-89BB-00E6BC495C60}"/>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God Can Have the Opportunity to Bring Good Out of It </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40ACF1-E772-4737-AFEB-3513AB9D2D22}"/>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2994A2-220C-40CD-AB70-B2EC655DA67D}"/>
              </a:ext>
            </a:extLst>
          </p:cNvPr>
          <p:cNvSpPr>
            <a:spLocks noGrp="1" noChangeArrowheads="1"/>
          </p:cNvSpPr>
          <p:nvPr>
            <p:ph idx="1"/>
          </p:nvPr>
        </p:nvSpPr>
        <p:spPr>
          <a:xfrm>
            <a:off x="457200" y="1066800"/>
            <a:ext cx="8229600" cy="4648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So that Spiritual Priorities will 	Become Evident</a:t>
            </a:r>
          </a:p>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II.  So that the Light of Christ Can 	Shine in Darkness</a:t>
            </a:r>
          </a:p>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III. So that God Can Have the 	Opportunity to Bring Good Out of It</a:t>
            </a:r>
          </a:p>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IV. 		So that People May Have a Clear 	Cut Choice</a:t>
            </a:r>
            <a:endParaRPr lang="en-US" sz="40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74F946-45B5-4212-A99C-CAD4731DEEA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E0410B-3387-4AF6-A0B5-EAB08FFBB77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were the circumstances of 	Eve’s bad choice?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She chose the temporary</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instead of the eternal.</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CB7337B-4C31-4D00-8DD2-AD86FFE05A9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E3BBF9-2CB9-4068-8A3F-91914D03F4AB}"/>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B606F5-5F1D-4C18-B766-7FC5D8065D6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were the circumstances of 	Eve’s bad choice?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separated him emotionally 	from 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3:12 - The man said, “The woman you put here with me — she gave me some fruit from the tree, and I ate it.</a:t>
            </a:r>
          </a:p>
        </p:txBody>
      </p:sp>
      <p:sp>
        <p:nvSpPr>
          <p:cNvPr id="4" name="Rectangle 3">
            <a:extLst>
              <a:ext uri="{FF2B5EF4-FFF2-40B4-BE49-F238E27FC236}">
                <a16:creationId xmlns:a16="http://schemas.microsoft.com/office/drawing/2014/main" id="{8DDA4CA3-022A-4AE5-86B5-8EBD5565F2C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A0AE12-4371-43F1-A1A8-58DE6CE8B32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B6CB75-CD23-46B3-9B87-DE968EB9612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were the circumstances of 	Eve’s bad choice?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separated man from the 	animals. - Genesis 9:1-3</a:t>
            </a:r>
          </a:p>
        </p:txBody>
      </p:sp>
      <p:sp>
        <p:nvSpPr>
          <p:cNvPr id="4" name="Rectangle 3">
            <a:extLst>
              <a:ext uri="{FF2B5EF4-FFF2-40B4-BE49-F238E27FC236}">
                <a16:creationId xmlns:a16="http://schemas.microsoft.com/office/drawing/2014/main" id="{E20E09D2-2EA9-446E-8880-25805DB4B4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280CFF-D549-4071-BD37-D07A7905492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6C26A3-84D5-4465-A9E0-C0880F91F8C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were the circumstances of 	Eve’s bad choice?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separated men from one 	another. - Genesis 11:1-9</a:t>
            </a:r>
          </a:p>
        </p:txBody>
      </p:sp>
      <p:sp>
        <p:nvSpPr>
          <p:cNvPr id="4" name="Rectangle 3">
            <a:extLst>
              <a:ext uri="{FF2B5EF4-FFF2-40B4-BE49-F238E27FC236}">
                <a16:creationId xmlns:a16="http://schemas.microsoft.com/office/drawing/2014/main" id="{C1948447-A52F-4563-B585-530B97D1625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0C1FC3-0800-4EFB-85D8-BF5DFFB939D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008CF7-DECD-4144-913D-DBB2E6AA3DA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p:txBody>
      </p:sp>
      <p:sp>
        <p:nvSpPr>
          <p:cNvPr id="4" name="Rectangle 3">
            <a:extLst>
              <a:ext uri="{FF2B5EF4-FFF2-40B4-BE49-F238E27FC236}">
                <a16:creationId xmlns:a16="http://schemas.microsoft.com/office/drawing/2014/main" id="{77478ED0-84DD-42D6-8C26-89B68F92DD3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2162A9-B55D-4A3B-AE49-F91BA3C3601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E01690-1DDC-46F1-BF3D-C122D4494B6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Eternal life in heaven &amp; 	abundant life.</a:t>
            </a:r>
          </a:p>
        </p:txBody>
      </p:sp>
      <p:sp>
        <p:nvSpPr>
          <p:cNvPr id="4" name="Rectangle 3">
            <a:extLst>
              <a:ext uri="{FF2B5EF4-FFF2-40B4-BE49-F238E27FC236}">
                <a16:creationId xmlns:a16="http://schemas.microsoft.com/office/drawing/2014/main" id="{EAD77FF4-38A4-414F-8B57-A979C9266F1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2EFE35-177D-4CEE-8E3F-DC37451BA93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7586FF-9F1D-436A-AA08-ED45A752F8B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Eternal life in heaven &amp; 	abundant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Salvation from sin.</a:t>
            </a:r>
          </a:p>
        </p:txBody>
      </p:sp>
      <p:sp>
        <p:nvSpPr>
          <p:cNvPr id="4" name="Rectangle 3">
            <a:extLst>
              <a:ext uri="{FF2B5EF4-FFF2-40B4-BE49-F238E27FC236}">
                <a16:creationId xmlns:a16="http://schemas.microsoft.com/office/drawing/2014/main" id="{902FBAAF-886E-4442-8C96-0CE94568C31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E08B61-4D68-4761-9706-7A43B18A7C2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C2BC6A-7047-46E6-B9CE-52269FAF4C1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Eternal life in heaven &amp; 	abundant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Salvation from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Brothers &amp; sisters all over the 	world.</a:t>
            </a:r>
          </a:p>
        </p:txBody>
      </p:sp>
      <p:sp>
        <p:nvSpPr>
          <p:cNvPr id="4" name="Rectangle 3">
            <a:extLst>
              <a:ext uri="{FF2B5EF4-FFF2-40B4-BE49-F238E27FC236}">
                <a16:creationId xmlns:a16="http://schemas.microsoft.com/office/drawing/2014/main" id="{2A0F04E5-67AE-45CF-B5BE-D27E94F1896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1336F5-1FAA-477A-946A-5CC7AF2172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CFB4B5-689A-436A-AB12-D3DB3CE43385}"/>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1:26-28</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this, God gave them over to shameful lusts. Even their women exchanged natural relations for unnatural ones. In the same way the men also abandoned natural relations with women and were inflamed with lust for one another. Men committed indecent acts with other men, and received in themselves the due penalty for their perversion. </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Furthermore, since they did not think it worthwhile to retain the knowledge of God, he gave them over to a depraved mind, to do what ought not to be done.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37BAD2-8146-441A-94D4-2689B431D23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B3CD7C-6860-430C-A1F9-1A4B7DD9F17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joy of Christian service.</a:t>
            </a:r>
          </a:p>
        </p:txBody>
      </p:sp>
      <p:sp>
        <p:nvSpPr>
          <p:cNvPr id="4" name="Rectangle 3">
            <a:extLst>
              <a:ext uri="{FF2B5EF4-FFF2-40B4-BE49-F238E27FC236}">
                <a16:creationId xmlns:a16="http://schemas.microsoft.com/office/drawing/2014/main" id="{E93A7917-773C-406E-88BA-08FE2EA0AD7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B2B162-F975-45FD-BF2F-568E80E369A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DA013D-1EF9-4B33-844C-CDB81E9A9BD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joy of Christian service.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opportunity to learn God’s 	word.</a:t>
            </a:r>
          </a:p>
        </p:txBody>
      </p:sp>
      <p:sp>
        <p:nvSpPr>
          <p:cNvPr id="4" name="Rectangle 3">
            <a:extLst>
              <a:ext uri="{FF2B5EF4-FFF2-40B4-BE49-F238E27FC236}">
                <a16:creationId xmlns:a16="http://schemas.microsoft.com/office/drawing/2014/main" id="{E33DCD14-F0D3-44C0-B429-B829AF3C273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1AC4A4-6B40-4AF3-8898-C71F64EF953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FDCB6A-6EF8-4C52-BC2F-7897C4252755}"/>
              </a:ext>
            </a:extLst>
          </p:cNvPr>
          <p:cNvSpPr>
            <a:spLocks noGrp="1" noChangeArrowheads="1"/>
          </p:cNvSpPr>
          <p:nvPr>
            <p:ph idx="1"/>
          </p:nvPr>
        </p:nvSpPr>
        <p:spPr>
          <a:xfrm>
            <a:off x="457200" y="1143000"/>
            <a:ext cx="7924800" cy="35814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B. When you choose not to give your life to God - what do you give up?</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4.  The joy of Christian service.</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5.  The opportunity to learn 	God’s 	word.</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6. The indwelling power of the 	Holy Spirit.</a:t>
            </a:r>
          </a:p>
        </p:txBody>
      </p:sp>
      <p:sp>
        <p:nvSpPr>
          <p:cNvPr id="4" name="Rectangle 3">
            <a:extLst>
              <a:ext uri="{FF2B5EF4-FFF2-40B4-BE49-F238E27FC236}">
                <a16:creationId xmlns:a16="http://schemas.microsoft.com/office/drawing/2014/main" id="{4DFAC021-1170-4AF4-8BAA-3B35102E1A7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So that People May Have a Clear Cut Choice</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84C38F-9ECC-483C-94B3-AA76811153A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0721CD-A5F1-409F-BCBA-0D6B12F3379D}"/>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Why does a loving God allow evil in the world?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you can see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Good from bad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from Satan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Christian life from the world’s life</a:t>
            </a:r>
          </a:p>
        </p:txBody>
      </p:sp>
      <p:sp>
        <p:nvSpPr>
          <p:cNvPr id="98308" name="Rectangle 3">
            <a:extLst>
              <a:ext uri="{FF2B5EF4-FFF2-40B4-BE49-F238E27FC236}">
                <a16:creationId xmlns:a16="http://schemas.microsoft.com/office/drawing/2014/main" id="{C66ADF8E-6793-4F1D-9AE9-20DEDA0FF8F3}"/>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1D0E38-68FD-4671-8624-8672AEC1093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8AE07F-6958-463B-AFD3-6D2E058FC724}"/>
              </a:ext>
            </a:extLst>
          </p:cNvPr>
          <p:cNvSpPr>
            <a:spLocks noGrp="1" noChangeArrowheads="1"/>
          </p:cNvSpPr>
          <p:nvPr>
            <p:ph idx="1"/>
          </p:nvPr>
        </p:nvSpPr>
        <p:spPr>
          <a:xfrm>
            <a:off x="457200" y="1143000"/>
            <a:ext cx="81534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I urge you, brothers, in view of God’s mercy, to offer your bodies as living sacrifices, holy and pleasing to God — this is your spiritual act of worship.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conform any longer to the pattern of this world, but be transformed by the renewing of your mind. Then you will be able to test and approve what God’s will is — his good, pleasing and perfect will.</a:t>
            </a:r>
          </a:p>
        </p:txBody>
      </p:sp>
      <p:sp>
        <p:nvSpPr>
          <p:cNvPr id="100356" name="Rectangle 3">
            <a:extLst>
              <a:ext uri="{FF2B5EF4-FFF2-40B4-BE49-F238E27FC236}">
                <a16:creationId xmlns:a16="http://schemas.microsoft.com/office/drawing/2014/main" id="{9BB84269-73BA-46FE-B4E3-F84714FFB2BE}"/>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96404D-B4E3-416E-8E36-5802CEEE92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2D7667-F4B5-4B54-9153-F2CA71C6F656}"/>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1:29-32</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They have become filled with every kind of wickedness, evil, greed and depravity. They are full of envy, murder, strife, deceit and malice. They are gossips, slanderers, God-haters, insolent, arrogant and boastful; they invent ways of doing evil; they disobey their parents; they are senseless, faithless, heartless, ruthless. Although they know God’s righteous decree that those who do such things deserve death, they not only continue to do these very things but also approve of those who practice them.</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2CF70E-C931-4C04-B4D9-20BAC7A6DA2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15DB50-A17F-4D20-8453-7997F5B4783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  So that Spiritual Priorities will 	Become Evident</a:t>
            </a:r>
            <a:endParaRPr lang="en-US" sz="40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117ACF-3C31-47C2-A0CC-AFBFB3ECF9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10C980-AB17-4ADD-BD6F-16C9BA3018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Are spiritual things your priority 	in life?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F769595-B761-4A23-8F2D-1D266D063F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CE2C36-24AB-4A55-86A0-DEC0211F4F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515BD1-B346-46CF-B2E6-378CCABE0C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Are spiritual things your priority 	in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3382D38-AB9E-4AC8-91D6-FC7BF04F12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D01B8C-8606-4866-AD4C-59BC1ED2C2F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80D293-E723-4B0D-8C65-4A79A0F549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Are spiritual things your priority 	in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about your </a:t>
            </a:r>
            <a:r>
              <a:rPr lang="en-US" sz="4400" b="1" u="sng" dirty="0">
                <a:solidFill>
                  <a:srgbClr val="990033"/>
                </a:solidFill>
                <a:effectLst>
                  <a:outerShdw blurRad="38100" dist="38100" dir="2700000" algn="tl">
                    <a:srgbClr val="000000">
                      <a:alpha val="43137"/>
                    </a:srgbClr>
                  </a:outerShdw>
                </a:effectLst>
                <a:latin typeface="Arial Narrow" pitchFamily="34" charset="0"/>
              </a:rPr>
              <a:t>income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22CE089-B463-4C27-A829-3D1A0971A7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 that Spiritual Priorities will Become Evident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20584</TotalTime>
  <Words>2212</Words>
  <Application>Microsoft Office PowerPoint</Application>
  <PresentationFormat>On-screen Show (4:3)</PresentationFormat>
  <Paragraphs>231</Paragraphs>
  <Slides>44</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 Narrow</vt:lpstr>
      <vt:lpstr>Arial</vt:lpstr>
      <vt:lpstr>Lucida Sans Unicode</vt:lpstr>
      <vt:lpstr>Wingdings 2</vt:lpstr>
      <vt:lpstr>Calibri</vt:lpstr>
      <vt:lpstr>Times New Roman</vt:lpstr>
      <vt:lpstr>Trek</vt:lpstr>
      <vt:lpstr> why  does  a loving  god allow  evil  in  the  world?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1310</cp:revision>
  <dcterms:created xsi:type="dcterms:W3CDTF">2005-04-23T22:37:40Z</dcterms:created>
  <dcterms:modified xsi:type="dcterms:W3CDTF">2021-02-06T19:08:05Z</dcterms:modified>
</cp:coreProperties>
</file>