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handoutMasterIdLst>
    <p:handoutMasterId r:id="rId65"/>
  </p:handoutMasterIdLst>
  <p:sldIdLst>
    <p:sldId id="398" r:id="rId2"/>
    <p:sldId id="1340" r:id="rId3"/>
    <p:sldId id="1341" r:id="rId4"/>
    <p:sldId id="1343" r:id="rId5"/>
    <p:sldId id="1344" r:id="rId6"/>
    <p:sldId id="1347" r:id="rId7"/>
    <p:sldId id="1348" r:id="rId8"/>
    <p:sldId id="1349" r:id="rId9"/>
    <p:sldId id="1350" r:id="rId10"/>
    <p:sldId id="1407" r:id="rId11"/>
    <p:sldId id="1351" r:id="rId12"/>
    <p:sldId id="1366" r:id="rId13"/>
    <p:sldId id="651" r:id="rId14"/>
    <p:sldId id="1388" r:id="rId15"/>
    <p:sldId id="1389" r:id="rId16"/>
    <p:sldId id="1371" r:id="rId17"/>
    <p:sldId id="1372" r:id="rId18"/>
    <p:sldId id="1373" r:id="rId19"/>
    <p:sldId id="1374" r:id="rId20"/>
    <p:sldId id="1375" r:id="rId21"/>
    <p:sldId id="1376" r:id="rId22"/>
    <p:sldId id="1270" r:id="rId23"/>
    <p:sldId id="1352" r:id="rId24"/>
    <p:sldId id="1353" r:id="rId25"/>
    <p:sldId id="1354" r:id="rId26"/>
    <p:sldId id="1390" r:id="rId27"/>
    <p:sldId id="925" r:id="rId28"/>
    <p:sldId id="1385" r:id="rId29"/>
    <p:sldId id="1355" r:id="rId30"/>
    <p:sldId id="1356" r:id="rId31"/>
    <p:sldId id="1391" r:id="rId32"/>
    <p:sldId id="1392" r:id="rId33"/>
    <p:sldId id="1398" r:id="rId34"/>
    <p:sldId id="1397" r:id="rId35"/>
    <p:sldId id="1399" r:id="rId36"/>
    <p:sldId id="1393" r:id="rId37"/>
    <p:sldId id="1394" r:id="rId38"/>
    <p:sldId id="1395" r:id="rId39"/>
    <p:sldId id="1396" r:id="rId40"/>
    <p:sldId id="1357" r:id="rId41"/>
    <p:sldId id="1400" r:id="rId42"/>
    <p:sldId id="1358" r:id="rId43"/>
    <p:sldId id="1359" r:id="rId44"/>
    <p:sldId id="1360" r:id="rId45"/>
    <p:sldId id="1361" r:id="rId46"/>
    <p:sldId id="1362" r:id="rId47"/>
    <p:sldId id="1363" r:id="rId48"/>
    <p:sldId id="1401" r:id="rId49"/>
    <p:sldId id="1364" r:id="rId50"/>
    <p:sldId id="1365" r:id="rId51"/>
    <p:sldId id="1377" r:id="rId52"/>
    <p:sldId id="1330" r:id="rId53"/>
    <p:sldId id="1378" r:id="rId54"/>
    <p:sldId id="1379" r:id="rId55"/>
    <p:sldId id="1380" r:id="rId56"/>
    <p:sldId id="1408" r:id="rId57"/>
    <p:sldId id="1402" r:id="rId58"/>
    <p:sldId id="1403" r:id="rId59"/>
    <p:sldId id="1404" r:id="rId60"/>
    <p:sldId id="1384" r:id="rId61"/>
    <p:sldId id="1405" r:id="rId62"/>
    <p:sldId id="1406" r:id="rId63"/>
  </p:sldIdLst>
  <p:sldSz cx="9144000" cy="6858000" type="screen4x3"/>
  <p:notesSz cx="6954838" cy="93091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793"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4AB6015-180A-4414-98B2-11EA35D73913}"/>
              </a:ext>
            </a:extLst>
          </p:cNvPr>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BB1EA495-5C60-4073-8844-025D3F27F4FC}"/>
              </a:ext>
            </a:extLst>
          </p:cNvPr>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2930" tIns="46465" rIns="92930" bIns="46465"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85CDE174-0320-4FE7-9926-123E77645BD6}"/>
              </a:ext>
            </a:extLst>
          </p:cNvPr>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93C6A163-FDED-4E30-ACC9-0FBF52823A6A}"/>
              </a:ext>
            </a:extLst>
          </p:cNvPr>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2930" tIns="46465" rIns="92930" bIns="46465"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11D66EAC-5766-4817-A24D-B723DA4D06F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C9495B-E61E-4299-A951-7D9F541E7110}"/>
              </a:ext>
            </a:extLst>
          </p:cNvPr>
          <p:cNvSpPr>
            <a:spLocks noGrp="1"/>
          </p:cNvSpPr>
          <p:nvPr>
            <p:ph type="hdr" sz="quarter"/>
          </p:nvPr>
        </p:nvSpPr>
        <p:spPr>
          <a:xfrm>
            <a:off x="0" y="0"/>
            <a:ext cx="3013075" cy="465138"/>
          </a:xfrm>
          <a:prstGeom prst="rect">
            <a:avLst/>
          </a:prstGeom>
        </p:spPr>
        <p:txBody>
          <a:bodyPr vert="horz" lIns="92930" tIns="46465" rIns="92930" bIns="46465"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D32990E-4133-4C8C-B15D-F1C3F069C0B8}"/>
              </a:ext>
            </a:extLst>
          </p:cNvPr>
          <p:cNvSpPr>
            <a:spLocks noGrp="1"/>
          </p:cNvSpPr>
          <p:nvPr>
            <p:ph type="dt" idx="1"/>
          </p:nvPr>
        </p:nvSpPr>
        <p:spPr>
          <a:xfrm>
            <a:off x="3940175" y="0"/>
            <a:ext cx="3013075" cy="465138"/>
          </a:xfrm>
          <a:prstGeom prst="rect">
            <a:avLst/>
          </a:prstGeom>
        </p:spPr>
        <p:txBody>
          <a:bodyPr vert="horz" lIns="92930" tIns="46465" rIns="92930" bIns="46465" rtlCol="0"/>
          <a:lstStyle>
            <a:lvl1pPr algn="r" eaLnBrk="1" hangingPunct="1">
              <a:defRPr sz="1200"/>
            </a:lvl1pPr>
          </a:lstStyle>
          <a:p>
            <a:pPr>
              <a:defRPr/>
            </a:pPr>
            <a:fld id="{927B6F65-7D16-4E06-BF9F-915E2C294680}" type="datetimeFigureOut">
              <a:rPr lang="en-US"/>
              <a:pPr>
                <a:defRPr/>
              </a:pPr>
              <a:t>2/6/2021</a:t>
            </a:fld>
            <a:endParaRPr lang="en-US" dirty="0"/>
          </a:p>
        </p:txBody>
      </p:sp>
      <p:sp>
        <p:nvSpPr>
          <p:cNvPr id="4" name="Slide Image Placeholder 3">
            <a:extLst>
              <a:ext uri="{FF2B5EF4-FFF2-40B4-BE49-F238E27FC236}">
                <a16:creationId xmlns:a16="http://schemas.microsoft.com/office/drawing/2014/main" id="{FDE5EE47-C612-4202-A538-338BE9C0E86B}"/>
              </a:ext>
            </a:extLst>
          </p:cNvPr>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dirty="0"/>
          </a:p>
        </p:txBody>
      </p:sp>
      <p:sp>
        <p:nvSpPr>
          <p:cNvPr id="5" name="Notes Placeholder 4">
            <a:extLst>
              <a:ext uri="{FF2B5EF4-FFF2-40B4-BE49-F238E27FC236}">
                <a16:creationId xmlns:a16="http://schemas.microsoft.com/office/drawing/2014/main" id="{6561AA7F-2FE1-4F34-A464-E652FBCFCED4}"/>
              </a:ext>
            </a:extLst>
          </p:cNvPr>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BE3F92A-8D4E-4171-80AB-C225A54AFD48}"/>
              </a:ext>
            </a:extLst>
          </p:cNvPr>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62334F50-798E-4291-8DF4-AE4E0615CEE2}"/>
              </a:ext>
            </a:extLst>
          </p:cNvPr>
          <p:cNvSpPr>
            <a:spLocks noGrp="1"/>
          </p:cNvSpPr>
          <p:nvPr>
            <p:ph type="sldNum" sz="quarter" idx="5"/>
          </p:nvPr>
        </p:nvSpPr>
        <p:spPr>
          <a:xfrm>
            <a:off x="3940175" y="8842375"/>
            <a:ext cx="3013075"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a:lvl1pPr>
          </a:lstStyle>
          <a:p>
            <a:pPr>
              <a:defRPr/>
            </a:pPr>
            <a:fld id="{5E8D7F04-EA3E-4872-B1DD-E3105C0A48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723FBCC4-9459-4C61-A2E2-20E80D38C8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41CF0E9F-EE36-406C-8F65-B82D384BFA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1038A7B5-33F3-48FD-B22F-042AC336E3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147B0E2-BB4C-4A86-9EE5-C45DD9B20A5E}"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BB5E011-5C6E-4781-B70E-0CC318D9CF6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2F62101B-2107-4258-ABF1-7229FA4B90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045F1F1-F789-4556-8675-87E1E875226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E69884F-8656-490C-A185-BDE29BB893EF}"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7F6ACFE-46A2-44F3-98AC-3E8F8BFA14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354EF83-0167-40B9-8BD7-6D19A38C98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F8BF6AF7-34CB-4C00-8A8F-B1570F6D1D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FC8B756-7F7C-4753-942A-10B405002932}"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A63E2F24-316D-49E0-BCCF-7C7DC1FED8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661B7524-BEC1-4796-A8D7-FDCE2D5EC2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55CE6BC1-DF06-4B40-9D7B-A512E16B1B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F8DF3C-5BC5-49C5-8821-320EB319D17A}"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E30F37B-097A-44BA-A358-FFACB51C80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7727972-9287-45B6-A8FA-A43E6C6AD0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C492935D-62CD-4166-9843-10F9266AE8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C981CA-B52F-414B-A15A-02EF35483EA5}"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84A9184C-48D3-422A-9CBB-D27ED48489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8789F9C8-1CC2-4FC1-BE79-7411007EE0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006C2BF-6CF0-459B-972B-5B2BC2D883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FF1DE21-7A91-43EF-A825-14C5454ABCC2}"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4B05FC9-603C-4438-9659-C0A7D198A9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AA532D5-44F4-4666-AD50-43F1660988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9935E23C-36CB-428C-B076-31E697FCAD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C0363E1-7129-41FA-B515-6C99E05E76BA}"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7BC20DE-FF49-404D-8AE0-A7C303E3AE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CCDFC64-0B49-4566-A7AE-985E86DF420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A3552D4F-5B7B-4B09-A9B5-A52020BF23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DA8D1D-A2B5-4E50-8A95-E9941E62B780}"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A4DAC7AC-98B7-4732-8630-A2F622D979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CBCE5940-0E86-4321-BB6F-57BC6EECE1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B7BD4C34-4D0B-40DF-999C-059487408C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2F9BD0A-D86D-4DB2-9C62-9C58CB619E7E}"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68706CF-4A6A-4118-B4BE-174E042FB8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5EC23405-46C6-41B8-8228-FD434D6866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FC4544D5-E171-4E26-8DC5-1036F312C6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43C9C3-FABC-4685-8606-0D4A2F29E95A}"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32D0E2E3-7EEF-4818-A078-D941E9F14F2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784D40DD-47CB-43F2-BBA1-C7B0F6A9E8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CFBDEFA0-EE4E-4F26-A4E9-E4E20FB088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8AA53D-70B8-4557-AF0B-5A89B26ABBC8}"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BFE9567-3D2B-4D82-8E28-4D1CA7A603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B1A84B81-B047-4B7A-8173-4D714B59A2C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84C30A91-3E2E-40C6-B50E-0D091506FEF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8CD95F-E490-4CA0-879D-61125A76AD48}"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5CD7EF99-24E7-47B0-9D16-826FB9EDD6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59A7BA6E-D61C-43F7-9356-7644C80B0A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B5C47C42-446F-46B6-8156-BF504FE34A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54406E-730E-4218-B594-B99276D8F15D}"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52E5AE5D-93F8-40E0-B30A-0496F1AE5B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A11593A-CFE6-4CB3-8311-768CC2DFC3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E513F7E6-4601-4187-B52B-41C7C3B2E1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7BAF0D-3ADC-48F1-BA32-CB054D2FF5F8}"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D7122DBA-7EDF-43E4-A1BC-A542EE8B7E7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F28B12E6-9202-49A6-80C1-807BE84EBF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61601F7F-D96A-4017-A561-3634123279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C26337-AB7C-4A71-A618-6BE6B650942E}"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05FBD359-B66E-4F2A-ABCF-63BAEF381E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14F670A-568E-48F3-95A5-B777F3EE38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7D15250F-83CA-4D00-B58D-B61C38BB70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BA239A-EA53-49AE-99D5-8507344CB82B}"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33DBB395-71AE-44A1-9F91-AD074E9C6E8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91BEE36E-AD23-425E-AD24-FC8FA0BC40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9497428F-A86D-4674-A8E6-2D8D496DFD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9304EA-0DBA-4265-BFC4-37943B9CC874}"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AA530E15-3710-496E-8262-BFF23279C33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AA5DA2A2-EB8E-4EDB-9113-0EC90855FD6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E3D89FAC-C37F-4733-B2A1-21431D689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39E8E7-C273-4ACB-9CD0-F2688B18E7E5}"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77DFE5C5-C5AA-449C-AB0E-3069F342F3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6872DB5-A2D0-4F03-8DA3-6B79B4DCC4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7AA66C6-7C62-448A-911A-1D59C95CCA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4A9BB5-B78C-43D8-A712-D83D3C0FCE7B}"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CC1CDE1C-17CE-4D04-811C-AC1240542B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75FC5A37-176D-4480-BAD5-B0CA92FB78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2C3390F-FFA5-463C-B517-742A7386638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15EBDE-2064-43B9-B7DA-C3F7145CE22A}"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450A2060-938F-4FE8-9096-4CA1730B28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C7A79D0-0263-44B6-8604-51D6C53BF0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4C07A526-C2D9-4374-B738-87A0521D1F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D1D61E-4657-4667-822F-DA6E575BBC37}"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03DC85B4-0247-405F-9C88-C0AB94D7DA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4B56A19-1E30-40B5-9113-BE84E4447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D7AF3B09-41A0-471F-A78E-896D9E03549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310E73-313E-4F1A-B6C4-8A29E829566B}"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71A7E956-3896-432A-82A4-DCE2649CA9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644689A-3EF6-4207-A103-A3BE4D50C6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D824955-4B19-44B8-92F1-C544567977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1D44BBF-E5FD-482E-AEF2-484C1D46810B}"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A0F88519-BACC-4755-A094-A70E3920FB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2FB8460B-D857-42F7-843E-7E34F5E0043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8A5F330D-AFF0-4728-A9B0-5B4468031E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05F125-F53F-4633-AEEC-0DCC9713ACA9}"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1EDD68C1-E8AE-4CE8-A80B-D775F2BE2D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9E8F109C-E208-4DCF-8091-735D4298A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8B0A30BF-FC25-46C9-95BC-52D64A7982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BC68803-2BD4-4D66-A85E-A30B6E102D19}"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530B4A7E-D27A-4CE0-B0F5-DD7F4DA436C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0B386330-2B76-46BC-A744-DCE6448F83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7A0BE4F6-1292-4CF1-BFCD-729F7DA690A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5F43DE-4CB2-4712-A626-5B3D92A12EF9}"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8F2A850A-85C8-4967-8F05-9BD2BFED8D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9CACEB3A-C397-457B-B4D1-8791ACB9FD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BC1DE962-D350-406B-8DFD-675098C671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557C7F-6D7E-4049-8BB0-0622880BB9B5}"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D2107876-C467-4603-8122-A48C3A71D6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372295AA-827E-437D-9D24-222DC90680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B4C4D72E-F42B-4A18-A438-EAC5C85F0EB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9A25D8D-C864-46D1-B64F-D1C4E7AB16E9}"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52DDFB0D-3BBD-4AD1-BCEE-62C763EC95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1A74E482-4BF5-4302-A3A0-5F14A73A61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3D24A8D9-467B-46FE-A18B-DD4E9A0386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AEA897-CE99-4534-8F7E-A4696A977C16}"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1A54FDE-2DA7-4F75-B17E-38E46C7CE1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2B46ADD6-4799-42C6-990A-9794222F10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CB3EDFF9-7AC1-4F4D-9E4D-D527A31452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922D8B-32B5-43CD-82A4-4B34396D9046}"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9E27E669-97FE-48BB-889E-7B34DBE040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14BC55A-9A34-4E98-9354-0CDD369417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F9B82164-09B0-4AA8-8761-EA536A591EB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382C260-6DE0-41BB-BFBD-3F9C1665129D}"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00AB9E0-AF18-46FF-AD57-68FB0F3624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F18180C0-8137-4663-B6A3-A1E6ED7BAF3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0A8109AA-5499-4407-9FE8-383DFD491F3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8A0EA45-53E5-4345-A0E2-B4313201F884}"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DE032983-9786-41C0-9858-C8AAB5BC69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EE64B91-4EE3-46CC-B409-236AA283B3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16977DD7-8498-4164-82EC-9BB6AF51EB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58D3C3-8406-4705-8109-8BA3DB262CD9}"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055EBD8-5FE5-4FFF-B27D-9B07CA5F73F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9DC54B40-0BB6-43E8-818D-40389E3526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BCC815CC-B6C1-427B-9AAD-E27DE3C94C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C7C3215-ACB2-4503-8036-9E0A3BA7257E}"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49E7475A-4816-4DC0-91F2-55122E8174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1718E33A-AD0E-45FD-AF4F-1588C6600B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E326F783-DBC2-405F-87EE-61CC00F2B5E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E1F1CCC-FA59-4CF6-ACED-4B1D2B075697}"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AC485BB6-67B4-4B3E-AA3E-56DB88C6E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26AB59C8-DA54-4E93-838A-D882FE805C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5EE6BE67-A2CE-4ADF-AB8B-54BFD1297B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A2E6284-D2E7-45C3-9940-CDCC25FD9CD7}"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C660F90A-A7FB-480A-B033-E354BF38C0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81B6D071-7184-4139-823E-B37003E33D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07EF3D4C-5759-4573-BD0B-0A0BB431B5A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0DD1ED-4FE0-4758-ACD9-580A63BBC62D}"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080A6240-1B4B-4F38-BF18-40DD2D997F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440B8AE3-0DC3-4EBF-B355-F1380C952B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6E094907-8C68-49F0-993D-167EE42222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F42279-DFCA-46AF-9B4B-863DA3C6D8EC}"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A0C1C896-AECE-46CE-8D25-BF8F265679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4792790D-DA62-4173-8CF4-E4EFABA21D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B8081A12-670C-46E1-BD28-60AB536680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22ACB6A-7C6B-4DB3-BAA9-C76DFF530340}"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84592B5F-156A-4A78-AACC-FA91B8E5D8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FE0C3C68-745F-4EAF-9666-6034AEB461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2A44B133-3895-42C7-8D08-DCAF13EDBA4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1C0CAC-6758-428E-853D-C72E23419824}" type="slidenum">
              <a:rPr lang="en-US" altLang="en-US" smtClean="0">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F7EE72B9-271B-4B43-B5E4-2DC9967A95C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0A490E90-7B22-4591-A2B7-D79CFE626B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A0F90E19-1A36-48CB-9650-AADA455580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00DED-793D-43F6-988F-ECDBBFD2BC12}" type="slidenum">
              <a:rPr lang="en-US" altLang="en-US" smtClean="0">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7CCA30C8-B4ED-4868-86C9-79F443FCEE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D28279BB-5152-45AF-83D2-031E5FB459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73F70D23-C4AE-49E7-B299-C43377AFAD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9C22AF-991B-4E22-8E54-72773451CB50}" type="slidenum">
              <a:rPr lang="en-US" altLang="en-US" smtClean="0">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83522E59-06D1-4C71-AE64-771ED5704B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54F0081C-A8CC-49E0-AAFB-95AE000440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EE046CC5-63B9-42F8-8DBD-3768B57C31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B9467D-DA70-43B8-8A32-1C64B577CDF7}" type="slidenum">
              <a:rPr lang="en-US" altLang="en-US" smtClean="0">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876793BE-EF48-4D7C-9614-BAFB3BA092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35E45D1E-950D-4774-8682-8D1EE9C48D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6904E2F3-B7D0-4F16-8944-2DE3770827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FAB8454-6CB4-41D4-8082-378BBA05B9F5}" type="slidenum">
              <a:rPr lang="en-US" altLang="en-US" smtClean="0">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5998C39-7AB4-464C-A8CD-0C123774F53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1B29264C-B750-4AB8-94FB-9120B40FC9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3C39C5E4-FF37-4F89-8192-44FB1381A9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D9F3D36-63F8-4B3E-B7D0-08679E1D618B}"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49EDF80C-DAA4-4855-A369-58A08379C6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0A9DDCE9-F61B-4401-92C8-6FCF8E12258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45E5C466-E184-44C7-8F7C-82BF28CBCD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0637E81-9BBE-4F72-BB35-DE2A89FE55D9}" type="slidenum">
              <a:rPr lang="en-US" altLang="en-US" smtClean="0">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10E5F5BD-33D3-412F-95C6-5451641B1F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2A2661E7-00DD-458C-9CE4-97A67B5AD5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36635D71-3278-4516-AFBD-3588D5A1C86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8FCE7B-A75E-4C6B-AE26-C05E4AD22324}" type="slidenum">
              <a:rPr lang="en-US" altLang="en-US" smtClean="0">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C15CCD4A-A0CB-4225-9728-26C19B4A8D3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0F1F35B0-44AB-44DC-86BA-BD903EABBC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7764" name="Slide Number Placeholder 3">
            <a:extLst>
              <a:ext uri="{FF2B5EF4-FFF2-40B4-BE49-F238E27FC236}">
                <a16:creationId xmlns:a16="http://schemas.microsoft.com/office/drawing/2014/main" id="{89584E52-3A97-4D8A-8629-605510D84D2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922AD98-7EFB-47D5-8EE8-8C9E59EE5C3F}" type="slidenum">
              <a:rPr lang="en-US" altLang="en-US" smtClean="0">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2EC9DE13-C8D6-40AC-AB6C-9B7765A5F9D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9E1B6059-3133-4E32-9E96-041F398E3E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FAE9E9F6-56BD-4CED-B3D3-396BF318EA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7171470-73CB-41F6-877D-C1D1F1376E45}" type="slidenum">
              <a:rPr lang="en-US" altLang="en-US" smtClean="0">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0C02B25C-2FF4-460F-A4E0-A2952E281A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FA5631A7-91B0-4B6D-B533-191B6445C7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a:extLst>
              <a:ext uri="{FF2B5EF4-FFF2-40B4-BE49-F238E27FC236}">
                <a16:creationId xmlns:a16="http://schemas.microsoft.com/office/drawing/2014/main" id="{7ACFE196-0772-4234-93F9-4599BBE9AC6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37E415-391D-48A3-8BA6-E6AEF0783FEC}" type="slidenum">
              <a:rPr lang="en-US" altLang="en-US" smtClean="0">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5C8D3DB1-1080-49A1-814A-0F46D9BEEEB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F7BFBA43-3406-468F-AD07-996B4826DE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4311F1CC-353D-42C7-8B58-1DEC05EDC0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71F939-39D0-44F6-8E94-A3B2F751E047}" type="slidenum">
              <a:rPr lang="en-US" altLang="en-US" smtClean="0">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FCDAC9F8-4E28-4B54-B073-DF0A837D3E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07D211C5-F72C-4525-BE10-B8B3BBB645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6" name="Slide Number Placeholder 3">
            <a:extLst>
              <a:ext uri="{FF2B5EF4-FFF2-40B4-BE49-F238E27FC236}">
                <a16:creationId xmlns:a16="http://schemas.microsoft.com/office/drawing/2014/main" id="{B941E9F0-7F3E-4724-839C-018E4979F5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E13084-B13C-4215-AF4D-8AA3893514EF}" type="slidenum">
              <a:rPr lang="en-US" altLang="en-US" smtClean="0">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813D79C5-C9AA-47B6-9EF7-31B7B6E27C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1D586693-BFCF-4B74-BD2A-298551276F4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8004" name="Slide Number Placeholder 3">
            <a:extLst>
              <a:ext uri="{FF2B5EF4-FFF2-40B4-BE49-F238E27FC236}">
                <a16:creationId xmlns:a16="http://schemas.microsoft.com/office/drawing/2014/main" id="{F193D8FC-8847-4C4E-8C0E-BBF3CE1ACD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DF927FA-FC38-46BA-A6F7-ED341B4D3D73}" type="slidenum">
              <a:rPr lang="en-US" altLang="en-US" smtClean="0">
                <a:solidFill>
                  <a:srgbClr val="990033"/>
                </a:solidFill>
                <a:latin typeface="Arial Narrow" panose="020B0606020202030204" pitchFamily="34" charset="0"/>
              </a:rPr>
              <a:pPr>
                <a:spcBef>
                  <a:spcPct val="0"/>
                </a:spcBef>
              </a:pPr>
              <a:t>57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75130260-C764-4A1F-A949-88855213F4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AFFA5B5E-755B-456B-BE6B-F45EE6E248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0052" name="Slide Number Placeholder 3">
            <a:extLst>
              <a:ext uri="{FF2B5EF4-FFF2-40B4-BE49-F238E27FC236}">
                <a16:creationId xmlns:a16="http://schemas.microsoft.com/office/drawing/2014/main" id="{008041E0-5A10-43CB-8FDF-4CE7FC05A6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B48480B-D29B-4B04-871D-07B40E2E15E4}" type="slidenum">
              <a:rPr lang="en-US" altLang="en-US" smtClean="0">
                <a:solidFill>
                  <a:srgbClr val="990033"/>
                </a:solidFill>
                <a:latin typeface="Arial Narrow" panose="020B0606020202030204" pitchFamily="34" charset="0"/>
              </a:rPr>
              <a:pPr>
                <a:spcBef>
                  <a:spcPct val="0"/>
                </a:spcBef>
              </a:pPr>
              <a:t>58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a:extLst>
              <a:ext uri="{FF2B5EF4-FFF2-40B4-BE49-F238E27FC236}">
                <a16:creationId xmlns:a16="http://schemas.microsoft.com/office/drawing/2014/main" id="{51B3EE64-A0FD-4E7E-8AB0-03B304E1E2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2099" name="Notes Placeholder 2">
            <a:extLst>
              <a:ext uri="{FF2B5EF4-FFF2-40B4-BE49-F238E27FC236}">
                <a16:creationId xmlns:a16="http://schemas.microsoft.com/office/drawing/2014/main" id="{E4BB12EF-CD09-419C-9FE8-4BFDE35051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2100" name="Slide Number Placeholder 3">
            <a:extLst>
              <a:ext uri="{FF2B5EF4-FFF2-40B4-BE49-F238E27FC236}">
                <a16:creationId xmlns:a16="http://schemas.microsoft.com/office/drawing/2014/main" id="{83ABD9B2-852B-42C3-A537-A906B34657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E8BE977-801B-41B0-9A6F-F7CAE9EB578D}" type="slidenum">
              <a:rPr lang="en-US" altLang="en-US" smtClean="0">
                <a:solidFill>
                  <a:srgbClr val="990033"/>
                </a:solidFill>
                <a:latin typeface="Arial Narrow" panose="020B0606020202030204" pitchFamily="34" charset="0"/>
              </a:rPr>
              <a:pPr>
                <a:spcBef>
                  <a:spcPct val="0"/>
                </a:spcBef>
              </a:pPr>
              <a:t>59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D381CD1-2C11-4F7F-A98A-D399903519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9A2BAC2-BEBF-49DE-A872-689BB1BB58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D1645474-AA69-44AD-BF67-718802EA9F3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63E91B9-2432-4009-B63E-6BF9DDFF89BF}"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a:extLst>
              <a:ext uri="{FF2B5EF4-FFF2-40B4-BE49-F238E27FC236}">
                <a16:creationId xmlns:a16="http://schemas.microsoft.com/office/drawing/2014/main" id="{D9BDCD80-12FA-4891-962F-86E3FE4E83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a:extLst>
              <a:ext uri="{FF2B5EF4-FFF2-40B4-BE49-F238E27FC236}">
                <a16:creationId xmlns:a16="http://schemas.microsoft.com/office/drawing/2014/main" id="{1BFCA0FE-7E63-4F94-9D27-166E882FBB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4148" name="Slide Number Placeholder 3">
            <a:extLst>
              <a:ext uri="{FF2B5EF4-FFF2-40B4-BE49-F238E27FC236}">
                <a16:creationId xmlns:a16="http://schemas.microsoft.com/office/drawing/2014/main" id="{32D0087C-32BB-4659-AB54-2C00FCB3C6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3A3439-39CC-4B69-922A-6F005E309843}" type="slidenum">
              <a:rPr lang="en-US" altLang="en-US" smtClean="0">
                <a:solidFill>
                  <a:srgbClr val="990033"/>
                </a:solidFill>
                <a:latin typeface="Arial Narrow" panose="020B0606020202030204" pitchFamily="34" charset="0"/>
              </a:rPr>
              <a:pPr>
                <a:spcBef>
                  <a:spcPct val="0"/>
                </a:spcBef>
              </a:pPr>
              <a:t>60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a:extLst>
              <a:ext uri="{FF2B5EF4-FFF2-40B4-BE49-F238E27FC236}">
                <a16:creationId xmlns:a16="http://schemas.microsoft.com/office/drawing/2014/main" id="{C9E54A32-6971-47AB-9578-E41C01B8836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6195" name="Notes Placeholder 2">
            <a:extLst>
              <a:ext uri="{FF2B5EF4-FFF2-40B4-BE49-F238E27FC236}">
                <a16:creationId xmlns:a16="http://schemas.microsoft.com/office/drawing/2014/main" id="{0DA070EF-1994-4E6F-92AB-A39C059D09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6196" name="Slide Number Placeholder 3">
            <a:extLst>
              <a:ext uri="{FF2B5EF4-FFF2-40B4-BE49-F238E27FC236}">
                <a16:creationId xmlns:a16="http://schemas.microsoft.com/office/drawing/2014/main" id="{875974B8-A46A-47DB-A210-0EB8407225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92B839B-C2CE-45C6-83F2-FFC7E6B6A05F}" type="slidenum">
              <a:rPr lang="en-US" altLang="en-US" smtClean="0">
                <a:solidFill>
                  <a:srgbClr val="990033"/>
                </a:solidFill>
                <a:latin typeface="Arial Narrow" panose="020B0606020202030204" pitchFamily="34" charset="0"/>
              </a:rPr>
              <a:pPr>
                <a:spcBef>
                  <a:spcPct val="0"/>
                </a:spcBef>
              </a:pPr>
              <a:t>61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a:extLst>
              <a:ext uri="{FF2B5EF4-FFF2-40B4-BE49-F238E27FC236}">
                <a16:creationId xmlns:a16="http://schemas.microsoft.com/office/drawing/2014/main" id="{508D5B07-0ED7-419A-8E8F-DF49E173EBE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8243" name="Notes Placeholder 2">
            <a:extLst>
              <a:ext uri="{FF2B5EF4-FFF2-40B4-BE49-F238E27FC236}">
                <a16:creationId xmlns:a16="http://schemas.microsoft.com/office/drawing/2014/main" id="{96624199-044A-4230-A32F-D41E88BC2A6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8244" name="Slide Number Placeholder 3">
            <a:extLst>
              <a:ext uri="{FF2B5EF4-FFF2-40B4-BE49-F238E27FC236}">
                <a16:creationId xmlns:a16="http://schemas.microsoft.com/office/drawing/2014/main" id="{350B79C7-8A2E-45D7-8D2B-CC0F6467722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EBA4629-5340-4848-9780-3D0948406621}" type="slidenum">
              <a:rPr lang="en-US" altLang="en-US" smtClean="0">
                <a:solidFill>
                  <a:srgbClr val="990033"/>
                </a:solidFill>
                <a:latin typeface="Arial Narrow" panose="020B0606020202030204" pitchFamily="34" charset="0"/>
              </a:rPr>
              <a:pPr>
                <a:spcBef>
                  <a:spcPct val="0"/>
                </a:spcBef>
              </a:pPr>
              <a:t>62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BCAFCA3-73A0-444B-800E-0AFA357A4E7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033D220B-ACEF-4343-9AA3-6F51BF4A06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9D10535A-CE13-426E-861D-E873E642CB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4BA86EB-6DAA-4491-A7E8-E3B53CD8E7C4}"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132D2AAF-578D-46F7-8214-FE88829593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B3FB07ED-86A4-46BB-BA41-4AF575993A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BE28A718-24EA-409B-A442-327428C423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CC4B895-A01C-4EF3-8422-4D10E43EA448}"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A2213CD-2A89-448B-B68A-D7D6C813A7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B2D90D95-EEE6-42DE-8885-2FDFD19CE4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3714DF65-A6BA-412F-B260-2A9718BB01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43CAE9-2A98-4F70-AB5B-C3CE7998A7E3}"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FB8AE08C-BF85-452E-BAE6-652C9674C125}"/>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D000792D-EFBB-4679-BD47-9AFF762A1251}"/>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E23E0D1D-FB04-4162-BBE8-AC4DFE2535C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9EAB8F17-A719-4014-846E-E2DB16ACCF0E}"/>
              </a:ext>
            </a:extLst>
          </p:cNvPr>
          <p:cNvSpPr>
            <a:spLocks noGrp="1"/>
          </p:cNvSpPr>
          <p:nvPr>
            <p:ph type="sldNum" sz="quarter" idx="12"/>
          </p:nvPr>
        </p:nvSpPr>
        <p:spPr>
          <a:xfrm>
            <a:off x="8229600" y="6473825"/>
            <a:ext cx="758825" cy="247650"/>
          </a:xfrm>
        </p:spPr>
        <p:txBody>
          <a:bodyPr/>
          <a:lstStyle>
            <a:lvl1pPr>
              <a:defRPr/>
            </a:lvl1pPr>
          </a:lstStyle>
          <a:p>
            <a:pPr>
              <a:defRPr/>
            </a:pPr>
            <a:fld id="{2D439D6A-A940-407D-AEE6-45B85F8B228C}" type="slidenum">
              <a:rPr lang="en-US" altLang="en-US"/>
              <a:pPr>
                <a:defRPr/>
              </a:pPr>
              <a:t>‹#›</a:t>
            </a:fld>
            <a:endParaRPr lang="en-US" altLang="en-US"/>
          </a:p>
        </p:txBody>
      </p:sp>
    </p:spTree>
    <p:extLst>
      <p:ext uri="{BB962C8B-B14F-4D97-AF65-F5344CB8AC3E}">
        <p14:creationId xmlns:p14="http://schemas.microsoft.com/office/powerpoint/2010/main" val="426214025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7C710F9-CF36-4AFD-90E2-0DBB1CC1BDED}"/>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6712F8CA-F859-4AA3-AF2B-49D5999112C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4F2821CC-149F-4691-BF2A-FB57F7B9024B}"/>
              </a:ext>
            </a:extLst>
          </p:cNvPr>
          <p:cNvSpPr>
            <a:spLocks noGrp="1"/>
          </p:cNvSpPr>
          <p:nvPr>
            <p:ph type="sldNum" sz="quarter" idx="12"/>
          </p:nvPr>
        </p:nvSpPr>
        <p:spPr/>
        <p:txBody>
          <a:bodyPr/>
          <a:lstStyle>
            <a:lvl1pPr>
              <a:defRPr/>
            </a:lvl1pPr>
          </a:lstStyle>
          <a:p>
            <a:pPr>
              <a:defRPr/>
            </a:pPr>
            <a:fld id="{F6D6DF05-F66C-42F3-90F3-0B208EE5802B}" type="slidenum">
              <a:rPr lang="en-US" altLang="en-US"/>
              <a:pPr>
                <a:defRPr/>
              </a:pPr>
              <a:t>‹#›</a:t>
            </a:fld>
            <a:endParaRPr lang="en-US" altLang="en-US"/>
          </a:p>
        </p:txBody>
      </p:sp>
    </p:spTree>
    <p:extLst>
      <p:ext uri="{BB962C8B-B14F-4D97-AF65-F5344CB8AC3E}">
        <p14:creationId xmlns:p14="http://schemas.microsoft.com/office/powerpoint/2010/main" val="1529126707"/>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A6E1A0-AB83-4D82-A272-A3FDA56DAFC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B7C87CD6-11F0-42E9-87B6-BA4E993040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A823386-251F-40B8-A031-99DA15AC3294}"/>
              </a:ext>
            </a:extLst>
          </p:cNvPr>
          <p:cNvSpPr>
            <a:spLocks noGrp="1"/>
          </p:cNvSpPr>
          <p:nvPr>
            <p:ph type="sldNum" sz="quarter" idx="12"/>
          </p:nvPr>
        </p:nvSpPr>
        <p:spPr/>
        <p:txBody>
          <a:bodyPr/>
          <a:lstStyle>
            <a:lvl1pPr>
              <a:defRPr/>
            </a:lvl1pPr>
          </a:lstStyle>
          <a:p>
            <a:pPr>
              <a:defRPr/>
            </a:pPr>
            <a:fld id="{66FF1040-FBCD-4D83-B5EC-8100CB7ACF15}" type="slidenum">
              <a:rPr lang="en-US" altLang="en-US"/>
              <a:pPr>
                <a:defRPr/>
              </a:pPr>
              <a:t>‹#›</a:t>
            </a:fld>
            <a:endParaRPr lang="en-US" altLang="en-US"/>
          </a:p>
        </p:txBody>
      </p:sp>
    </p:spTree>
    <p:extLst>
      <p:ext uri="{BB962C8B-B14F-4D97-AF65-F5344CB8AC3E}">
        <p14:creationId xmlns:p14="http://schemas.microsoft.com/office/powerpoint/2010/main" val="3335786224"/>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519BD23D-C2AA-49F5-98C1-C5118221BBDA}"/>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4E6EA181-EC2A-4456-8868-6AC0D58ED17D}"/>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D6F66B1-8BB4-4CC6-9C55-5073A0A7F558}"/>
              </a:ext>
            </a:extLst>
          </p:cNvPr>
          <p:cNvSpPr>
            <a:spLocks noGrp="1"/>
          </p:cNvSpPr>
          <p:nvPr>
            <p:ph type="sldNum" sz="quarter" idx="12"/>
          </p:nvPr>
        </p:nvSpPr>
        <p:spPr>
          <a:xfrm>
            <a:off x="8229600" y="6473825"/>
            <a:ext cx="758825" cy="247650"/>
          </a:xfrm>
        </p:spPr>
        <p:txBody>
          <a:bodyPr/>
          <a:lstStyle>
            <a:lvl1pPr>
              <a:defRPr/>
            </a:lvl1pPr>
          </a:lstStyle>
          <a:p>
            <a:pPr>
              <a:defRPr/>
            </a:pPr>
            <a:fld id="{557E2CBF-BFE1-4E67-9E79-DE8F04E00560}" type="slidenum">
              <a:rPr lang="en-US" altLang="en-US"/>
              <a:pPr>
                <a:defRPr/>
              </a:pPr>
              <a:t>‹#›</a:t>
            </a:fld>
            <a:endParaRPr lang="en-US" altLang="en-US"/>
          </a:p>
        </p:txBody>
      </p:sp>
    </p:spTree>
    <p:extLst>
      <p:ext uri="{BB962C8B-B14F-4D97-AF65-F5344CB8AC3E}">
        <p14:creationId xmlns:p14="http://schemas.microsoft.com/office/powerpoint/2010/main" val="1233864504"/>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8B9A31B-B07F-4766-A3B6-609250C00A4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C843B5B-6914-47FD-8337-45A396C2395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925333C4-208A-4DB7-BA21-C84FD57B02C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54059C88-C6B1-4AD9-A59A-0EBD5569E709}"/>
              </a:ext>
            </a:extLst>
          </p:cNvPr>
          <p:cNvSpPr>
            <a:spLocks noGrp="1"/>
          </p:cNvSpPr>
          <p:nvPr>
            <p:ph type="sldNum" sz="quarter" idx="12"/>
          </p:nvPr>
        </p:nvSpPr>
        <p:spPr/>
        <p:txBody>
          <a:bodyPr/>
          <a:lstStyle>
            <a:lvl1pPr>
              <a:defRPr/>
            </a:lvl1pPr>
          </a:lstStyle>
          <a:p>
            <a:pPr>
              <a:defRPr/>
            </a:pPr>
            <a:fld id="{EC6AE844-BAB0-4A24-9813-EBEE3D9D923E}" type="slidenum">
              <a:rPr lang="en-US" altLang="en-US"/>
              <a:pPr>
                <a:defRPr/>
              </a:pPr>
              <a:t>‹#›</a:t>
            </a:fld>
            <a:endParaRPr lang="en-US" altLang="en-US"/>
          </a:p>
        </p:txBody>
      </p:sp>
    </p:spTree>
    <p:extLst>
      <p:ext uri="{BB962C8B-B14F-4D97-AF65-F5344CB8AC3E}">
        <p14:creationId xmlns:p14="http://schemas.microsoft.com/office/powerpoint/2010/main" val="1062316967"/>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E69B622D-FFA5-4E89-9C98-BC791D290145}"/>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F42B13EC-F802-4DFC-BB2C-B0E810CBF83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60F0CE04-1A21-49F0-9F6F-2E6249773E7B}"/>
              </a:ext>
            </a:extLst>
          </p:cNvPr>
          <p:cNvSpPr>
            <a:spLocks noGrp="1"/>
          </p:cNvSpPr>
          <p:nvPr>
            <p:ph type="sldNum" sz="quarter" idx="12"/>
          </p:nvPr>
        </p:nvSpPr>
        <p:spPr/>
        <p:txBody>
          <a:bodyPr/>
          <a:lstStyle>
            <a:lvl1pPr>
              <a:defRPr/>
            </a:lvl1pPr>
          </a:lstStyle>
          <a:p>
            <a:pPr>
              <a:defRPr/>
            </a:pPr>
            <a:fld id="{142ACD37-C5A9-45FF-9D57-DE4C8EEE10FD}" type="slidenum">
              <a:rPr lang="en-US" altLang="en-US"/>
              <a:pPr>
                <a:defRPr/>
              </a:pPr>
              <a:t>‹#›</a:t>
            </a:fld>
            <a:endParaRPr lang="en-US" altLang="en-US"/>
          </a:p>
        </p:txBody>
      </p:sp>
    </p:spTree>
    <p:extLst>
      <p:ext uri="{BB962C8B-B14F-4D97-AF65-F5344CB8AC3E}">
        <p14:creationId xmlns:p14="http://schemas.microsoft.com/office/powerpoint/2010/main" val="1980775862"/>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7557699-C483-44F2-AB27-A8DC71681FA1}"/>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B87BF331-05BF-4A26-A33C-13E2DF0BD469}"/>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908C95A6-2BBA-4E46-AE7A-C02CDFBAA475}"/>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40E7F13-72B9-4C4E-86A9-982FCA122BF2}"/>
              </a:ext>
            </a:extLst>
          </p:cNvPr>
          <p:cNvSpPr>
            <a:spLocks noGrp="1"/>
          </p:cNvSpPr>
          <p:nvPr>
            <p:ph type="sldNum" sz="quarter" idx="12"/>
          </p:nvPr>
        </p:nvSpPr>
        <p:spPr>
          <a:xfrm>
            <a:off x="8229600" y="6477000"/>
            <a:ext cx="762000" cy="247650"/>
          </a:xfrm>
        </p:spPr>
        <p:txBody>
          <a:bodyPr/>
          <a:lstStyle>
            <a:lvl1pPr>
              <a:defRPr/>
            </a:lvl1pPr>
          </a:lstStyle>
          <a:p>
            <a:pPr>
              <a:defRPr/>
            </a:pPr>
            <a:fld id="{872F9DEA-B137-4282-90C4-A00171ACBD5E}" type="slidenum">
              <a:rPr lang="en-US" altLang="en-US"/>
              <a:pPr>
                <a:defRPr/>
              </a:pPr>
              <a:t>‹#›</a:t>
            </a:fld>
            <a:endParaRPr lang="en-US" altLang="en-US"/>
          </a:p>
        </p:txBody>
      </p:sp>
    </p:spTree>
    <p:extLst>
      <p:ext uri="{BB962C8B-B14F-4D97-AF65-F5344CB8AC3E}">
        <p14:creationId xmlns:p14="http://schemas.microsoft.com/office/powerpoint/2010/main" val="1471989982"/>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631B052D-4B62-4DFB-8CE5-E2EEDEE0598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79C5E72F-64BE-4E77-ABF7-7638B5D26F95}"/>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15C8DDA-162E-49F8-8B10-C6C853E4DA34}"/>
              </a:ext>
            </a:extLst>
          </p:cNvPr>
          <p:cNvSpPr>
            <a:spLocks noGrp="1"/>
          </p:cNvSpPr>
          <p:nvPr>
            <p:ph type="sldNum" sz="quarter" idx="12"/>
          </p:nvPr>
        </p:nvSpPr>
        <p:spPr/>
        <p:txBody>
          <a:bodyPr/>
          <a:lstStyle>
            <a:lvl1pPr>
              <a:defRPr/>
            </a:lvl1pPr>
          </a:lstStyle>
          <a:p>
            <a:pPr>
              <a:defRPr/>
            </a:pPr>
            <a:fld id="{E4B13571-7CD7-4C7E-BCBB-25B98FC1D70C}" type="slidenum">
              <a:rPr lang="en-US" altLang="en-US"/>
              <a:pPr>
                <a:defRPr/>
              </a:pPr>
              <a:t>‹#›</a:t>
            </a:fld>
            <a:endParaRPr lang="en-US" altLang="en-US"/>
          </a:p>
        </p:txBody>
      </p:sp>
    </p:spTree>
    <p:extLst>
      <p:ext uri="{BB962C8B-B14F-4D97-AF65-F5344CB8AC3E}">
        <p14:creationId xmlns:p14="http://schemas.microsoft.com/office/powerpoint/2010/main" val="3355479861"/>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240F8B86-54DA-438F-A2D0-224FFB50C062}"/>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5AC326D0-BF80-4353-9FC5-5A04633C7A78}"/>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5999B26-5A4E-4EA4-BAB1-D6AB4801C5CB}"/>
              </a:ext>
            </a:extLst>
          </p:cNvPr>
          <p:cNvSpPr>
            <a:spLocks noGrp="1"/>
          </p:cNvSpPr>
          <p:nvPr>
            <p:ph type="sldNum" sz="quarter" idx="12"/>
          </p:nvPr>
        </p:nvSpPr>
        <p:spPr/>
        <p:txBody>
          <a:bodyPr/>
          <a:lstStyle>
            <a:lvl1pPr>
              <a:defRPr/>
            </a:lvl1pPr>
          </a:lstStyle>
          <a:p>
            <a:pPr>
              <a:defRPr/>
            </a:pPr>
            <a:fld id="{42FDABA0-1708-4A94-89CC-864D8D703872}" type="slidenum">
              <a:rPr lang="en-US" altLang="en-US"/>
              <a:pPr>
                <a:defRPr/>
              </a:pPr>
              <a:t>‹#›</a:t>
            </a:fld>
            <a:endParaRPr lang="en-US" altLang="en-US"/>
          </a:p>
        </p:txBody>
      </p:sp>
    </p:spTree>
    <p:extLst>
      <p:ext uri="{BB962C8B-B14F-4D97-AF65-F5344CB8AC3E}">
        <p14:creationId xmlns:p14="http://schemas.microsoft.com/office/powerpoint/2010/main" val="385043166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355D743-0668-4A7E-90F6-6DF06F1B0D41}"/>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A166E333-A42A-4290-9FF1-32688CA47396}"/>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5570B47F-0B5E-42AC-B9E0-7B46680DD2C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309D1C21-8619-41E4-95B0-3AF3D51EEF0D}"/>
              </a:ext>
            </a:extLst>
          </p:cNvPr>
          <p:cNvSpPr>
            <a:spLocks noGrp="1"/>
          </p:cNvSpPr>
          <p:nvPr>
            <p:ph type="sldNum" sz="quarter" idx="12"/>
          </p:nvPr>
        </p:nvSpPr>
        <p:spPr/>
        <p:txBody>
          <a:bodyPr/>
          <a:lstStyle>
            <a:lvl1pPr>
              <a:defRPr/>
            </a:lvl1pPr>
          </a:lstStyle>
          <a:p>
            <a:pPr>
              <a:defRPr/>
            </a:pPr>
            <a:fld id="{16DA0EF0-B1DC-46BF-8C88-9C35652024E4}" type="slidenum">
              <a:rPr lang="en-US" altLang="en-US"/>
              <a:pPr>
                <a:defRPr/>
              </a:pPr>
              <a:t>‹#›</a:t>
            </a:fld>
            <a:endParaRPr lang="en-US" altLang="en-US"/>
          </a:p>
        </p:txBody>
      </p:sp>
    </p:spTree>
    <p:extLst>
      <p:ext uri="{BB962C8B-B14F-4D97-AF65-F5344CB8AC3E}">
        <p14:creationId xmlns:p14="http://schemas.microsoft.com/office/powerpoint/2010/main" val="392915084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B20AA39E-E367-41CC-AA99-5DCE38CF833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41FD4AA1-6C0F-4242-BD63-4AE72236241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AE99C10-FDB4-4B38-B5BF-E1B0542AB9E0}"/>
              </a:ext>
            </a:extLst>
          </p:cNvPr>
          <p:cNvSpPr>
            <a:spLocks noGrp="1"/>
          </p:cNvSpPr>
          <p:nvPr>
            <p:ph type="sldNum" sz="quarter" idx="12"/>
          </p:nvPr>
        </p:nvSpPr>
        <p:spPr/>
        <p:txBody>
          <a:bodyPr/>
          <a:lstStyle>
            <a:lvl1pPr>
              <a:defRPr/>
            </a:lvl1pPr>
          </a:lstStyle>
          <a:p>
            <a:pPr>
              <a:defRPr/>
            </a:pPr>
            <a:fld id="{D8F5EFA2-5592-469C-9357-1679F2344348}" type="slidenum">
              <a:rPr lang="en-US" altLang="en-US"/>
              <a:pPr>
                <a:defRPr/>
              </a:pPr>
              <a:t>‹#›</a:t>
            </a:fld>
            <a:endParaRPr lang="en-US" altLang="en-US"/>
          </a:p>
        </p:txBody>
      </p:sp>
    </p:spTree>
    <p:extLst>
      <p:ext uri="{BB962C8B-B14F-4D97-AF65-F5344CB8AC3E}">
        <p14:creationId xmlns:p14="http://schemas.microsoft.com/office/powerpoint/2010/main" val="47959959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020796ED-5CC8-4C69-B237-00EEB70F044B}"/>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0F458A1B-E4FE-4415-A8B7-DA65599BD93F}"/>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57962672-7B7B-4B86-A53B-3024A372A2B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B42B1C4C-58FF-4E8B-A1B7-B8D58BEF0FB1}"/>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179A5336-3DE7-4F1C-A96A-B013FFE59B3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8EC2CEE3-1F06-42B6-932B-74AEC913C42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AD33EED4-DA4D-40C0-A686-7F39E4ABF4CA}"/>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CB30197D-6539-4AD3-B7C6-FD8601BA36E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B5F181BF-6B07-4CF4-B5F4-76EDC5275F40}"/>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4778" r:id="rId1"/>
    <p:sldLayoutId id="2147484779" r:id="rId2"/>
    <p:sldLayoutId id="2147484780" r:id="rId3"/>
    <p:sldLayoutId id="2147484775" r:id="rId4"/>
    <p:sldLayoutId id="2147484781" r:id="rId5"/>
    <p:sldLayoutId id="2147484776" r:id="rId6"/>
    <p:sldLayoutId id="2147484782" r:id="rId7"/>
    <p:sldLayoutId id="2147484783" r:id="rId8"/>
    <p:sldLayoutId id="2147484784" r:id="rId9"/>
    <p:sldLayoutId id="2147484777" r:id="rId10"/>
    <p:sldLayoutId id="2147484785"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FA9CF6A0-75B6-4E31-B04E-F13583E3A1E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Gay  is  an adjective!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AA3D0D9-DC71-43BB-A313-ACD95E883FB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404BE1-1086-4994-BD29-332667036253}"/>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Arguments in favor of the homo-sexual lifestyle.</a:t>
            </a:r>
          </a:p>
          <a:p>
            <a:pPr marL="609600" indent="-609600" algn="just" eaLnBrk="1" fontAlgn="auto" hangingPunct="1">
              <a:spcAft>
                <a:spcPts val="0"/>
              </a:spcAft>
              <a:buFont typeface="Wingdings 2" panose="05020102010507070707" pitchFamily="18" charset="2"/>
              <a:buNone/>
              <a:defRPr/>
            </a:pPr>
            <a:r>
              <a:rPr lang="en-US" sz="4000" b="1">
                <a:solidFill>
                  <a:srgbClr val="990033"/>
                </a:solidFill>
                <a:effectLst>
                  <a:outerShdw blurRad="38100" dist="38100" dir="2700000" algn="tl">
                    <a:srgbClr val="000000">
                      <a:alpha val="43137"/>
                    </a:srgbClr>
                  </a:outerShdw>
                </a:effectLst>
                <a:latin typeface="Arial Narrow" pitchFamily="34" charset="0"/>
              </a:rPr>
              <a:t>	d. Why not just let us alone to do our 	own thing? We’re not hurting 	anyone. </a:t>
            </a:r>
            <a:endParaRPr lang="en-US" sz="40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B3B793-E95E-404E-83B7-6391AB8FAC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BE81229-E682-4CF1-8E29-92B03D5530BD}"/>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4</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So - why get so disturbed &amp; battle the gay agenda?</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583C21F-6716-49F7-92E6-13DA27533A00}"/>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09ED2D-0299-4FA0-AE17-6CEF4986AD00}"/>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a:t>
            </a:r>
            <a:r>
              <a:rPr lang="en-US" sz="4400" b="1" dirty="0">
                <a:solidFill>
                  <a:srgbClr val="002060"/>
                </a:solidFill>
                <a:effectLst>
                  <a:outerShdw blurRad="38100" dist="38100" dir="2700000" algn="tl">
                    <a:srgbClr val="000000">
                      <a:alpha val="43137"/>
                    </a:srgbClr>
                  </a:outerShdw>
                </a:effectLst>
                <a:latin typeface="Arial Narrow" pitchFamily="34" charset="0"/>
              </a:rPr>
              <a:t>. What About the Arguments in Favor of the Gay Lifestyle?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8F06228-32B6-4371-B760-A428C26AAAF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A349D9-B3E0-4E60-BF35-A52E30108278}"/>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 was born that way.  I just can’t help it!”</a:t>
            </a:r>
          </a:p>
        </p:txBody>
      </p:sp>
      <p:sp>
        <p:nvSpPr>
          <p:cNvPr id="4" name="Rectangle 3">
            <a:extLst>
              <a:ext uri="{FF2B5EF4-FFF2-40B4-BE49-F238E27FC236}">
                <a16:creationId xmlns:a16="http://schemas.microsoft.com/office/drawing/2014/main" id="{9A65E2F6-2C14-4F2F-AE41-4D6633A0B037}"/>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D8A7E93-C977-4111-ABC9-9F22524EB6E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CD03A57-80A5-45E8-924D-62CA2D53F7A2}"/>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 was born that way.  I just can’t help </a:t>
            </a:r>
            <a:r>
              <a:rPr lang="en-US" sz="4400" b="1">
                <a:solidFill>
                  <a:srgbClr val="990033"/>
                </a:solidFill>
                <a:effectLst>
                  <a:outerShdw blurRad="38100" dist="38100" dir="2700000" algn="tl">
                    <a:srgbClr val="000000">
                      <a:alpha val="43137"/>
                    </a:srgbClr>
                  </a:outerShdw>
                </a:effectLst>
                <a:latin typeface="Arial Narrow" pitchFamily="34" charset="0"/>
              </a:rPr>
              <a:t>it!”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Misguided by current cultural 	stereotypes.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9FCD75BA-FEE5-472B-865B-ADFEEF66E057}"/>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C708BD3-130F-455B-AC07-556F816B6EC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C86707A-8E88-4727-99CA-92DFAFF7EA8B}"/>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 was born that way.  I just can’t help </a:t>
            </a:r>
            <a:r>
              <a:rPr lang="en-US" sz="4400" b="1">
                <a:solidFill>
                  <a:srgbClr val="990033"/>
                </a:solidFill>
                <a:effectLst>
                  <a:outerShdw blurRad="38100" dist="38100" dir="2700000" algn="tl">
                    <a:srgbClr val="000000">
                      <a:alpha val="43137"/>
                    </a:srgbClr>
                  </a:outerShdw>
                </a:effectLst>
                <a:latin typeface="Arial Narrow" pitchFamily="34" charset="0"/>
              </a:rPr>
              <a:t>it!”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Misguided by current cultural 	stereotypes.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Most all come from 	dysfunctional families.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B47EF0F7-8FA3-48BD-AF22-24DA1B7CAF26}"/>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9368F2D-754F-4A80-93D6-9E4FF7F1C93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286B31B-2680-45B8-AF36-75AD73C6678E}"/>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can’t two people of the same gender live together”?</a:t>
            </a:r>
          </a:p>
        </p:txBody>
      </p:sp>
      <p:sp>
        <p:nvSpPr>
          <p:cNvPr id="4" name="Rectangle 3">
            <a:extLst>
              <a:ext uri="{FF2B5EF4-FFF2-40B4-BE49-F238E27FC236}">
                <a16:creationId xmlns:a16="http://schemas.microsoft.com/office/drawing/2014/main" id="{CC87501F-7BF6-4CFC-A64F-BD31AA83269E}"/>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E9F091-1D28-4351-9982-2C4C4D5E61A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AE4570-3E68-4FF9-9EF9-01D411EE3C5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can’t two people of the same gender live together”?</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Fornication</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they do what </a:t>
            </a:r>
            <a:r>
              <a:rPr lang="en-US" sz="4400" b="1">
                <a:solidFill>
                  <a:srgbClr val="990033"/>
                </a:solidFill>
                <a:effectLst>
                  <a:outerShdw blurRad="38100" dist="38100" dir="2700000" algn="tl">
                    <a:srgbClr val="000000">
                      <a:alpha val="43137"/>
                    </a:srgbClr>
                  </a:outerShdw>
                </a:effectLst>
                <a:latin typeface="Arial Narrow" pitchFamily="34" charset="0"/>
              </a:rPr>
              <a:t>God 	designed </a:t>
            </a:r>
            <a:r>
              <a:rPr lang="en-US" sz="4400" b="1" dirty="0">
                <a:solidFill>
                  <a:srgbClr val="990033"/>
                </a:solidFill>
                <a:effectLst>
                  <a:outerShdw blurRad="38100" dist="38100" dir="2700000" algn="tl">
                    <a:srgbClr val="000000">
                      <a:alpha val="43137"/>
                    </a:srgbClr>
                  </a:outerShdw>
                </a:effectLst>
                <a:latin typeface="Arial Narrow" pitchFamily="34" charset="0"/>
              </a:rPr>
              <a:t>but they do it </a:t>
            </a:r>
            <a:r>
              <a:rPr lang="en-US" sz="4400" b="1">
                <a:solidFill>
                  <a:srgbClr val="990033"/>
                </a:solidFill>
                <a:effectLst>
                  <a:outerShdw blurRad="38100" dist="38100" dir="2700000" algn="tl">
                    <a:srgbClr val="000000">
                      <a:alpha val="43137"/>
                    </a:srgbClr>
                  </a:outerShdw>
                </a:effectLst>
                <a:latin typeface="Arial Narrow" pitchFamily="34" charset="0"/>
              </a:rPr>
              <a:t>before 	He </a:t>
            </a:r>
            <a:r>
              <a:rPr lang="en-US" sz="4400" b="1" dirty="0">
                <a:solidFill>
                  <a:srgbClr val="990033"/>
                </a:solidFill>
                <a:effectLst>
                  <a:outerShdw blurRad="38100" dist="38100" dir="2700000" algn="tl">
                    <a:srgbClr val="000000">
                      <a:alpha val="43137"/>
                    </a:srgbClr>
                  </a:outerShdw>
                </a:effectLst>
                <a:latin typeface="Arial Narrow" pitchFamily="34" charset="0"/>
              </a:rPr>
              <a:t>designed it to happen.</a:t>
            </a:r>
          </a:p>
        </p:txBody>
      </p:sp>
      <p:sp>
        <p:nvSpPr>
          <p:cNvPr id="4" name="Rectangle 3">
            <a:extLst>
              <a:ext uri="{FF2B5EF4-FFF2-40B4-BE49-F238E27FC236}">
                <a16:creationId xmlns:a16="http://schemas.microsoft.com/office/drawing/2014/main" id="{3ED03156-20A7-4DBF-80CC-C6646A3CD66E}"/>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E6809B-7C74-4253-B065-93475653BE6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C64D0B-BC5F-443C-BF09-995BFBD858F9}"/>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“Why can’t two people of the same gender live together”?</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339966"/>
                </a:solidFill>
                <a:effectLst>
                  <a:outerShdw blurRad="38100" dist="38100" dir="2700000" algn="tl">
                    <a:srgbClr val="000000">
                      <a:alpha val="43137"/>
                    </a:srgbClr>
                  </a:outerShdw>
                </a:effectLst>
                <a:latin typeface="Arial Narrow" pitchFamily="34" charset="0"/>
              </a:rPr>
              <a:t>Fornication</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they do what </a:t>
            </a:r>
            <a:r>
              <a:rPr lang="en-US" sz="4400" b="1">
                <a:solidFill>
                  <a:srgbClr val="990033"/>
                </a:solidFill>
                <a:effectLst>
                  <a:outerShdw blurRad="38100" dist="38100" dir="2700000" algn="tl">
                    <a:srgbClr val="000000">
                      <a:alpha val="43137"/>
                    </a:srgbClr>
                  </a:outerShdw>
                </a:effectLst>
                <a:latin typeface="Arial Narrow" pitchFamily="34" charset="0"/>
              </a:rPr>
              <a:t>God 	designed </a:t>
            </a:r>
            <a:r>
              <a:rPr lang="en-US" sz="4400" b="1" dirty="0">
                <a:solidFill>
                  <a:srgbClr val="990033"/>
                </a:solidFill>
                <a:effectLst>
                  <a:outerShdw blurRad="38100" dist="38100" dir="2700000" algn="tl">
                    <a:srgbClr val="000000">
                      <a:alpha val="43137"/>
                    </a:srgbClr>
                  </a:outerShdw>
                </a:effectLst>
                <a:latin typeface="Arial Narrow" pitchFamily="34" charset="0"/>
              </a:rPr>
              <a:t>but they do it </a:t>
            </a:r>
            <a:r>
              <a:rPr lang="en-US" sz="4400" b="1">
                <a:solidFill>
                  <a:srgbClr val="990033"/>
                </a:solidFill>
                <a:effectLst>
                  <a:outerShdw blurRad="38100" dist="38100" dir="2700000" algn="tl">
                    <a:srgbClr val="000000">
                      <a:alpha val="43137"/>
                    </a:srgbClr>
                  </a:outerShdw>
                </a:effectLst>
                <a:latin typeface="Arial Narrow" pitchFamily="34" charset="0"/>
              </a:rPr>
              <a:t>before 	He </a:t>
            </a:r>
            <a:r>
              <a:rPr lang="en-US" sz="4400" b="1" dirty="0">
                <a:solidFill>
                  <a:srgbClr val="990033"/>
                </a:solidFill>
                <a:effectLst>
                  <a:outerShdw blurRad="38100" dist="38100" dir="2700000" algn="tl">
                    <a:srgbClr val="000000">
                      <a:alpha val="43137"/>
                    </a:srgbClr>
                  </a:outerShdw>
                </a:effectLst>
                <a:latin typeface="Arial Narrow" pitchFamily="34" charset="0"/>
              </a:rPr>
              <a:t>designed it to happen.</a:t>
            </a:r>
          </a:p>
          <a:p>
            <a:pPr marL="609600" indent="-609600" algn="just" eaLnBrk="1" fontAlgn="auto" hangingPunct="1">
              <a:spcAft>
                <a:spcPts val="0"/>
              </a:spcAft>
              <a:buFont typeface="Wingdings 2" panose="05020102010507070707" pitchFamily="18" charset="2"/>
              <a:buNone/>
              <a:defRPr/>
            </a:pP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2. </a:t>
            </a:r>
            <a:r>
              <a:rPr lang="en-US" sz="4400" b="1" dirty="0">
                <a:solidFill>
                  <a:srgbClr val="339966"/>
                </a:solidFill>
                <a:effectLst>
                  <a:outerShdw blurRad="38100" dist="38100" dir="2700000" algn="tl">
                    <a:srgbClr val="000000">
                      <a:alpha val="43137"/>
                    </a:srgbClr>
                  </a:outerShdw>
                </a:effectLst>
                <a:latin typeface="Arial Narrow" pitchFamily="34" charset="0"/>
              </a:rPr>
              <a:t>Homosexual acts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a perver-	sion </a:t>
            </a:r>
            <a:r>
              <a:rPr lang="en-US" sz="4400" b="1" dirty="0">
                <a:solidFill>
                  <a:srgbClr val="990033"/>
                </a:solidFill>
                <a:effectLst>
                  <a:outerShdw blurRad="38100" dist="38100" dir="2700000" algn="tl">
                    <a:srgbClr val="000000">
                      <a:alpha val="43137"/>
                    </a:srgbClr>
                  </a:outerShdw>
                </a:effectLst>
                <a:latin typeface="Arial Narrow" pitchFamily="34" charset="0"/>
              </a:rPr>
              <a:t>of God’s creation!</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B5C5934-6C44-4DA9-AE39-51B194566BA5}"/>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839FA27-1725-4B1E-A057-5A9F477864A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6B16C21-A55A-4B53-89CD-BE5D819DA49C}"/>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“With all the unwanted children in the world, why can’t we adopt a child &amp; raise it in a loving family”?</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F758F6DF-D6A9-44A5-AF96-64DD54E46742}"/>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6EEFAE-44B9-47B9-A352-8D36C9C63D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7346CB-4B6E-4F27-BE8D-9271B0F97DD2}"/>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a:t>
            </a:r>
            <a:r>
              <a:rPr lang="en-US" sz="4400" b="1" u="sng" dirty="0">
                <a:solidFill>
                  <a:srgbClr val="990033"/>
                </a:solidFill>
                <a:effectLst>
                  <a:outerShdw blurRad="38100" dist="38100" dir="2700000" algn="tl">
                    <a:srgbClr val="000000">
                      <a:alpha val="43137"/>
                    </a:srgbClr>
                  </a:outerShdw>
                </a:effectLst>
                <a:latin typeface="Arial Narrow" pitchFamily="34" charset="0"/>
              </a:rPr>
              <a:t>Reader’s Digest Great </a:t>
            </a:r>
            <a:r>
              <a:rPr lang="en-US" sz="4400" b="1" u="sng" dirty="0" err="1">
                <a:solidFill>
                  <a:srgbClr val="990033"/>
                </a:solidFill>
                <a:effectLst>
                  <a:outerShdw blurRad="38100" dist="38100" dir="2700000" algn="tl">
                    <a:srgbClr val="000000">
                      <a:alpha val="43137"/>
                    </a:srgbClr>
                  </a:outerShdw>
                </a:effectLst>
                <a:latin typeface="Arial Narrow" pitchFamily="34" charset="0"/>
              </a:rPr>
              <a:t>Encyclo-pedic</a:t>
            </a:r>
            <a:r>
              <a:rPr lang="en-US" sz="4400" b="1" u="sng" dirty="0">
                <a:solidFill>
                  <a:srgbClr val="990033"/>
                </a:solidFill>
                <a:effectLst>
                  <a:outerShdw blurRad="38100" dist="38100" dir="2700000" algn="tl">
                    <a:srgbClr val="000000">
                      <a:alpha val="43137"/>
                    </a:srgbClr>
                  </a:outerShdw>
                </a:effectLst>
                <a:latin typeface="Arial Narrow" pitchFamily="34" charset="0"/>
              </a:rPr>
              <a:t> Dictionary</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2800" b="1" dirty="0">
                <a:solidFill>
                  <a:schemeClr val="tx1"/>
                </a:solidFill>
                <a:effectLst>
                  <a:outerShdw blurRad="38100" dist="38100" dir="2700000" algn="tl">
                    <a:srgbClr val="000000">
                      <a:alpha val="43137"/>
                    </a:srgbClr>
                  </a:outerShdw>
                </a:effectLst>
                <a:latin typeface="Arial Narrow" pitchFamily="34" charset="0"/>
              </a:rPr>
              <a:t>gay </a:t>
            </a:r>
            <a:r>
              <a:rPr lang="en-US" sz="2800" b="1" i="1" dirty="0">
                <a:solidFill>
                  <a:schemeClr val="tx1"/>
                </a:solidFill>
                <a:effectLst>
                  <a:outerShdw blurRad="38100" dist="38100" dir="2700000" algn="tl">
                    <a:srgbClr val="000000">
                      <a:alpha val="43137"/>
                    </a:srgbClr>
                  </a:outerShdw>
                </a:effectLst>
                <a:latin typeface="Arial Narrow" pitchFamily="34" charset="0"/>
              </a:rPr>
              <a:t>adj.</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1. Happy and carefree; merry.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2. Brightly colorful or ornamental.</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3. Jaunty, sporty.</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4. Full of or given to lighthearted pleasure.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5. Rakish, libertine.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6. </a:t>
            </a:r>
            <a:r>
              <a:rPr lang="en-US" sz="2800" b="1" i="1" dirty="0">
                <a:solidFill>
                  <a:schemeClr val="tx1"/>
                </a:solidFill>
                <a:effectLst>
                  <a:outerShdw blurRad="38100" dist="38100" dir="2700000" algn="tl">
                    <a:srgbClr val="000000">
                      <a:alpha val="43137"/>
                    </a:srgbClr>
                  </a:outerShdw>
                </a:effectLst>
                <a:latin typeface="Arial Narrow" pitchFamily="34" charset="0"/>
              </a:rPr>
              <a:t>Slang. </a:t>
            </a:r>
            <a:r>
              <a:rPr lang="en-US" sz="2800" b="1" dirty="0">
                <a:solidFill>
                  <a:schemeClr val="tx1"/>
                </a:solidFill>
                <a:effectLst>
                  <a:outerShdw blurRad="38100" dist="38100" dir="2700000" algn="tl">
                    <a:srgbClr val="000000">
                      <a:alpha val="43137"/>
                    </a:srgbClr>
                  </a:outerShdw>
                </a:effectLst>
                <a:latin typeface="Arial Narrow" pitchFamily="34" charset="0"/>
              </a:rPr>
              <a:t>Homosexual. -gayness </a:t>
            </a:r>
            <a:r>
              <a:rPr lang="en-US" sz="2800" b="1" i="1" dirty="0">
                <a:solidFill>
                  <a:schemeClr val="tx1"/>
                </a:solidFill>
                <a:effectLst>
                  <a:outerShdw blurRad="38100" dist="38100" dir="2700000" algn="tl">
                    <a:srgbClr val="000000">
                      <a:alpha val="43137"/>
                    </a:srgbClr>
                  </a:outerShdw>
                </a:effectLst>
                <a:latin typeface="Arial Narrow" pitchFamily="34" charset="0"/>
              </a:rPr>
              <a:t>n.</a:t>
            </a:r>
            <a:r>
              <a:rPr lang="en-US" sz="2800" b="1" dirty="0">
                <a:solidFill>
                  <a:schemeClr val="tx1"/>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-Syn. 1. cheerful, vivacious, merry, sprightly, lively.</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0F6043F-4B8D-41CB-86DD-EFA88389DF4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738E09B-0239-4B4E-BD6F-A1F23FBF2263}"/>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“With all the unwanted children in the world, why can’t we adopt a child &amp; raise it in a loving family”?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You need two parents, male &amp; female, to have a wholesome family!     Why?</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68904E4-08AF-4AA6-A6BF-5E61E1E9AB5A}"/>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53A937B-7158-4857-A49A-13DB620DE48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0A6765-22C1-4726-A111-95EE04992290}"/>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“With all the unwanted children in the world, why can’t we adopt a child &amp; raise it in a loving family”?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child feels closer to the opposite gender parent but identifies with the same gender parent.</a:t>
            </a:r>
          </a:p>
        </p:txBody>
      </p:sp>
      <p:sp>
        <p:nvSpPr>
          <p:cNvPr id="4" name="Rectangle 3">
            <a:extLst>
              <a:ext uri="{FF2B5EF4-FFF2-40B4-BE49-F238E27FC236}">
                <a16:creationId xmlns:a16="http://schemas.microsoft.com/office/drawing/2014/main" id="{280105F6-239F-4123-9291-FBA6A220B788}"/>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76439E-3029-4544-8DBA-1D0AF98EF96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526046-C356-418D-B7AC-416B0E229959}"/>
              </a:ext>
            </a:extLst>
          </p:cNvPr>
          <p:cNvSpPr>
            <a:spLocks noGrp="1" noChangeArrowheads="1"/>
          </p:cNvSpPr>
          <p:nvPr>
            <p:ph idx="1"/>
          </p:nvPr>
        </p:nvSpPr>
        <p:spPr>
          <a:xfrm>
            <a:off x="457200" y="1143000"/>
            <a:ext cx="8229600" cy="5715000"/>
          </a:xfrm>
        </p:spPr>
        <p:txBody>
          <a:bodyPr>
            <a:normAutofit lnSpcReduction="10000"/>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1:18-20</a:t>
            </a:r>
          </a:p>
          <a:p>
            <a:pPr algn="just">
              <a:buFont typeface="Wingdings 2" panose="05020102010507070707" pitchFamily="18" charset="2"/>
              <a:buNone/>
              <a:defRPr/>
            </a:pPr>
            <a:r>
              <a:rPr lang="en-US" sz="2400" baseline="30000" dirty="0">
                <a:latin typeface="Arial" pitchFamily="34" charset="0"/>
                <a:cs typeface="Arial" pitchFamily="34" charset="0"/>
              </a:rPr>
              <a: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 wrath of God is being revealed from heaven against all the godlessness and wickedness of men who suppress the truth by their wickedness, since what may be known about God is plain to them, because God has made it plain to them. For since the creation of the world God’s invisible qualities — his eternal power and divine nature — have been clearly seen, being understood from what has been made, so that men are without excuse.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Narrow" pitchFamily="34" charset="0"/>
              </a:rPr>
              <a:t> </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DF14063-6BD6-4C9C-B915-1BF6ACF214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39C9C0C-7B90-4CC8-B9FD-EC841450397E}"/>
              </a:ext>
            </a:extLst>
          </p:cNvPr>
          <p:cNvSpPr>
            <a:spLocks noGrp="1" noChangeArrowheads="1"/>
          </p:cNvSpPr>
          <p:nvPr>
            <p:ph idx="1"/>
          </p:nvPr>
        </p:nvSpPr>
        <p:spPr>
          <a:xfrm>
            <a:off x="457200" y="1143000"/>
            <a:ext cx="8229600" cy="5105400"/>
          </a:xfrm>
        </p:spPr>
        <p:txBody>
          <a:bodyPr>
            <a:normAutofit/>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1:21-23</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aseline="30000" dirty="0">
                <a:latin typeface="Arial" pitchFamily="34" charset="0"/>
                <a:cs typeface="Arial" pitchFamily="34" charset="0"/>
              </a:rPr>
              <a:t>﻿</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For although they knew God, they neither glorified him as God nor gave thanks to him, but their thinking became futile and their foolish hearts were darkened. </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Although they claimed to be wise, they became fools </a:t>
            </a:r>
            <a:r>
              <a:rPr lang="en-US" sz="24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and exchanged the glory of the immortal God for images made to look like mortal man and birds and animals and reptiles. </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045332-B756-478B-B94E-06F9E49B3B7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5F9309E-39E7-48EF-ABCA-403653B18ECD}"/>
              </a:ext>
            </a:extLst>
          </p:cNvPr>
          <p:cNvSpPr>
            <a:spLocks noGrp="1" noChangeArrowheads="1"/>
          </p:cNvSpPr>
          <p:nvPr>
            <p:ph idx="1"/>
          </p:nvPr>
        </p:nvSpPr>
        <p:spPr>
          <a:xfrm>
            <a:off x="457200" y="1143000"/>
            <a:ext cx="8229600" cy="5715000"/>
          </a:xfrm>
        </p:spPr>
        <p:txBody>
          <a:bodyPr>
            <a:normAutofit/>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1:24-27</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Therefore God gave them over in the sinful desires of their hearts to sexual impurity for the degrading of their bodies with one another. They exchanged the truth of God for a lie, and worshiped and served created things rather than the Creator—who is forever praised. Amen. </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Because of this, God gave them over to shameful lusts. Even their women exchanged natural relations for unnatural ones. In the same way the men also abandoned natural relations with women and were inflamed with lust for one another. Men committed indecent acts with other men, and received in themselves the due penalty for their perversion. </a:t>
            </a:r>
          </a:p>
          <a:p>
            <a:pPr algn="just">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D2FF023-656D-4B11-9F0B-ACE2A624B5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40EA10-6A0C-4D0E-A0D0-2E05E0D07206}"/>
              </a:ext>
            </a:extLst>
          </p:cNvPr>
          <p:cNvSpPr>
            <a:spLocks noGrp="1" noChangeArrowheads="1"/>
          </p:cNvSpPr>
          <p:nvPr>
            <p:ph idx="1"/>
          </p:nvPr>
        </p:nvSpPr>
        <p:spPr>
          <a:xfrm>
            <a:off x="457200" y="1143000"/>
            <a:ext cx="8229600" cy="5105400"/>
          </a:xfrm>
        </p:spPr>
        <p:txBody>
          <a:bodyPr>
            <a:noAutofit/>
          </a:bodyPr>
          <a:lstStyle/>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1:28-32</a:t>
            </a:r>
          </a:p>
          <a:p>
            <a:pPr algn="just">
              <a:buFont typeface="Wingdings 2" panose="05020102010507070707" pitchFamily="18" charset="2"/>
              <a:buNone/>
              <a:defRPr/>
            </a:pP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Furthermore, since they did not think it worthwhile to retain the knowledge of God, he gave them over to a depraved mind, to do what ought not to be done. They have become filled with every kind of wickedness, evil, greed and depravity. They are full of envy, murder, strife, deceit and malice. They are gossips, slanderers, God-haters, insolent, arrogant and boastful; they invent ways of doing evil; they disobey their parents; they are senseless, faithless, heartless, ruthless. Although they know God’s righteous decree that those who do such things deserve death, they not only continue to do these very things but also approve of those who practice them.</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6A60EEA-0BF6-4F1B-BCEA-3B8CBD1E89D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6AA4BC-0AA7-41F0-9E75-F30224F0B82D}"/>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What About the Arguments in Favor of the Gay Lifestyle</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a:t>
            </a:r>
            <a:r>
              <a:rPr lang="en-US" sz="4400" b="1">
                <a:solidFill>
                  <a:srgbClr val="002060"/>
                </a:solidFill>
                <a:effectLst>
                  <a:outerShdw blurRad="38100" dist="38100" dir="2700000" algn="tl">
                    <a:srgbClr val="000000">
                      <a:alpha val="43137"/>
                    </a:srgbClr>
                  </a:outerShdw>
                </a:effectLst>
                <a:latin typeface="Arial Narrow" pitchFamily="34" charset="0"/>
              </a:rPr>
              <a:t> </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It Goes Against God’s Moral Plan</a:t>
            </a: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DBF6BF-7634-42B7-9A51-8B73344196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0A29278-110A-44E8-AB6A-6B7351A0C2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Our American secular/humanistic society operates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relative</a:t>
            </a:r>
            <a:r>
              <a:rPr lang="en-US" sz="4400" b="1" dirty="0">
                <a:solidFill>
                  <a:srgbClr val="990033"/>
                </a:solidFill>
                <a:effectLst>
                  <a:outerShdw blurRad="38100" dist="38100" dir="2700000" algn="tl">
                    <a:srgbClr val="000000">
                      <a:alpha val="43137"/>
                    </a:srgbClr>
                  </a:outerShdw>
                </a:effectLst>
                <a:latin typeface="Arial Narrow" pitchFamily="34" charset="0"/>
              </a:rPr>
              <a:t> values.</a:t>
            </a:r>
          </a:p>
        </p:txBody>
      </p:sp>
      <p:sp>
        <p:nvSpPr>
          <p:cNvPr id="4" name="Rectangle 3">
            <a:extLst>
              <a:ext uri="{FF2B5EF4-FFF2-40B4-BE49-F238E27FC236}">
                <a16:creationId xmlns:a16="http://schemas.microsoft.com/office/drawing/2014/main" id="{E13D22BD-8AF2-4BB1-89E1-9BD3BEAE505A}"/>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D08203-947E-473F-902D-D0B7674E396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4C4F72B-8D63-4852-B36D-B6E25B2138C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Our American secular/humanistic society operates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relative</a:t>
            </a:r>
            <a:r>
              <a:rPr lang="en-US" sz="4400" b="1" dirty="0">
                <a:solidFill>
                  <a:srgbClr val="990033"/>
                </a:solidFill>
                <a:effectLst>
                  <a:outerShdw blurRad="38100" dist="38100" dir="2700000" algn="tl">
                    <a:srgbClr val="000000">
                      <a:alpha val="43137"/>
                    </a:srgbClr>
                  </a:outerShdw>
                </a:effectLst>
                <a:latin typeface="Arial Narrow" pitchFamily="34" charset="0"/>
              </a:rPr>
              <a:t> values.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a:t>
            </a:r>
            <a:r>
              <a:rPr lang="en-US" sz="4400" b="1">
                <a:solidFill>
                  <a:srgbClr val="990033"/>
                </a:solidFill>
                <a:effectLst>
                  <a:outerShdw blurRad="38100" dist="38100" dir="2700000" algn="tl">
                    <a:srgbClr val="000000">
                      <a:alpha val="43137"/>
                    </a:srgbClr>
                  </a:outerShdw>
                </a:effectLst>
                <a:latin typeface="Arial Narrow" pitchFamily="34" charset="0"/>
              </a:rPr>
              <a:t>. Freedom </a:t>
            </a:r>
            <a:r>
              <a:rPr lang="en-US" sz="4400" b="1" dirty="0">
                <a:solidFill>
                  <a:srgbClr val="990033"/>
                </a:solidFill>
                <a:effectLst>
                  <a:outerShdw blurRad="38100" dist="38100" dir="2700000" algn="tl">
                    <a:srgbClr val="000000">
                      <a:alpha val="43137"/>
                    </a:srgbClr>
                  </a:outerShdw>
                </a:effectLst>
                <a:latin typeface="Arial Narrow" pitchFamily="34" charset="0"/>
              </a:rPr>
              <a:t>is interpreted </a:t>
            </a:r>
            <a:r>
              <a:rPr lang="en-US" sz="4400" b="1">
                <a:solidFill>
                  <a:srgbClr val="990033"/>
                </a:solidFill>
                <a:effectLst>
                  <a:outerShdw blurRad="38100" dist="38100" dir="2700000" algn="tl">
                    <a:srgbClr val="000000">
                      <a:alpha val="43137"/>
                    </a:srgbClr>
                  </a:outerShdw>
                </a:effectLst>
                <a:latin typeface="Arial Narrow" pitchFamily="34" charset="0"/>
              </a:rPr>
              <a:t>as 	</a:t>
            </a:r>
            <a:r>
              <a:rPr lang="en-US" sz="4400" b="1" u="sng">
                <a:solidFill>
                  <a:srgbClr val="990033"/>
                </a:solidFill>
                <a:effectLst>
                  <a:outerShdw blurRad="38100" dist="38100" dir="2700000" algn="tl">
                    <a:srgbClr val="000000">
                      <a:alpha val="43137"/>
                    </a:srgbClr>
                  </a:outerShdw>
                </a:effectLst>
                <a:latin typeface="Arial Narrow" pitchFamily="34" charset="0"/>
              </a:rPr>
              <a:t>anything </a:t>
            </a:r>
            <a:r>
              <a:rPr lang="en-US" sz="4400" b="1" u="sng" dirty="0">
                <a:solidFill>
                  <a:srgbClr val="990033"/>
                </a:solidFill>
                <a:effectLst>
                  <a:outerShdw blurRad="38100" dist="38100" dir="2700000" algn="tl">
                    <a:srgbClr val="000000">
                      <a:alpha val="43137"/>
                    </a:srgbClr>
                  </a:outerShdw>
                </a:effectLst>
                <a:latin typeface="Arial Narrow" pitchFamily="34" charset="0"/>
              </a:rPr>
              <a:t>is okay</a:t>
            </a:r>
            <a:r>
              <a:rPr lang="en-US" sz="4400" b="1" dirty="0">
                <a:solidFill>
                  <a:srgbClr val="990033"/>
                </a:solidFill>
                <a:effectLst>
                  <a:outerShdw blurRad="38100" dist="38100" dir="2700000" algn="tl">
                    <a:srgbClr val="000000">
                      <a:alpha val="43137"/>
                    </a:srgbClr>
                  </a:outerShdw>
                </a:effectLst>
                <a:latin typeface="Arial Narrow" pitchFamily="34" charset="0"/>
              </a:rPr>
              <a:t> as long as </a:t>
            </a:r>
            <a:r>
              <a:rPr lang="en-US" sz="4400" b="1">
                <a:solidFill>
                  <a:srgbClr val="990033"/>
                </a:solidFill>
                <a:effectLst>
                  <a:outerShdw blurRad="38100" dist="38100" dir="2700000" algn="tl">
                    <a:srgbClr val="000000">
                      <a:alpha val="43137"/>
                    </a:srgbClr>
                  </a:outerShdw>
                </a:effectLst>
                <a:latin typeface="Arial Narrow" pitchFamily="34" charset="0"/>
              </a:rPr>
              <a:t>it 	doesn’t </a:t>
            </a:r>
            <a:r>
              <a:rPr lang="en-US" sz="4400" b="1" dirty="0">
                <a:solidFill>
                  <a:srgbClr val="990033"/>
                </a:solidFill>
                <a:effectLst>
                  <a:outerShdw blurRad="38100" dist="38100" dir="2700000" algn="tl">
                    <a:srgbClr val="000000">
                      <a:alpha val="43137"/>
                    </a:srgbClr>
                  </a:outerShdw>
                </a:effectLst>
                <a:latin typeface="Arial Narrow" pitchFamily="34" charset="0"/>
              </a:rPr>
              <a:t>break the law or </a:t>
            </a:r>
            <a:r>
              <a:rPr lang="en-US" sz="4400" b="1">
                <a:solidFill>
                  <a:srgbClr val="990033"/>
                </a:solidFill>
                <a:effectLst>
                  <a:outerShdw blurRad="38100" dist="38100" dir="2700000" algn="tl">
                    <a:srgbClr val="000000">
                      <a:alpha val="43137"/>
                    </a:srgbClr>
                  </a:outerShdw>
                </a:effectLst>
                <a:latin typeface="Arial Narrow" pitchFamily="34" charset="0"/>
              </a:rPr>
              <a:t>infringe 	on </a:t>
            </a:r>
            <a:r>
              <a:rPr lang="en-US" sz="4400" b="1" dirty="0">
                <a:solidFill>
                  <a:srgbClr val="990033"/>
                </a:solidFill>
                <a:effectLst>
                  <a:outerShdw blurRad="38100" dist="38100" dir="2700000" algn="tl">
                    <a:srgbClr val="000000">
                      <a:alpha val="43137"/>
                    </a:srgbClr>
                  </a:outerShdw>
                </a:effectLst>
                <a:latin typeface="Arial Narrow" pitchFamily="34" charset="0"/>
              </a:rPr>
              <a:t>someone else’s freedom.</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AFF7FDB-D748-4B36-8CB0-7D2D95AFA7DB}"/>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E5555CF-F9BD-443D-BBA9-AA8BC19D51B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1EEC128-3587-462D-AAE4-D25C9DA15AC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Our American secular/humanistic society operates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relative</a:t>
            </a:r>
            <a:r>
              <a:rPr lang="en-US" sz="4400" b="1" dirty="0">
                <a:solidFill>
                  <a:srgbClr val="990033"/>
                </a:solidFill>
                <a:effectLst>
                  <a:outerShdw blurRad="38100" dist="38100" dir="2700000" algn="tl">
                    <a:srgbClr val="000000">
                      <a:alpha val="43137"/>
                    </a:srgbClr>
                  </a:outerShdw>
                </a:effectLst>
                <a:latin typeface="Arial Narrow" pitchFamily="34" charset="0"/>
              </a:rPr>
              <a:t> values.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itchFamily="34" charset="0"/>
              </a:rPr>
              <a:t>. If </a:t>
            </a:r>
            <a:r>
              <a:rPr lang="en-US" sz="4400" b="1" dirty="0">
                <a:solidFill>
                  <a:srgbClr val="990033"/>
                </a:solidFill>
                <a:effectLst>
                  <a:outerShdw blurRad="38100" dist="38100" dir="2700000" algn="tl">
                    <a:srgbClr val="000000">
                      <a:alpha val="43137"/>
                    </a:srgbClr>
                  </a:outerShdw>
                </a:effectLst>
                <a:latin typeface="Arial Narrow" pitchFamily="34" charset="0"/>
              </a:rPr>
              <a:t>you oppose the gay </a:t>
            </a:r>
            <a:r>
              <a:rPr lang="en-US" sz="4400" b="1">
                <a:solidFill>
                  <a:srgbClr val="990033"/>
                </a:solidFill>
                <a:effectLst>
                  <a:outerShdw blurRad="38100" dist="38100" dir="2700000" algn="tl">
                    <a:srgbClr val="000000">
                      <a:alpha val="43137"/>
                    </a:srgbClr>
                  </a:outerShdw>
                </a:effectLst>
                <a:latin typeface="Arial Narrow" pitchFamily="34" charset="0"/>
              </a:rPr>
              <a:t>agenda 	you </a:t>
            </a:r>
            <a:r>
              <a:rPr lang="en-US" sz="4400" b="1" dirty="0">
                <a:solidFill>
                  <a:srgbClr val="990033"/>
                </a:solidFill>
                <a:effectLst>
                  <a:outerShdw blurRad="38100" dist="38100" dir="2700000" algn="tl">
                    <a:srgbClr val="000000">
                      <a:alpha val="43137"/>
                    </a:srgbClr>
                  </a:outerShdw>
                </a:effectLst>
                <a:latin typeface="Arial Narrow" pitchFamily="34" charset="0"/>
              </a:rPr>
              <a:t>are viewed as a </a:t>
            </a:r>
            <a:r>
              <a:rPr lang="en-US" sz="4400" b="1" u="sng" dirty="0">
                <a:solidFill>
                  <a:srgbClr val="990033"/>
                </a:solidFill>
                <a:effectLst>
                  <a:outerShdw blurRad="38100" dist="38100" dir="2700000" algn="tl">
                    <a:srgbClr val="000000">
                      <a:alpha val="43137"/>
                    </a:srgbClr>
                  </a:outerShdw>
                </a:effectLst>
                <a:latin typeface="Arial Narrow" pitchFamily="34" charset="0"/>
              </a:rPr>
              <a:t>bigot</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0DCB0AB-3973-4653-9882-7833853589AA}"/>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3EADEF7-55B4-48F4-94FD-86851866B35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3823EF-2A5C-46D6-BD06-08BA9D9F48AF}"/>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What is meant by “I am gay”?</a:t>
            </a: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1319274-C256-471A-831B-7320F1AD9F4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765FCE-4662-4DDA-A5EF-0013D2B2F009}"/>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What’s a bigot?</a:t>
            </a:r>
          </a:p>
          <a:p>
            <a:pPr marL="609600" indent="-609600" algn="ctr"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339966"/>
                </a:solidFill>
                <a:effectLst>
                  <a:outerShdw blurRad="38100" dist="38100" dir="2700000" algn="tl">
                    <a:srgbClr val="000000">
                      <a:alpha val="43137"/>
                    </a:srgbClr>
                  </a:outerShdw>
                </a:effectLst>
                <a:latin typeface="Arial Narrow" pitchFamily="34" charset="0"/>
              </a:rPr>
              <a:t>Bigot</a:t>
            </a:r>
            <a:r>
              <a:rPr lang="en-US" sz="4400" b="1" dirty="0">
                <a:solidFill>
                  <a:srgbClr val="C00000"/>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 someone who is intolerant of others who are different than they are.</a:t>
            </a:r>
          </a:p>
        </p:txBody>
      </p:sp>
      <p:sp>
        <p:nvSpPr>
          <p:cNvPr id="4" name="Rectangle 3">
            <a:extLst>
              <a:ext uri="{FF2B5EF4-FFF2-40B4-BE49-F238E27FC236}">
                <a16:creationId xmlns:a16="http://schemas.microsoft.com/office/drawing/2014/main" id="{2D49B536-2F9D-431C-9BB7-16C8D9D1518C}"/>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9AC062-B2A7-472F-9395-4C0C646476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55CCD1-7172-4B55-8AA3-DE29901A349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Our American secular/humanistic society operates with </a:t>
            </a:r>
            <a:r>
              <a:rPr lang="en-US" sz="4400" b="1" u="sng" dirty="0">
                <a:solidFill>
                  <a:srgbClr val="990033"/>
                </a:solidFill>
                <a:effectLst>
                  <a:outerShdw blurRad="38100" dist="38100" dir="2700000" algn="tl">
                    <a:srgbClr val="000000">
                      <a:alpha val="43137"/>
                    </a:srgbClr>
                  </a:outerShdw>
                </a:effectLst>
                <a:latin typeface="Arial Narrow" pitchFamily="34" charset="0"/>
              </a:rPr>
              <a:t>relative</a:t>
            </a:r>
            <a:r>
              <a:rPr lang="en-US" sz="4400" b="1" dirty="0">
                <a:solidFill>
                  <a:srgbClr val="990033"/>
                </a:solidFill>
                <a:effectLst>
                  <a:outerShdw blurRad="38100" dist="38100" dir="2700000" algn="tl">
                    <a:srgbClr val="000000">
                      <a:alpha val="43137"/>
                    </a:srgbClr>
                  </a:outerShdw>
                </a:effectLst>
                <a:latin typeface="Arial Narrow" pitchFamily="34" charset="0"/>
              </a:rPr>
              <a:t> values.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a:t>
            </a:r>
            <a:r>
              <a:rPr lang="en-US" sz="4400" b="1">
                <a:solidFill>
                  <a:srgbClr val="990033"/>
                </a:solidFill>
                <a:effectLst>
                  <a:outerShdw blurRad="38100" dist="38100" dir="2700000" algn="tl">
                    <a:srgbClr val="000000">
                      <a:alpha val="43137"/>
                    </a:srgbClr>
                  </a:outerShdw>
                </a:effectLst>
                <a:latin typeface="Arial Narrow" pitchFamily="34" charset="0"/>
              </a:rPr>
              <a:t>. If </a:t>
            </a:r>
            <a:r>
              <a:rPr lang="en-US" sz="4400" b="1" dirty="0">
                <a:solidFill>
                  <a:srgbClr val="990033"/>
                </a:solidFill>
                <a:effectLst>
                  <a:outerShdw blurRad="38100" dist="38100" dir="2700000" algn="tl">
                    <a:srgbClr val="000000">
                      <a:alpha val="43137"/>
                    </a:srgbClr>
                  </a:outerShdw>
                </a:effectLst>
                <a:latin typeface="Arial Narrow" pitchFamily="34" charset="0"/>
              </a:rPr>
              <a:t>you oppose the gay </a:t>
            </a:r>
            <a:r>
              <a:rPr lang="en-US" sz="4400" b="1">
                <a:solidFill>
                  <a:srgbClr val="990033"/>
                </a:solidFill>
                <a:effectLst>
                  <a:outerShdw blurRad="38100" dist="38100" dir="2700000" algn="tl">
                    <a:srgbClr val="000000">
                      <a:alpha val="43137"/>
                    </a:srgbClr>
                  </a:outerShdw>
                </a:effectLst>
                <a:latin typeface="Arial Narrow" pitchFamily="34" charset="0"/>
              </a:rPr>
              <a:t>agenda 	you </a:t>
            </a:r>
            <a:r>
              <a:rPr lang="en-US" sz="4400" b="1" dirty="0">
                <a:solidFill>
                  <a:srgbClr val="990033"/>
                </a:solidFill>
                <a:effectLst>
                  <a:outerShdw blurRad="38100" dist="38100" dir="2700000" algn="tl">
                    <a:srgbClr val="000000">
                      <a:alpha val="43137"/>
                    </a:srgbClr>
                  </a:outerShdw>
                </a:effectLst>
                <a:latin typeface="Arial Narrow" pitchFamily="34" charset="0"/>
              </a:rPr>
              <a:t>are viewed as a </a:t>
            </a:r>
            <a:r>
              <a:rPr lang="en-US" sz="4400" b="1" u="sng">
                <a:solidFill>
                  <a:srgbClr val="990033"/>
                </a:solidFill>
                <a:effectLst>
                  <a:outerShdw blurRad="38100" dist="38100" dir="2700000" algn="tl">
                    <a:srgbClr val="000000">
                      <a:alpha val="43137"/>
                    </a:srgbClr>
                  </a:outerShdw>
                </a:effectLst>
                <a:latin typeface="Arial Narrow" pitchFamily="34" charset="0"/>
              </a:rPr>
              <a:t>bigot</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But - God revealed absolute 	values!</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D32B6D8B-999B-44CC-9134-11511F8156A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D80192-0E28-4252-B73A-E64860B6A1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0EF021-D7A2-4B1A-AC5F-BBA9CC8E384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t>
            </a:r>
            <a:r>
              <a:rPr lang="en-US" sz="4400" b="1">
                <a:solidFill>
                  <a:srgbClr val="990033"/>
                </a:solidFill>
                <a:effectLst>
                  <a:outerShdw blurRad="38100" dist="38100" dir="2700000" algn="tl">
                    <a:srgbClr val="000000">
                      <a:alpha val="43137"/>
                    </a:srgbClr>
                  </a:outerShdw>
                </a:effectLst>
                <a:latin typeface="Arial Narrow" pitchFamily="34" charset="0"/>
              </a:rPr>
              <a:t>. God holds you </a:t>
            </a:r>
            <a:r>
              <a:rPr lang="en-US" sz="4400" b="1" u="sng">
                <a:solidFill>
                  <a:srgbClr val="990033"/>
                </a:solidFill>
                <a:effectLst>
                  <a:outerShdw blurRad="38100" dist="38100" dir="2700000" algn="tl">
                    <a:srgbClr val="000000">
                      <a:alpha val="43137"/>
                    </a:srgbClr>
                  </a:outerShdw>
                </a:effectLst>
                <a:latin typeface="Arial Narrow" pitchFamily="34" charset="0"/>
              </a:rPr>
              <a:t>accountable</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688E340-58AE-47F6-8903-70FD2CE35B5F}"/>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BD4ACF3-7A0A-4728-A954-143807C28E55}"/>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F9FCC6-16DA-4DFA-9E85-D1B7357D0587}"/>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87531FA9-8282-44B4-BDEE-7F34D5B3120D}"/>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080A35-7E22-4BA3-9848-CFE091DC40A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6E1140-6AF9-40E8-A4D6-7ACC6653F136}"/>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990033"/>
                </a:solidFill>
                <a:effectLst>
                  <a:outerShdw blurRad="38100" dist="38100" dir="2700000" algn="tl">
                    <a:srgbClr val="000000">
                      <a:alpha val="43137"/>
                    </a:srgbClr>
                  </a:outerShdw>
                </a:effectLst>
                <a:latin typeface="Arial Narrow" pitchFamily="34" charset="0"/>
              </a:rPr>
              <a:t>They </a:t>
            </a:r>
            <a:r>
              <a:rPr lang="en-US" sz="4400" b="1" u="sng" dirty="0">
                <a:solidFill>
                  <a:srgbClr val="990033"/>
                </a:solidFill>
                <a:effectLst>
                  <a:outerShdw blurRad="38100" dist="38100" dir="2700000" algn="tl">
                    <a:srgbClr val="000000">
                      <a:alpha val="43137"/>
                    </a:srgbClr>
                  </a:outerShdw>
                </a:effectLst>
                <a:latin typeface="Arial Narrow" pitchFamily="34" charset="0"/>
              </a:rPr>
              <a:t>suppress</a:t>
            </a:r>
            <a:r>
              <a:rPr lang="en-US" sz="4400" b="1" dirty="0">
                <a:solidFill>
                  <a:srgbClr val="990033"/>
                </a:solidFill>
                <a:effectLst>
                  <a:outerShdw blurRad="38100" dist="38100" dir="2700000" algn="tl">
                    <a:srgbClr val="000000">
                      <a:alpha val="43137"/>
                    </a:srgbClr>
                  </a:outerShdw>
                </a:effectLst>
                <a:latin typeface="Arial Narrow" pitchFamily="34" charset="0"/>
              </a:rPr>
              <a:t> the truth.</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1:18-19 - </a:t>
            </a:r>
            <a:r>
              <a:rPr lang="en-US" sz="2800" baseline="30000" dirty="0">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wrath of God is being revealed from heaven against all the godlessness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wickedness of men who suppress the truth by their wickedness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since what may be known about God is plain to them, because God has made it plain to them. </a:t>
            </a:r>
          </a:p>
        </p:txBody>
      </p:sp>
      <p:sp>
        <p:nvSpPr>
          <p:cNvPr id="4" name="Rectangle 3">
            <a:extLst>
              <a:ext uri="{FF2B5EF4-FFF2-40B4-BE49-F238E27FC236}">
                <a16:creationId xmlns:a16="http://schemas.microsoft.com/office/drawing/2014/main" id="{00F076ED-5C7A-4241-A302-35CBFC704FB4}"/>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D3997A-85F5-4C2F-B6BE-A4AEC59046C3}"/>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BF6DC33-3EE7-4021-9B9E-9B31033A8A1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Those who rebel are without 	excuse.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1:20 - For since the creation of the world God’s invisible qualities — his eternal power and divine nature — have been clearly seen, being understood from what has been made,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so that men are without excuse</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7A69CA9B-CE29-4787-8CD1-C04585265068}"/>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A68E1DE-60F8-4B51-B993-16AA685A1B7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C277E58-DEDE-4C2E-B476-7C1420BD6128}"/>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3.  </a:t>
            </a:r>
            <a:r>
              <a:rPr lang="en-US" sz="4400" b="1" dirty="0">
                <a:solidFill>
                  <a:srgbClr val="990033"/>
                </a:solidFill>
                <a:effectLst>
                  <a:outerShdw blurRad="38100" dist="38100" dir="2700000" algn="tl">
                    <a:srgbClr val="000000">
                      <a:alpha val="43137"/>
                    </a:srgbClr>
                  </a:outerShdw>
                </a:effectLst>
                <a:latin typeface="Arial Narrow" pitchFamily="34" charset="0"/>
              </a:rPr>
              <a:t>Then </a:t>
            </a:r>
            <a:r>
              <a:rPr lang="en-US" sz="4400" b="1" u="sng" dirty="0">
                <a:solidFill>
                  <a:srgbClr val="990033"/>
                </a:solidFill>
                <a:effectLst>
                  <a:outerShdw blurRad="38100" dist="38100" dir="2700000" algn="tl">
                    <a:srgbClr val="000000">
                      <a:alpha val="43137"/>
                    </a:srgbClr>
                  </a:outerShdw>
                </a:effectLst>
                <a:latin typeface="Arial Narrow" pitchFamily="34" charset="0"/>
              </a:rPr>
              <a:t>idolatry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1:22-23 - Although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claimed to be wise, they became fools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exchanged the glory of the immortal God for images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made to look like mortal man and birds and animals and reptiles. </a:t>
            </a:r>
          </a:p>
        </p:txBody>
      </p:sp>
      <p:sp>
        <p:nvSpPr>
          <p:cNvPr id="4" name="Rectangle 3">
            <a:extLst>
              <a:ext uri="{FF2B5EF4-FFF2-40B4-BE49-F238E27FC236}">
                <a16:creationId xmlns:a16="http://schemas.microsoft.com/office/drawing/2014/main" id="{882E807C-DF39-480A-9428-59A9384D438E}"/>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E4E437C-BAC2-4098-9BAC-0D40C3C7E06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FF5D11-13B6-4D92-93F8-FC1DEB58119E}"/>
              </a:ext>
            </a:extLst>
          </p:cNvPr>
          <p:cNvSpPr>
            <a:spLocks noGrp="1" noChangeArrowheads="1"/>
          </p:cNvSpPr>
          <p:nvPr>
            <p:ph idx="1"/>
          </p:nvPr>
        </p:nvSpPr>
        <p:spPr>
          <a:xfrm>
            <a:off x="457200" y="1066800"/>
            <a:ext cx="8229600" cy="5334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4.  </a:t>
            </a:r>
            <a:r>
              <a:rPr lang="en-US" sz="4400" b="1" dirty="0">
                <a:solidFill>
                  <a:srgbClr val="990033"/>
                </a:solidFill>
                <a:effectLst>
                  <a:outerShdw blurRad="38100" dist="38100" dir="2700000" algn="tl">
                    <a:srgbClr val="000000">
                      <a:alpha val="43137"/>
                    </a:srgbClr>
                  </a:outerShdw>
                </a:effectLst>
                <a:latin typeface="Arial Narrow" pitchFamily="34" charset="0"/>
              </a:rPr>
              <a:t>Then </a:t>
            </a:r>
            <a:r>
              <a:rPr lang="en-US" sz="4400" b="1" u="sng" dirty="0">
                <a:solidFill>
                  <a:srgbClr val="990033"/>
                </a:solidFill>
                <a:effectLst>
                  <a:outerShdw blurRad="38100" dist="38100" dir="2700000" algn="tl">
                    <a:srgbClr val="000000">
                      <a:alpha val="43137"/>
                    </a:srgbClr>
                  </a:outerShdw>
                </a:effectLst>
                <a:latin typeface="Arial Narrow" pitchFamily="34" charset="0"/>
              </a:rPr>
              <a:t>sexual</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immorality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1:24-25 -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gave them over in the sinful desires of their hearts to sexual impurity for the degrading of their bodies with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They exchanged the truth of God for a lie, and worshiped and served created things rather than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the Creator — who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 forever praised. Amen. </a:t>
            </a:r>
          </a:p>
        </p:txBody>
      </p:sp>
      <p:sp>
        <p:nvSpPr>
          <p:cNvPr id="4" name="Rectangle 3">
            <a:extLst>
              <a:ext uri="{FF2B5EF4-FFF2-40B4-BE49-F238E27FC236}">
                <a16:creationId xmlns:a16="http://schemas.microsoft.com/office/drawing/2014/main" id="{AB27B7CA-0C35-468F-B50D-A5F6216CD6E2}"/>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0281D7F-BA96-4AF7-8A21-D80C27EB407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A99910-D360-4E7D-AAF7-C50781DF0853}"/>
              </a:ext>
            </a:extLst>
          </p:cNvPr>
          <p:cNvSpPr>
            <a:spLocks noGrp="1" noChangeArrowheads="1"/>
          </p:cNvSpPr>
          <p:nvPr>
            <p:ph idx="1"/>
          </p:nvPr>
        </p:nvSpPr>
        <p:spPr>
          <a:xfrm>
            <a:off x="457200" y="1066800"/>
            <a:ext cx="8229600" cy="53340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5.  </a:t>
            </a:r>
            <a:r>
              <a:rPr lang="en-US" sz="4400" b="1" dirty="0">
                <a:solidFill>
                  <a:srgbClr val="990033"/>
                </a:solidFill>
                <a:effectLst>
                  <a:outerShdw blurRad="38100" dist="38100" dir="2700000" algn="tl">
                    <a:srgbClr val="000000">
                      <a:alpha val="43137"/>
                    </a:srgbClr>
                  </a:outerShdw>
                </a:effectLst>
                <a:latin typeface="Arial Narrow" pitchFamily="34" charset="0"/>
              </a:rPr>
              <a:t>It ends up </a:t>
            </a:r>
            <a:r>
              <a:rPr lang="en-US" sz="4400" b="1" u="sng" dirty="0">
                <a:solidFill>
                  <a:srgbClr val="990033"/>
                </a:solidFill>
                <a:effectLst>
                  <a:outerShdw blurRad="38100" dist="38100" dir="2700000" algn="tl">
                    <a:srgbClr val="000000">
                      <a:alpha val="43137"/>
                    </a:srgbClr>
                  </a:outerShdw>
                </a:effectLst>
                <a:latin typeface="Arial Narrow" pitchFamily="34" charset="0"/>
              </a:rPr>
              <a:t>homosexual</a:t>
            </a:r>
            <a:r>
              <a:rPr lang="en-US" sz="4400" b="1" dirty="0">
                <a:solidFill>
                  <a:srgbClr val="990033"/>
                </a:solidFill>
                <a:effectLst>
                  <a:outerShdw blurRad="38100" dist="38100" dir="2700000" algn="tl">
                    <a:srgbClr val="000000">
                      <a:alpha val="43137"/>
                    </a:srgbClr>
                  </a:outerShdw>
                </a:effectLst>
                <a:latin typeface="Arial Narrow" pitchFamily="34" charset="0"/>
              </a:rPr>
              <a:t> acts.</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1:26-27 - Even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their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women exchanged natural relations for unnatural ones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the same way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also abandoned natural relations with women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inflamed with lust for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Men committed indecent acts with other men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received in themselves the due penalty for their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perversion.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06CAF4E-5110-4863-9761-4B9CAA688F3B}"/>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D91853-C3A4-422C-BD95-3E96C7921A9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9A9272A-159B-4ED3-8D7A-34B22E27EFE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Homosexuality is the result of 	gradual steps of rebellion.</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6.  </a:t>
            </a:r>
            <a:r>
              <a:rPr lang="en-US" sz="4400" b="1" dirty="0">
                <a:solidFill>
                  <a:srgbClr val="990033"/>
                </a:solidFill>
                <a:effectLst>
                  <a:outerShdw blurRad="38100" dist="38100" dir="2700000" algn="tl">
                    <a:srgbClr val="000000">
                      <a:alpha val="43137"/>
                    </a:srgbClr>
                  </a:outerShdw>
                </a:effectLst>
                <a:latin typeface="Arial Narrow" pitchFamily="34" charset="0"/>
              </a:rPr>
              <a:t>Finally, they </a:t>
            </a:r>
            <a:r>
              <a:rPr lang="en-US" sz="4400" b="1" u="sng" dirty="0">
                <a:solidFill>
                  <a:srgbClr val="990033"/>
                </a:solidFill>
                <a:effectLst>
                  <a:outerShdw blurRad="38100" dist="38100" dir="2700000" algn="tl">
                    <a:srgbClr val="000000">
                      <a:alpha val="43137"/>
                    </a:srgbClr>
                  </a:outerShdw>
                </a:effectLst>
                <a:latin typeface="Arial Narrow" pitchFamily="34" charset="0"/>
              </a:rPr>
              <a:t>encourage</a:t>
            </a:r>
            <a:r>
              <a:rPr lang="en-US" sz="4400" b="1" dirty="0">
                <a:solidFill>
                  <a:srgbClr val="990033"/>
                </a:solidFill>
                <a:effectLst>
                  <a:outerShdw blurRad="38100" dist="38100" dir="2700000" algn="tl">
                    <a:srgbClr val="000000">
                      <a:alpha val="43137"/>
                    </a:srgbClr>
                  </a:outerShdw>
                </a:effectLst>
                <a:latin typeface="Arial Narrow" pitchFamily="34" charset="0"/>
              </a:rPr>
              <a:t> others.</a:t>
            </a:r>
          </a:p>
          <a:p>
            <a:pPr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1:32 - Although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know God’s righteous decree that those who do such things deserve death,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not only continue to do these very things but also approve of those who practice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E83F0FD-3AD1-4434-BABE-0BCAD4434B6A}"/>
              </a:ext>
            </a:extLst>
          </p:cNvPr>
          <p:cNvSpPr/>
          <p:nvPr/>
        </p:nvSpPr>
        <p:spPr>
          <a:xfrm>
            <a:off x="838200" y="152400"/>
            <a:ext cx="7848600" cy="954088"/>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a:t>
            </a:r>
            <a:r>
              <a:rPr lang="en-US" dirty="0">
                <a:solidFill>
                  <a:srgbClr val="002060"/>
                </a:solidFill>
                <a:effectLst>
                  <a:outerShdw blurRad="38100" dist="38100" dir="2700000" algn="tl">
                    <a:srgbClr val="000000">
                      <a:alpha val="43137"/>
                    </a:srgbClr>
                  </a:outerShdw>
                </a:effectLst>
              </a:rPr>
              <a:t>.  What About the Arguments</a:t>
            </a:r>
          </a:p>
          <a:p>
            <a:pPr algn="ctr" eaLnBrk="1" hangingPunct="1">
              <a:defRPr/>
            </a:pPr>
            <a:r>
              <a:rPr lang="en-US" dirty="0">
                <a:solidFill>
                  <a:srgbClr val="002060"/>
                </a:solidFill>
                <a:effectLst>
                  <a:outerShdw blurRad="38100" dist="38100" dir="2700000" algn="tl">
                    <a:srgbClr val="000000">
                      <a:alpha val="43137"/>
                    </a:srgbClr>
                  </a:outerShdw>
                </a:effectLst>
              </a:rPr>
              <a:t>in Favor of the Gay Lifestyle?</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C48E816-5279-4E18-96DF-D176A84C27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674BDA5-C460-4BD8-B978-7594DE1ABC0F}"/>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What is meant by “I am gay”?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Noun = “I am a homosexual </a:t>
            </a:r>
            <a:r>
              <a:rPr lang="en-US" sz="4400" b="1">
                <a:solidFill>
                  <a:srgbClr val="990033"/>
                </a:solidFill>
                <a:effectLst>
                  <a:outerShdw blurRad="38100" dist="38100" dir="2700000" algn="tl">
                    <a:srgbClr val="000000">
                      <a:alpha val="43137"/>
                    </a:srgbClr>
                  </a:outerShdw>
                </a:effectLst>
                <a:latin typeface="Arial Narrow" pitchFamily="34" charset="0"/>
              </a:rPr>
              <a:t>or 	lesbian </a:t>
            </a:r>
            <a:r>
              <a:rPr lang="en-US" sz="4400" b="1" dirty="0">
                <a:solidFill>
                  <a:srgbClr val="990033"/>
                </a:solidFill>
                <a:effectLst>
                  <a:outerShdw blurRad="38100" dist="38100" dir="2700000" algn="tl">
                    <a:srgbClr val="000000">
                      <a:alpha val="43137"/>
                    </a:srgbClr>
                  </a:outerShdw>
                </a:effectLst>
                <a:latin typeface="Arial Narrow" pitchFamily="34" charset="0"/>
              </a:rPr>
              <a:t>person.”</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2EA190-36CA-4B51-83EF-2AD0E40B71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8EC9D5-1F52-4D83-ADE9-46F929453C93}"/>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Old Testament condemns </a:t>
            </a:r>
            <a:r>
              <a:rPr lang="en-US" sz="4400" b="1">
                <a:solidFill>
                  <a:srgbClr val="990033"/>
                </a:solidFill>
                <a:effectLst>
                  <a:outerShdw blurRad="38100" dist="38100" dir="2700000" algn="tl">
                    <a:srgbClr val="000000">
                      <a:alpha val="43137"/>
                    </a:srgbClr>
                  </a:outerShdw>
                </a:effectLst>
                <a:latin typeface="Arial Narrow" pitchFamily="34" charset="0"/>
              </a:rPr>
              <a:t>it.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3F70952-D601-4EEE-BCF3-A4149CD7D739}"/>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3C1B53-8257-46B0-BFAD-35D3F5A9689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872311-BC3E-4581-AD97-66E89C15994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Old Testament condemns it.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18:22 - Do not lie with a man as one lies with a woman; that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detestable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0872BC5-A051-47F9-8D72-B54E0A430FC4}"/>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58DDEC-7263-41A7-8149-9959F98BA6E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20425B-113B-4D08-A4C6-73F7F3EA25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Old Testament condemns it.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18:22 - Do not lie with a man as one lies with a woman; that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detestable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20:13 - If a man lies with a man as one lies with a woman, both of them have done what 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detestable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must be put to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their blood will be on their own heads.</a:t>
            </a: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0F1AC32D-D452-4DA8-B93A-63D75CAD4B1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B49FCF-1750-4992-857D-5DF0BB9DA89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8C6387-E048-42E2-91E4-CE96502072F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  How did God deal with this gross practice?</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Genesis 19:1-25</a:t>
            </a:r>
          </a:p>
        </p:txBody>
      </p:sp>
      <p:sp>
        <p:nvSpPr>
          <p:cNvPr id="4" name="Rectangle 3">
            <a:extLst>
              <a:ext uri="{FF2B5EF4-FFF2-40B4-BE49-F238E27FC236}">
                <a16:creationId xmlns:a16="http://schemas.microsoft.com/office/drawing/2014/main" id="{2D51E3D9-41EC-4BE0-8B08-D2CF3E2FB6B8}"/>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208BAA-EFAD-4D29-A281-1C09C5D789B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D044A3-B2AF-41E9-84C4-A07E78D3C3D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How do we know these men were homosexuals?</a:t>
            </a:r>
          </a:p>
        </p:txBody>
      </p:sp>
      <p:sp>
        <p:nvSpPr>
          <p:cNvPr id="4" name="Rectangle 3">
            <a:extLst>
              <a:ext uri="{FF2B5EF4-FFF2-40B4-BE49-F238E27FC236}">
                <a16:creationId xmlns:a16="http://schemas.microsoft.com/office/drawing/2014/main" id="{F0F9C854-C698-4B46-AE9E-77455C93D6C2}"/>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2AFB228-F993-4EC8-9BA7-6AC3A387099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3AA50B-921C-443A-98EF-573467C8A6B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How do we know these men were homosexuals?</a:t>
            </a:r>
          </a:p>
          <a:p>
            <a:pPr marL="609600" indent="-609600" algn="just"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Know</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C00000"/>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to know intellectually &amp; to have sexual intercourse </a:t>
            </a:r>
            <a:r>
              <a:rPr lang="en-US" sz="4400" b="1">
                <a:solidFill>
                  <a:srgbClr val="990033"/>
                </a:solidFill>
                <a:effectLst>
                  <a:outerShdw blurRad="38100" dist="38100" dir="2700000" algn="tl">
                    <a:srgbClr val="000000">
                      <a:alpha val="43137"/>
                    </a:srgbClr>
                  </a:outerShdw>
                </a:effectLst>
                <a:latin typeface="Arial Narrow" pitchFamily="34" charset="0"/>
              </a:rPr>
              <a:t>with.</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a:latin typeface="FrankRuehl" panose="020E0503060101010101" pitchFamily="34" charset="-79"/>
              <a:cs typeface="FrankRuehl" pitchFamily="34" charset="-79"/>
            </a:endParaRP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FrankRuehl" panose="020E0503060101010101" pitchFamily="34" charset="-79"/>
                <a:cs typeface="FrankRuehl" pitchFamily="34" charset="-79"/>
              </a:rPr>
              <a:t>*</a:t>
            </a:r>
            <a:r>
              <a:rPr lang="en-US" sz="4400" b="1">
                <a:solidFill>
                  <a:srgbClr val="990033"/>
                </a:solidFill>
                <a:effectLst>
                  <a:outerShdw blurRad="38100" dist="38100" dir="2700000" algn="tl">
                    <a:srgbClr val="000000">
                      <a:alpha val="43137"/>
                    </a:srgbClr>
                  </a:outerShdw>
                </a:effectLst>
                <a:latin typeface="FrankRuehl" panose="020E0503060101010101" pitchFamily="34" charset="-79"/>
                <a:cs typeface="FrankRuehl" pitchFamily="34" charset="-79"/>
              </a:rPr>
              <a:t>  </a:t>
            </a:r>
            <a:r>
              <a:rPr lang="he-IL" sz="4400" b="1">
                <a:latin typeface="FrankRuehl" panose="020E0503060101010101" pitchFamily="34" charset="-79"/>
                <a:cs typeface="FrankRuehl" pitchFamily="34" charset="-79"/>
              </a:rPr>
              <a:t>יָדַע</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5ABF59CE-0FF3-4210-BA73-173726B57A1C}"/>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rPr>
              <a:t>It Goes Against God’s Moral Plan</a:t>
            </a:r>
            <a:endParaRPr lang="en-US" dirty="0"/>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76C686-D389-4E5C-83C5-D7DC81602C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A5E28F-0A5D-4E59-82AD-CB533BF1B848}"/>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How do we know these men were homosexuals?</a:t>
            </a:r>
          </a:p>
          <a:p>
            <a:pPr marL="609600" indent="-609600" algn="just"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rPr>
              <a:t>Know</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rPr>
              <a:t>to know intellectually &amp; to have sexual intercourse </a:t>
            </a:r>
            <a:r>
              <a:rPr lang="en-US" sz="4400" b="1">
                <a:solidFill>
                  <a:srgbClr val="990033"/>
                </a:solidFill>
                <a:effectLst>
                  <a:outerShdw blurRad="38100" dist="38100" dir="2700000" algn="tl">
                    <a:srgbClr val="000000">
                      <a:alpha val="43137"/>
                    </a:srgbClr>
                  </a:outerShdw>
                </a:effectLst>
                <a:latin typeface="Arial Narrow" pitchFamily="34" charset="0"/>
              </a:rPr>
              <a:t>with.</a:t>
            </a:r>
            <a:endParaRPr lang="en-US" sz="28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We get our word “sodomy” from this </a:t>
            </a:r>
            <a:r>
              <a:rPr lang="en-US" sz="4400" b="1">
                <a:solidFill>
                  <a:srgbClr val="990033"/>
                </a:solidFill>
                <a:effectLst>
                  <a:outerShdw blurRad="38100" dist="38100" dir="2700000" algn="tl">
                    <a:srgbClr val="000000">
                      <a:alpha val="43137"/>
                    </a:srgbClr>
                  </a:outerShdw>
                </a:effectLst>
                <a:latin typeface="Arial Narrow" pitchFamily="34" charset="0"/>
              </a:rPr>
              <a:t>event!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he-IL" sz="4400" b="1">
                <a:latin typeface="FrankRuehl" pitchFamily="34" charset="-79"/>
                <a:cs typeface="FrankRuehl" pitchFamily="34" charset="-79"/>
              </a:rPr>
              <a:t>יָדַע</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1EF1C11-9567-4A9F-B3B5-7A1BAC6B151A}"/>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9949B7-2F1A-444E-BE3A-24BC0087970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4A11C32-20BE-4717-A96B-392C8E943A7B}"/>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New Testament condemns </a:t>
            </a:r>
            <a:r>
              <a:rPr lang="en-US" sz="4400" b="1">
                <a:solidFill>
                  <a:srgbClr val="990033"/>
                </a:solidFill>
                <a:effectLst>
                  <a:outerShdw blurRad="38100" dist="38100" dir="2700000" algn="tl">
                    <a:srgbClr val="000000">
                      <a:alpha val="43137"/>
                    </a:srgbClr>
                  </a:outerShdw>
                </a:effectLst>
                <a:latin typeface="Arial Narrow" pitchFamily="34" charset="0"/>
              </a:rPr>
              <a:t>it.</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6BB2C28-17C5-4D46-90BA-D1592FD7EC8E}"/>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DFE1FDB-5077-448C-A356-AB757C4BD32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102FD63-660A-4332-B3EC-1648BF206BC8}"/>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New Testament condemns it.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6:9-10 - Neither the sexually immoral nor idolaters nor adulterers nor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male prostitutes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homosexual offenders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nor thieves nor the greedy nor drunkards nor slanderers nor swindlers will inherit the kingdom of God.</a:t>
            </a:r>
          </a:p>
        </p:txBody>
      </p:sp>
      <p:sp>
        <p:nvSpPr>
          <p:cNvPr id="4" name="Rectangle 3">
            <a:extLst>
              <a:ext uri="{FF2B5EF4-FFF2-40B4-BE49-F238E27FC236}">
                <a16:creationId xmlns:a16="http://schemas.microsoft.com/office/drawing/2014/main" id="{DF62406A-E827-4521-9F9C-EBE9484DA8B1}"/>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0FB88C-8451-43AC-A6C2-01B84812FB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0782BB-5BCF-4335-B4A6-EBBFAB54E849}"/>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The New Testament condemns it.</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Timothy 1:9-10 - We also know that law is made not for the righteous but for lawbreakers and rebels, the ungodly and sinful, the unholy and irreligious; for those who kill their fathers or mothers, for murderers,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adulterers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perverts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C00000"/>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70796457-4443-473C-AB91-BB3ED9A9D855}"/>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970BBE-A7CA-4DB4-88FA-1B6823CD8B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B1B834-322E-411C-B13D-159013A33918}"/>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2.  What is meant by “I am gay”?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Noun = “I am a homosexual </a:t>
            </a:r>
            <a:r>
              <a:rPr lang="en-US" sz="4400" b="1">
                <a:solidFill>
                  <a:srgbClr val="990033"/>
                </a:solidFill>
                <a:effectLst>
                  <a:outerShdw blurRad="38100" dist="38100" dir="2700000" algn="tl">
                    <a:srgbClr val="000000">
                      <a:alpha val="43137"/>
                    </a:srgbClr>
                  </a:outerShdw>
                </a:effectLst>
                <a:latin typeface="Arial Narrow" pitchFamily="34" charset="0"/>
              </a:rPr>
              <a:t>or 	lesbian </a:t>
            </a:r>
            <a:r>
              <a:rPr lang="en-US" sz="4400" b="1" dirty="0">
                <a:solidFill>
                  <a:srgbClr val="990033"/>
                </a:solidFill>
                <a:effectLst>
                  <a:outerShdw blurRad="38100" dist="38100" dir="2700000" algn="tl">
                    <a:srgbClr val="000000">
                      <a:alpha val="43137"/>
                    </a:srgbClr>
                  </a:outerShdw>
                </a:effectLst>
                <a:latin typeface="Arial Narrow" pitchFamily="34" charset="0"/>
              </a:rPr>
              <a:t>person.”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Verb = “I involve myself </a:t>
            </a:r>
            <a:r>
              <a:rPr lang="en-US" sz="4400" b="1">
                <a:solidFill>
                  <a:srgbClr val="990033"/>
                </a:solidFill>
                <a:effectLst>
                  <a:outerShdw blurRad="38100" dist="38100" dir="2700000" algn="tl">
                    <a:srgbClr val="000000">
                      <a:alpha val="43137"/>
                    </a:srgbClr>
                  </a:outerShdw>
                </a:effectLst>
                <a:latin typeface="Arial Narrow" pitchFamily="34" charset="0"/>
              </a:rPr>
              <a:t>in 	homosexual </a:t>
            </a:r>
            <a:r>
              <a:rPr lang="en-US" sz="4400" b="1" dirty="0">
                <a:solidFill>
                  <a:srgbClr val="990033"/>
                </a:solidFill>
                <a:effectLst>
                  <a:outerShdw blurRad="38100" dist="38100" dir="2700000" algn="tl">
                    <a:srgbClr val="000000">
                      <a:alpha val="43137"/>
                    </a:srgbClr>
                  </a:outerShdw>
                </a:effectLst>
                <a:latin typeface="Arial Narrow" pitchFamily="34" charset="0"/>
              </a:rPr>
              <a:t>activity.”</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4050D7B-820D-4454-B0C6-FE351A0936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136F1A8-007C-44EC-AE7F-42055CDE5DEF}"/>
              </a:ext>
            </a:extLst>
          </p:cNvPr>
          <p:cNvSpPr>
            <a:spLocks noGrp="1" noChangeArrowheads="1"/>
          </p:cNvSpPr>
          <p:nvPr>
            <p:ph idx="1"/>
          </p:nvPr>
        </p:nvSpPr>
        <p:spPr>
          <a:xfrm>
            <a:off x="457200" y="11430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3.  What is a pervert?</a:t>
            </a:r>
          </a:p>
          <a:p>
            <a:pPr marL="609600" indent="-609600" algn="just" eaLnBrk="1" hangingPunct="1">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rPr>
              <a:t>Pervert</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male prostitute, one who takes the active role in homosexual intercourse.</a:t>
            </a:r>
          </a:p>
          <a:p>
            <a:pPr marL="609600" indent="-609600" algn="just" eaLnBrk="1" hangingPunct="1">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ἀρσενοκοίτης</a:t>
            </a: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p:txBody>
      </p:sp>
      <p:sp>
        <p:nvSpPr>
          <p:cNvPr id="4" name="Rectangle 3">
            <a:extLst>
              <a:ext uri="{FF2B5EF4-FFF2-40B4-BE49-F238E27FC236}">
                <a16:creationId xmlns:a16="http://schemas.microsoft.com/office/drawing/2014/main" id="{4A46968C-587F-4B22-88AB-3003EB1597AD}"/>
              </a:ext>
            </a:extLst>
          </p:cNvPr>
          <p:cNvSpPr/>
          <p:nvPr/>
        </p:nvSpPr>
        <p:spPr>
          <a:xfrm>
            <a:off x="762000" y="152400"/>
            <a:ext cx="7848600" cy="523875"/>
          </a:xfrm>
          <a:prstGeom prst="rect">
            <a:avLst/>
          </a:prstGeom>
        </p:spPr>
        <p:txBody>
          <a:bodyPr>
            <a:spAutoFit/>
          </a:bodyPr>
          <a:lstStyle/>
          <a:p>
            <a:pPr algn="ctr" eaLnBrk="1" hangingPunct="1">
              <a:defRPr/>
            </a:pPr>
            <a:r>
              <a:rPr lang="en-US">
                <a:solidFill>
                  <a:srgbClr val="002060"/>
                </a:solidFill>
                <a:effectLst>
                  <a:outerShdw blurRad="38100" dist="38100" dir="2700000" algn="tl">
                    <a:srgbClr val="000000">
                      <a:alpha val="43137"/>
                    </a:srgbClr>
                  </a:outerShdw>
                </a:effectLst>
              </a:rPr>
              <a:t>II</a:t>
            </a:r>
            <a:r>
              <a:rPr lang="en-US" dirty="0">
                <a:solidFill>
                  <a:srgbClr val="002060"/>
                </a:solidFill>
                <a:effectLst>
                  <a:outerShdw blurRad="38100" dist="38100" dir="2700000" algn="tl">
                    <a:srgbClr val="000000">
                      <a:alpha val="43137"/>
                    </a:srgbClr>
                  </a:outerShdw>
                </a:effectLst>
              </a:rPr>
              <a:t>.  It Goes Against God’s Moral Plan</a:t>
            </a:r>
            <a:endParaRPr lang="en-US" dirty="0"/>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3F5495E-7DAE-4111-A0ED-70DB5463430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B9AA82-F59E-41BD-9995-40CF4BB55B75}"/>
              </a:ext>
            </a:extLst>
          </p:cNvPr>
          <p:cNvSpPr>
            <a:spLocks noGrp="1" noChangeArrowheads="1"/>
          </p:cNvSpPr>
          <p:nvPr>
            <p:ph idx="1"/>
          </p:nvPr>
        </p:nvSpPr>
        <p:spPr>
          <a:xfrm>
            <a:off x="457200" y="10668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 What About the Arguments in Favor of the Gay Lifestyle?</a:t>
            </a:r>
          </a:p>
          <a:p>
            <a:pPr marL="609600" indent="-609600" algn="just" eaLnBrk="1" fontAlgn="auto" hangingPunct="1">
              <a:spcAft>
                <a:spcPts val="0"/>
              </a:spcAft>
              <a:buFont typeface="Wingdings 2" panose="05020102010507070707"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a:t>
            </a: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It Goes Against God’s Moral Plan</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a:t>
            </a:r>
            <a:r>
              <a:rPr lang="en-US" sz="4400" b="1" dirty="0">
                <a:solidFill>
                  <a:srgbClr val="002060"/>
                </a:solidFill>
                <a:effectLst>
                  <a:outerShdw blurRad="38100" dist="38100" dir="2700000" algn="tl">
                    <a:srgbClr val="000000">
                      <a:alpha val="43137"/>
                    </a:srgbClr>
                  </a:outerShdw>
                </a:effectLst>
                <a:latin typeface="Arial Narrow" pitchFamily="34" charset="0"/>
              </a:rPr>
              <a:t>. Why is it Important to Oppose the Gay Agenda?</a:t>
            </a: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F8886E-DB68-46C5-A42E-1C5E629ACE8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D4EF84D-439C-4762-98B5-C599B8FAF9C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Gay organizations are </a:t>
            </a:r>
            <a:r>
              <a:rPr lang="en-US" sz="4400" b="1" u="sng" dirty="0">
                <a:solidFill>
                  <a:srgbClr val="990033"/>
                </a:solidFill>
                <a:effectLst>
                  <a:outerShdw blurRad="38100" dist="38100" dir="2700000" algn="tl">
                    <a:srgbClr val="000000">
                      <a:alpha val="43137"/>
                    </a:srgbClr>
                  </a:outerShdw>
                </a:effectLst>
                <a:latin typeface="Arial Narrow" pitchFamily="34" charset="0"/>
              </a:rPr>
              <a:t>militant</a:t>
            </a:r>
            <a:r>
              <a:rPr lang="en-US" sz="4400" b="1" dirty="0">
                <a:solidFill>
                  <a:srgbClr val="990033"/>
                </a:solidFill>
                <a:effectLst>
                  <a:outerShdw blurRad="38100" dist="38100" dir="2700000" algn="tl">
                    <a:srgbClr val="000000">
                      <a:alpha val="43137"/>
                    </a:srgbClr>
                  </a:outerShdw>
                </a:effectLst>
                <a:latin typeface="Arial Narrow" pitchFamily="34" charset="0"/>
              </a:rPr>
              <a:t> &amp; influential in congress.</a:t>
            </a:r>
          </a:p>
        </p:txBody>
      </p:sp>
      <p:sp>
        <p:nvSpPr>
          <p:cNvPr id="4" name="Rectangle 3">
            <a:extLst>
              <a:ext uri="{FF2B5EF4-FFF2-40B4-BE49-F238E27FC236}">
                <a16:creationId xmlns:a16="http://schemas.microsoft.com/office/drawing/2014/main" id="{6E7D5497-9463-448D-845E-09C2CD9ECE6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B02701-7010-4A25-9356-90D93077AC6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D09187A-5B0B-4962-8F11-1F694D791BC5}"/>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Gay organizations are </a:t>
            </a:r>
            <a:r>
              <a:rPr lang="en-US" sz="4400" b="1" u="sng" dirty="0">
                <a:solidFill>
                  <a:srgbClr val="990033"/>
                </a:solidFill>
                <a:effectLst>
                  <a:outerShdw blurRad="38100" dist="38100" dir="2700000" algn="tl">
                    <a:srgbClr val="000000">
                      <a:alpha val="43137"/>
                    </a:srgbClr>
                  </a:outerShdw>
                </a:effectLst>
                <a:latin typeface="Arial Narrow" pitchFamily="34" charset="0"/>
              </a:rPr>
              <a:t>militant</a:t>
            </a:r>
            <a:r>
              <a:rPr lang="en-US" sz="4400" b="1" dirty="0">
                <a:solidFill>
                  <a:srgbClr val="990033"/>
                </a:solidFill>
                <a:effectLst>
                  <a:outerShdw blurRad="38100" dist="38100" dir="2700000" algn="tl">
                    <a:srgbClr val="000000">
                      <a:alpha val="43137"/>
                    </a:srgbClr>
                  </a:outerShdw>
                </a:effectLst>
                <a:latin typeface="Arial Narrow" pitchFamily="34" charset="0"/>
              </a:rPr>
              <a:t> &amp; influential in congress.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have plenty of </a:t>
            </a:r>
            <a:r>
              <a:rPr lang="en-US" sz="4400" b="1" u="sng" dirty="0">
                <a:solidFill>
                  <a:srgbClr val="990033"/>
                </a:solidFill>
                <a:effectLst>
                  <a:outerShdw blurRad="38100" dist="38100" dir="2700000" algn="tl">
                    <a:srgbClr val="000000">
                      <a:alpha val="43137"/>
                    </a:srgbClr>
                  </a:outerShdw>
                </a:effectLst>
                <a:latin typeface="Arial Narrow" pitchFamily="34" charset="0"/>
              </a:rPr>
              <a:t>cash</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ABD53F6C-65F4-42F6-88C1-961C4736BFB9}"/>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C7C14DC-3672-493B-BFCE-6C7C5E58543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4097A99-07B2-46A0-B138-E0B97960361D}"/>
              </a:ext>
            </a:extLst>
          </p:cNvPr>
          <p:cNvSpPr>
            <a:spLocks noGrp="1" noChangeArrowheads="1"/>
          </p:cNvSpPr>
          <p:nvPr>
            <p:ph idx="1"/>
          </p:nvPr>
        </p:nvSpPr>
        <p:spPr>
          <a:xfrm>
            <a:off x="457200" y="1066800"/>
            <a:ext cx="8229600" cy="5334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Gay organizations are </a:t>
            </a:r>
            <a:r>
              <a:rPr lang="en-US" sz="4400" b="1" u="sng" dirty="0">
                <a:solidFill>
                  <a:srgbClr val="990033"/>
                </a:solidFill>
                <a:effectLst>
                  <a:outerShdw blurRad="38100" dist="38100" dir="2700000" algn="tl">
                    <a:srgbClr val="000000">
                      <a:alpha val="43137"/>
                    </a:srgbClr>
                  </a:outerShdw>
                </a:effectLst>
                <a:latin typeface="Arial Narrow" pitchFamily="34" charset="0"/>
              </a:rPr>
              <a:t>militant</a:t>
            </a:r>
            <a:r>
              <a:rPr lang="en-US" sz="4400" b="1" dirty="0">
                <a:solidFill>
                  <a:srgbClr val="990033"/>
                </a:solidFill>
                <a:effectLst>
                  <a:outerShdw blurRad="38100" dist="38100" dir="2700000" algn="tl">
                    <a:srgbClr val="000000">
                      <a:alpha val="43137"/>
                    </a:srgbClr>
                  </a:outerShdw>
                </a:effectLst>
                <a:latin typeface="Arial Narrow" pitchFamily="34" charset="0"/>
              </a:rPr>
              <a:t> &amp; influential in congress.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They have plenty of </a:t>
            </a:r>
            <a:r>
              <a:rPr lang="en-US" sz="4400" b="1" u="sng" dirty="0">
                <a:solidFill>
                  <a:srgbClr val="990033"/>
                </a:solidFill>
                <a:effectLst>
                  <a:outerShdw blurRad="38100" dist="38100" dir="2700000" algn="tl">
                    <a:srgbClr val="000000">
                      <a:alpha val="43137"/>
                    </a:srgbClr>
                  </a:outerShdw>
                </a:effectLst>
                <a:latin typeface="Arial Narrow" pitchFamily="34" charset="0"/>
              </a:rPr>
              <a:t>cash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They have support from </a:t>
            </a:r>
            <a:r>
              <a:rPr lang="en-US" sz="4400" b="1">
                <a:solidFill>
                  <a:srgbClr val="990033"/>
                </a:solidFill>
                <a:effectLst>
                  <a:outerShdw blurRad="38100" dist="38100" dir="2700000" algn="tl">
                    <a:srgbClr val="000000">
                      <a:alpha val="43137"/>
                    </a:srgbClr>
                  </a:outerShdw>
                </a:effectLst>
                <a:latin typeface="Arial Narrow" pitchFamily="34" charset="0"/>
              </a:rPr>
              <a:t>the 	</a:t>
            </a:r>
            <a:r>
              <a:rPr lang="en-US" sz="4400" b="1" u="sng">
                <a:solidFill>
                  <a:srgbClr val="990033"/>
                </a:solidFill>
                <a:effectLst>
                  <a:outerShdw blurRad="38100" dist="38100" dir="2700000" algn="tl">
                    <a:srgbClr val="000000">
                      <a:alpha val="43137"/>
                    </a:srgbClr>
                  </a:outerShdw>
                </a:effectLst>
                <a:latin typeface="Arial Narrow" pitchFamily="34" charset="0"/>
              </a:rPr>
              <a:t>entertainment</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industry.</a:t>
            </a:r>
          </a:p>
        </p:txBody>
      </p:sp>
      <p:sp>
        <p:nvSpPr>
          <p:cNvPr id="4" name="Rectangle 3">
            <a:extLst>
              <a:ext uri="{FF2B5EF4-FFF2-40B4-BE49-F238E27FC236}">
                <a16:creationId xmlns:a16="http://schemas.microsoft.com/office/drawing/2014/main" id="{06C94FFC-7768-4189-B249-6C41A103AD9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28B196-654B-424C-9F22-DB4D49341B0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38935B-ADF0-4D79-B008-9EEADD40ABD3}"/>
              </a:ext>
            </a:extLst>
          </p:cNvPr>
          <p:cNvSpPr>
            <a:spLocks noGrp="1" noChangeArrowheads="1"/>
          </p:cNvSpPr>
          <p:nvPr>
            <p:ph idx="1"/>
          </p:nvPr>
        </p:nvSpPr>
        <p:spPr>
          <a:xfrm>
            <a:off x="4572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 about </a:t>
            </a:r>
            <a:r>
              <a:rPr lang="en-US" sz="4400" b="1">
                <a:solidFill>
                  <a:srgbClr val="990033"/>
                </a:solidFill>
                <a:effectLst>
                  <a:outerShdw blurRad="38100" dist="38100" dir="2700000" algn="tl">
                    <a:srgbClr val="000000">
                      <a:alpha val="43137"/>
                    </a:srgbClr>
                  </a:outerShdw>
                </a:effectLst>
                <a:latin typeface="Arial Narrow" pitchFamily="34" charset="0"/>
              </a:rPr>
              <a:t>this?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A58CF68-C69D-4CD8-92B0-F6DCBF10516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3D745F-A725-4FA3-8665-808CC88B054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2C5013A-3CD2-4C4B-A3C2-2EC02FF54364}"/>
              </a:ext>
            </a:extLst>
          </p:cNvPr>
          <p:cNvSpPr>
            <a:spLocks noGrp="1" noChangeArrowheads="1"/>
          </p:cNvSpPr>
          <p:nvPr>
            <p:ph idx="1"/>
          </p:nvPr>
        </p:nvSpPr>
        <p:spPr>
          <a:xfrm>
            <a:off x="4572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 about this?</a:t>
            </a:r>
          </a:p>
          <a:p>
            <a:pPr marL="1143000" lvl="1"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God wants His children to represent Him &amp; His values.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E0FD2DA-AFC5-4E55-8B4A-0742BBE4D2C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E6598A-004A-4407-8369-D8733402CD58}"/>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29E0F5-DE13-43D2-9800-F06BF83A514F}"/>
              </a:ext>
            </a:extLst>
          </p:cNvPr>
          <p:cNvSpPr>
            <a:spLocks noGrp="1" noChangeArrowheads="1"/>
          </p:cNvSpPr>
          <p:nvPr>
            <p:ph idx="1"/>
          </p:nvPr>
        </p:nvSpPr>
        <p:spPr>
          <a:xfrm>
            <a:off x="4572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 about this?</a:t>
            </a:r>
          </a:p>
          <a:p>
            <a:pPr marL="1143000" lvl="1"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God wants His children to represent Him &amp; His values.</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John 8:12 - When Jesus spoke again to the people, he said,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am the light of the world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Whoever follows me will never walk in darkness, but will have the light of life.”</a:t>
            </a:r>
          </a:p>
        </p:txBody>
      </p:sp>
      <p:sp>
        <p:nvSpPr>
          <p:cNvPr id="4" name="Rectangle 3">
            <a:extLst>
              <a:ext uri="{FF2B5EF4-FFF2-40B4-BE49-F238E27FC236}">
                <a16:creationId xmlns:a16="http://schemas.microsoft.com/office/drawing/2014/main" id="{F4B1188F-63E9-47CF-8B39-05FD68DEC856}"/>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5E326AC-0308-46C9-B127-A57221A5109C}"/>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5F3A75-F39F-43FD-9AFF-370DFEF21A33}"/>
              </a:ext>
            </a:extLst>
          </p:cNvPr>
          <p:cNvSpPr>
            <a:spLocks noGrp="1" noChangeArrowheads="1"/>
          </p:cNvSpPr>
          <p:nvPr>
            <p:ph idx="1"/>
          </p:nvPr>
        </p:nvSpPr>
        <p:spPr>
          <a:xfrm>
            <a:off x="4572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 about this?</a:t>
            </a:r>
          </a:p>
          <a:p>
            <a:pPr marL="1143000" lvl="1"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God wants His children to represent Him &amp; His values.</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II Corinthians 4:6 - For God, who said, “Let light shine out of darkness,”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made his light shine in our hearts</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 give us the light of the knowledge of the glory of God in the face of Christ.</a:t>
            </a:r>
          </a:p>
        </p:txBody>
      </p:sp>
      <p:sp>
        <p:nvSpPr>
          <p:cNvPr id="4" name="Rectangle 3">
            <a:extLst>
              <a:ext uri="{FF2B5EF4-FFF2-40B4-BE49-F238E27FC236}">
                <a16:creationId xmlns:a16="http://schemas.microsoft.com/office/drawing/2014/main" id="{1C4D8FE4-4883-4D48-BD56-91C8AAFB9952}"/>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AA2071B-9C83-4570-9DD1-E26F71AEDD7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1FB564-C0F1-41EB-AF70-98C6F383B251}"/>
              </a:ext>
            </a:extLst>
          </p:cNvPr>
          <p:cNvSpPr>
            <a:spLocks noGrp="1" noChangeArrowheads="1"/>
          </p:cNvSpPr>
          <p:nvPr>
            <p:ph idx="1"/>
          </p:nvPr>
        </p:nvSpPr>
        <p:spPr>
          <a:xfrm>
            <a:off x="457200" y="1066800"/>
            <a:ext cx="8229600" cy="5334000"/>
          </a:xfrm>
        </p:spPr>
        <p:txBody>
          <a:bodyPr>
            <a:normAutofit/>
          </a:bodyPr>
          <a:lstStyle/>
          <a:p>
            <a:pPr marL="742950"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can you do about this?</a:t>
            </a:r>
          </a:p>
          <a:p>
            <a:pPr marL="1143000" lvl="1" indent="-74295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1</a:t>
            </a:r>
            <a:r>
              <a:rPr lang="en-US" sz="4400" b="1">
                <a:solidFill>
                  <a:srgbClr val="990033"/>
                </a:solidFill>
                <a:effectLst>
                  <a:outerShdw blurRad="38100" dist="38100" dir="2700000" algn="tl">
                    <a:srgbClr val="000000">
                      <a:alpha val="43137"/>
                    </a:srgbClr>
                  </a:outerShdw>
                </a:effectLst>
                <a:latin typeface="Arial Narrow" pitchFamily="34" charset="0"/>
              </a:rPr>
              <a:t>. God wants His children to represent Him &amp; His values.</a:t>
            </a:r>
          </a:p>
          <a:p>
            <a:pPr marL="0" indent="0" algn="jus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5:14 -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 are the light of the world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 city on a hill cannot be hidden.</a:t>
            </a:r>
          </a:p>
        </p:txBody>
      </p:sp>
      <p:sp>
        <p:nvSpPr>
          <p:cNvPr id="4" name="Rectangle 3">
            <a:extLst>
              <a:ext uri="{FF2B5EF4-FFF2-40B4-BE49-F238E27FC236}">
                <a16:creationId xmlns:a16="http://schemas.microsoft.com/office/drawing/2014/main" id="{38F9B89E-4E62-4595-B790-7950A64C287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Why is it Important to Oppose the Gay Agenda?</a:t>
            </a:r>
            <a:endParaRPr lang="en-US"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968548-20A1-422D-A309-4DB362033CD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504132-F44A-4F81-9C4F-3A0041E636F3}"/>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Arguments in favor of </a:t>
            </a:r>
            <a:r>
              <a:rPr lang="en-US" sz="4400" b="1">
                <a:solidFill>
                  <a:srgbClr val="990033"/>
                </a:solidFill>
                <a:effectLst>
                  <a:outerShdw blurRad="38100" dist="38100" dir="2700000" algn="tl">
                    <a:srgbClr val="000000">
                      <a:alpha val="43137"/>
                    </a:srgbClr>
                  </a:outerShdw>
                </a:effectLst>
                <a:latin typeface="Arial Narrow" pitchFamily="34" charset="0"/>
              </a:rPr>
              <a:t>the homo-sexual </a:t>
            </a:r>
            <a:r>
              <a:rPr lang="en-US" sz="4400" b="1" dirty="0">
                <a:solidFill>
                  <a:srgbClr val="990033"/>
                </a:solidFill>
                <a:effectLst>
                  <a:outerShdw blurRad="38100" dist="38100" dir="2700000" algn="tl">
                    <a:srgbClr val="000000">
                      <a:alpha val="43137"/>
                    </a:srgbClr>
                  </a:outerShdw>
                </a:effectLst>
                <a:latin typeface="Arial Narrow" pitchFamily="34" charset="0"/>
              </a:rPr>
              <a:t>lifestyle.</a:t>
            </a:r>
          </a:p>
        </p:txBody>
      </p:sp>
    </p:spTree>
  </p:cSld>
  <p:clrMapOvr>
    <a:masterClrMapping/>
  </p:clrMapOvr>
  <p:transition>
    <p:dissolve/>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AC0DFD7-5F3B-41A1-BCFF-6FD5E7918F3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5AE133F-1BF7-466D-91D7-ABC80000A39A}"/>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60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6000" b="1">
                <a:solidFill>
                  <a:srgbClr val="990033"/>
                </a:solidFill>
                <a:effectLst>
                  <a:outerShdw blurRad="38100" dist="38100" dir="2700000" algn="tl">
                    <a:srgbClr val="000000">
                      <a:alpha val="43137"/>
                    </a:srgbClr>
                  </a:outerShdw>
                </a:effectLst>
                <a:latin typeface="Arial Narrow" pitchFamily="34" charset="0"/>
              </a:rPr>
              <a:t>As Christians - register &amp; vote your biblical Christian convictions!</a:t>
            </a:r>
            <a:endParaRPr lang="en-US" sz="60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BDBEF2F-3B41-4FF4-8A6B-3056A6A766C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705A37F-5DB6-4FB2-B6DA-C5731CCA2AE8}"/>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60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6000" b="1">
                <a:solidFill>
                  <a:srgbClr val="990033"/>
                </a:solidFill>
                <a:effectLst>
                  <a:outerShdw blurRad="38100" dist="38100" dir="2700000" algn="tl">
                    <a:srgbClr val="000000">
                      <a:alpha val="43137"/>
                    </a:srgbClr>
                  </a:outerShdw>
                </a:effectLst>
                <a:latin typeface="Arial Narrow" pitchFamily="34" charset="0"/>
              </a:rPr>
              <a:t>Make a mark for God in this secular culture of ours!</a:t>
            </a:r>
            <a:endParaRPr lang="en-US" sz="60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489C3BF-1837-47F9-8321-3FEC9ED606A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2A39C1-85BF-404B-B7A8-2AF417D761A5}"/>
              </a:ext>
            </a:extLst>
          </p:cNvPr>
          <p:cNvSpPr>
            <a:spLocks noGrp="1" noChangeArrowheads="1"/>
          </p:cNvSpPr>
          <p:nvPr>
            <p:ph idx="1"/>
          </p:nvPr>
        </p:nvSpPr>
        <p:spPr>
          <a:xfrm>
            <a:off x="457200" y="1066800"/>
            <a:ext cx="8229600" cy="53340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60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6000" b="1">
                <a:solidFill>
                  <a:srgbClr val="990033"/>
                </a:solidFill>
                <a:effectLst>
                  <a:outerShdw blurRad="38100" dist="38100" dir="2700000" algn="tl">
                    <a:srgbClr val="000000">
                      <a:alpha val="43137"/>
                    </a:srgbClr>
                  </a:outerShdw>
                </a:effectLst>
                <a:latin typeface="Arial Narrow" pitchFamily="34" charset="0"/>
              </a:rPr>
              <a:t>Live out the Lord’s lifestyle in your own life for a sinful world to see!</a:t>
            </a:r>
            <a:endParaRPr lang="en-US" sz="6000" b="1" dirty="0">
              <a:solidFill>
                <a:srgbClr val="990033"/>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CD200CF-F56D-4F6C-92C5-DC02D70EB02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5C61215-7E6A-4B19-8385-E6324F21646E}"/>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Arguments in favor of </a:t>
            </a:r>
            <a:r>
              <a:rPr lang="en-US" sz="4400" b="1">
                <a:solidFill>
                  <a:srgbClr val="990033"/>
                </a:solidFill>
                <a:effectLst>
                  <a:outerShdw blurRad="38100" dist="38100" dir="2700000" algn="tl">
                    <a:srgbClr val="000000">
                      <a:alpha val="43137"/>
                    </a:srgbClr>
                  </a:outerShdw>
                </a:effectLst>
                <a:latin typeface="Arial Narrow" pitchFamily="34" charset="0"/>
              </a:rPr>
              <a:t>the homo-sexual </a:t>
            </a:r>
            <a:r>
              <a:rPr lang="en-US" sz="4400" b="1" dirty="0">
                <a:solidFill>
                  <a:srgbClr val="990033"/>
                </a:solidFill>
                <a:effectLst>
                  <a:outerShdw blurRad="38100" dist="38100" dir="2700000" algn="tl">
                    <a:srgbClr val="000000">
                      <a:alpha val="43137"/>
                    </a:srgbClr>
                  </a:outerShdw>
                </a:effectLst>
                <a:latin typeface="Arial Narrow" pitchFamily="34" charset="0"/>
              </a:rPr>
              <a:t>lifestyle.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000" b="1" dirty="0">
                <a:solidFill>
                  <a:srgbClr val="990033"/>
                </a:solidFill>
                <a:effectLst>
                  <a:outerShdw blurRad="38100" dist="38100" dir="2700000" algn="tl">
                    <a:srgbClr val="000000">
                      <a:alpha val="43137"/>
                    </a:srgbClr>
                  </a:outerShdw>
                </a:effectLst>
                <a:latin typeface="Arial Narrow" pitchFamily="34" charset="0"/>
              </a:rPr>
              <a:t>a</a:t>
            </a:r>
            <a:r>
              <a:rPr lang="en-US" sz="4000" b="1">
                <a:solidFill>
                  <a:srgbClr val="990033"/>
                </a:solidFill>
                <a:effectLst>
                  <a:outerShdw blurRad="38100" dist="38100" dir="2700000" algn="tl">
                    <a:srgbClr val="000000">
                      <a:alpha val="43137"/>
                    </a:srgbClr>
                  </a:outerShdw>
                </a:effectLst>
                <a:latin typeface="Arial Narrow" pitchFamily="34" charset="0"/>
              </a:rPr>
              <a:t>. “</a:t>
            </a:r>
            <a:r>
              <a:rPr lang="en-US" sz="4000" b="1" dirty="0">
                <a:solidFill>
                  <a:srgbClr val="990033"/>
                </a:solidFill>
                <a:effectLst>
                  <a:outerShdw blurRad="38100" dist="38100" dir="2700000" algn="tl">
                    <a:srgbClr val="000000">
                      <a:alpha val="43137"/>
                    </a:srgbClr>
                  </a:outerShdw>
                </a:effectLst>
                <a:latin typeface="Arial Narrow" pitchFamily="34" charset="0"/>
              </a:rPr>
              <a:t>I was born this way. I </a:t>
            </a:r>
            <a:r>
              <a:rPr lang="en-US" sz="4000" b="1">
                <a:solidFill>
                  <a:srgbClr val="990033"/>
                </a:solidFill>
                <a:effectLst>
                  <a:outerShdw blurRad="38100" dist="38100" dir="2700000" algn="tl">
                    <a:srgbClr val="000000">
                      <a:alpha val="43137"/>
                    </a:srgbClr>
                  </a:outerShdw>
                </a:effectLst>
                <a:latin typeface="Arial Narrow" pitchFamily="34" charset="0"/>
              </a:rPr>
              <a:t>can’t 	help </a:t>
            </a:r>
            <a:r>
              <a:rPr lang="en-US" sz="4000" b="1" dirty="0">
                <a:solidFill>
                  <a:srgbClr val="990033"/>
                </a:solidFill>
                <a:effectLst>
                  <a:outerShdw blurRad="38100" dist="38100" dir="2700000" algn="tl">
                    <a:srgbClr val="000000">
                      <a:alpha val="43137"/>
                    </a:srgbClr>
                  </a:outerShdw>
                </a:effectLst>
                <a:latin typeface="Arial Narrow" pitchFamily="34" charset="0"/>
              </a:rPr>
              <a:t>the way I feel.”</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8468FE6-8D2D-46A2-BB62-B6467795F36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3525C8-B25D-4912-B38A-127D80BC8667}"/>
              </a:ext>
            </a:extLst>
          </p:cNvPr>
          <p:cNvSpPr>
            <a:spLocks noGrp="1" noChangeArrowheads="1"/>
          </p:cNvSpPr>
          <p:nvPr>
            <p:ph idx="1"/>
          </p:nvPr>
        </p:nvSpPr>
        <p:spPr>
          <a:xfrm>
            <a:off x="457200" y="1143000"/>
            <a:ext cx="8229600" cy="54102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Arguments in favor of </a:t>
            </a:r>
            <a:r>
              <a:rPr lang="en-US" sz="4400" b="1">
                <a:solidFill>
                  <a:srgbClr val="990033"/>
                </a:solidFill>
                <a:effectLst>
                  <a:outerShdw blurRad="38100" dist="38100" dir="2700000" algn="tl">
                    <a:srgbClr val="000000">
                      <a:alpha val="43137"/>
                    </a:srgbClr>
                  </a:outerShdw>
                </a:effectLst>
                <a:latin typeface="Arial Narrow" pitchFamily="34" charset="0"/>
              </a:rPr>
              <a:t>the homo-sexual </a:t>
            </a:r>
            <a:r>
              <a:rPr lang="en-US" sz="4400" b="1" dirty="0">
                <a:solidFill>
                  <a:srgbClr val="990033"/>
                </a:solidFill>
                <a:effectLst>
                  <a:outerShdw blurRad="38100" dist="38100" dir="2700000" algn="tl">
                    <a:srgbClr val="000000">
                      <a:alpha val="43137"/>
                    </a:srgbClr>
                  </a:outerShdw>
                </a:effectLst>
                <a:latin typeface="Arial Narrow" pitchFamily="34" charset="0"/>
              </a:rPr>
              <a:t>lifestyle.</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000" b="1" dirty="0">
                <a:solidFill>
                  <a:srgbClr val="990033"/>
                </a:solidFill>
                <a:effectLst>
                  <a:outerShdw blurRad="38100" dist="38100" dir="2700000" algn="tl">
                    <a:srgbClr val="000000">
                      <a:alpha val="43137"/>
                    </a:srgbClr>
                  </a:outerShdw>
                </a:effectLst>
                <a:latin typeface="Arial Narrow" pitchFamily="34" charset="0"/>
              </a:rPr>
              <a:t>a</a:t>
            </a:r>
            <a:r>
              <a:rPr lang="en-US" sz="4000" b="1">
                <a:solidFill>
                  <a:srgbClr val="990033"/>
                </a:solidFill>
                <a:effectLst>
                  <a:outerShdw blurRad="38100" dist="38100" dir="2700000" algn="tl">
                    <a:srgbClr val="000000">
                      <a:alpha val="43137"/>
                    </a:srgbClr>
                  </a:outerShdw>
                </a:effectLst>
                <a:latin typeface="Arial Narrow" pitchFamily="34" charset="0"/>
              </a:rPr>
              <a:t>. “</a:t>
            </a:r>
            <a:r>
              <a:rPr lang="en-US" sz="4000" b="1" dirty="0">
                <a:solidFill>
                  <a:srgbClr val="990033"/>
                </a:solidFill>
                <a:effectLst>
                  <a:outerShdw blurRad="38100" dist="38100" dir="2700000" algn="tl">
                    <a:srgbClr val="000000">
                      <a:alpha val="43137"/>
                    </a:srgbClr>
                  </a:outerShdw>
                </a:effectLst>
                <a:latin typeface="Arial Narrow" pitchFamily="34" charset="0"/>
              </a:rPr>
              <a:t>I was born this way. I </a:t>
            </a:r>
            <a:r>
              <a:rPr lang="en-US" sz="4000" b="1">
                <a:solidFill>
                  <a:srgbClr val="990033"/>
                </a:solidFill>
                <a:effectLst>
                  <a:outerShdw blurRad="38100" dist="38100" dir="2700000" algn="tl">
                    <a:srgbClr val="000000">
                      <a:alpha val="43137"/>
                    </a:srgbClr>
                  </a:outerShdw>
                </a:effectLst>
                <a:latin typeface="Arial Narrow" pitchFamily="34" charset="0"/>
              </a:rPr>
              <a:t>can’t 	help </a:t>
            </a:r>
            <a:r>
              <a:rPr lang="en-US" sz="4000" b="1" dirty="0">
                <a:solidFill>
                  <a:srgbClr val="990033"/>
                </a:solidFill>
                <a:effectLst>
                  <a:outerShdw blurRad="38100" dist="38100" dir="2700000" algn="tl">
                    <a:srgbClr val="000000">
                      <a:alpha val="43137"/>
                    </a:srgbClr>
                  </a:outerShdw>
                </a:effectLst>
                <a:latin typeface="Arial Narrow" pitchFamily="34" charset="0"/>
              </a:rPr>
              <a:t>the way I feel.”</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b. “Why can’t two people of </a:t>
            </a:r>
            <a:r>
              <a:rPr lang="en-US" sz="4000" b="1">
                <a:solidFill>
                  <a:srgbClr val="990033"/>
                </a:solidFill>
                <a:effectLst>
                  <a:outerShdw blurRad="38100" dist="38100" dir="2700000" algn="tl">
                    <a:srgbClr val="000000">
                      <a:alpha val="43137"/>
                    </a:srgbClr>
                  </a:outerShdw>
                </a:effectLst>
                <a:latin typeface="Arial Narrow" pitchFamily="34" charset="0"/>
              </a:rPr>
              <a:t>the 	same </a:t>
            </a:r>
            <a:r>
              <a:rPr lang="en-US" sz="4000" b="1" dirty="0">
                <a:solidFill>
                  <a:srgbClr val="990033"/>
                </a:solidFill>
                <a:effectLst>
                  <a:outerShdw blurRad="38100" dist="38100" dir="2700000" algn="tl">
                    <a:srgbClr val="000000">
                      <a:alpha val="43137"/>
                    </a:srgbClr>
                  </a:outerShdw>
                </a:effectLst>
                <a:latin typeface="Arial Narrow" pitchFamily="34" charset="0"/>
              </a:rPr>
              <a:t>gender live together?”</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FF4242-3922-483B-B4E1-E13E36C6C88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85F929-64B5-43C5-9059-313FAF945081}"/>
              </a:ext>
            </a:extLst>
          </p:cNvPr>
          <p:cNvSpPr>
            <a:spLocks noGrp="1" noChangeArrowheads="1"/>
          </p:cNvSpPr>
          <p:nvPr>
            <p:ph idx="1"/>
          </p:nvPr>
        </p:nvSpPr>
        <p:spPr>
          <a:xfrm>
            <a:off x="457200" y="1143000"/>
            <a:ext cx="8229600" cy="57150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3</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dirty="0">
                <a:solidFill>
                  <a:srgbClr val="990033"/>
                </a:solidFill>
                <a:effectLst>
                  <a:outerShdw blurRad="38100" dist="38100" dir="2700000" algn="tl">
                    <a:srgbClr val="000000">
                      <a:alpha val="43137"/>
                    </a:srgbClr>
                  </a:outerShdw>
                </a:effectLst>
                <a:latin typeface="Arial Narrow" pitchFamily="34" charset="0"/>
              </a:rPr>
              <a:t>Arguments in favor of the homo-sexual lifestyle.</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a. “I was born this way. I can’t help 	the way I feel.”</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b. “Why can’t two people of the 	same gender live together?”</a:t>
            </a:r>
          </a:p>
          <a:p>
            <a:pPr marL="609600" indent="-609600" algn="just" eaLnBrk="1" fontAlgn="auto" hangingPunct="1">
              <a:spcAft>
                <a:spcPts val="0"/>
              </a:spcAft>
              <a:buFont typeface="Wingdings 2" panose="05020102010507070707" pitchFamily="18" charset="2"/>
              <a:buNone/>
              <a:defRPr/>
            </a:pPr>
            <a:r>
              <a:rPr lang="en-US" sz="4000" b="1" dirty="0">
                <a:solidFill>
                  <a:srgbClr val="990033"/>
                </a:solidFill>
                <a:effectLst>
                  <a:outerShdw blurRad="38100" dist="38100" dir="2700000" algn="tl">
                    <a:srgbClr val="000000">
                      <a:alpha val="43137"/>
                    </a:srgbClr>
                  </a:outerShdw>
                </a:effectLst>
                <a:latin typeface="Arial Narrow" pitchFamily="34" charset="0"/>
              </a:rPr>
              <a:t>	c. “With all the unwanted children 	in the world, why can’t we adopt?”</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23380</TotalTime>
  <Words>2862</Words>
  <Application>Microsoft Office PowerPoint</Application>
  <PresentationFormat>On-screen Show (4:3)</PresentationFormat>
  <Paragraphs>333</Paragraphs>
  <Slides>62</Slides>
  <Notes>62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62</vt:i4>
      </vt:variant>
    </vt:vector>
  </HeadingPairs>
  <TitlesOfParts>
    <vt:vector size="71" baseType="lpstr">
      <vt:lpstr>Arial Narrow</vt:lpstr>
      <vt:lpstr>Arial</vt:lpstr>
      <vt:lpstr>Lucida Sans Unicode</vt:lpstr>
      <vt:lpstr>Wingdings 2</vt:lpstr>
      <vt:lpstr>Calibri</vt:lpstr>
      <vt:lpstr>Times New Roman</vt:lpstr>
      <vt:lpstr>FrankRuehl</vt:lpstr>
      <vt:lpstr>Segoe UI Symbol</vt:lpstr>
      <vt:lpstr>Trek</vt:lpstr>
      <vt:lpstr>Gay  is  an adjective!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1400</cp:revision>
  <dcterms:created xsi:type="dcterms:W3CDTF">2005-04-23T22:37:40Z</dcterms:created>
  <dcterms:modified xsi:type="dcterms:W3CDTF">2021-02-06T18:57:26Z</dcterms:modified>
</cp:coreProperties>
</file>