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3" r:id="rId19"/>
    <p:sldId id="29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66"/>
    <a:srgbClr val="99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F404C7-C12E-4130-9F05-53485ADD8F2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CAD56AC-DC49-4DA5-AA9D-CED02735AC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95300"/>
            <a:ext cx="8686800" cy="619125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Why Should You</a:t>
            </a:r>
          </a:p>
          <a:p>
            <a:pPr algn="ctr">
              <a:buNone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Not be Ashamed</a:t>
            </a:r>
          </a:p>
          <a:p>
            <a:pPr algn="ctr">
              <a:buNone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Of the Gospel?</a:t>
            </a:r>
          </a:p>
          <a:p>
            <a:pPr algn="ctr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 1:15-17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15:1-4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brothers, I want to remind you of the gospel I preached to you, which you received and on which you have taken your stand. By this gospel you are saved, if you hold firmly to the word I preached to you. Otherwise, you have believed in vain. For what I received I passed on to you as of first importance: that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died for our sins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according to the Scriptures, that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buried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raised on the third day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according to the Scriptures . . . </a:t>
            </a:r>
          </a:p>
          <a:p>
            <a:pPr algn="just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5:21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just as sin reigned in death, so also grace might reign through righteousness to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eternal life through Jesus Christ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Lord.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5:21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just as sin reigned in death, so also grace might reign through righteousness to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eternal life through Jesus Christ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Lord.</a:t>
            </a:r>
          </a:p>
          <a:p>
            <a:pPr algn="just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answered, “I am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truth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life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No one comes to the Father except through me.”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Righteousness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justification, not guilty, having a right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relationship.</a:t>
            </a:r>
          </a:p>
          <a:p>
            <a:pPr algn="just">
              <a:buNone/>
            </a:pPr>
            <a:endParaRPr lang="en-US" sz="4400" b="1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δικαιοσύνη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062183"/>
            <a:ext cx="8686800" cy="57958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Righteousness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justification, not guilty, having a right relationship.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Righteousness doesn’t mean God 	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makes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you a good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person.</a:t>
            </a:r>
          </a:p>
          <a:p>
            <a:pPr algn="just">
              <a:buNone/>
            </a:pPr>
            <a:endParaRPr lang="en-US" sz="4400" b="1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δικαιοσύνη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062183"/>
            <a:ext cx="8686800" cy="57958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Righteousness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justification, not guilty, having a right relationship.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Righteousness doesn’t mean God 	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makes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you a good person.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Righteousness does mean God 	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treats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you as though you were 	never a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sinner!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δικαιοσύνη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Because It is the Gospel of Righteousness.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Because It is the Power of God.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not ashamed of the gospel, because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power of God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salvation of everyone who believes: first for the Jew, then for the Gentile. - v16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</a:rPr>
              <a:t>II.  Because It is the Power of God.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Have you ever dreamed you could have miraculous power?</a:t>
            </a: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</a:rPr>
              <a:t>II.  Because It is the Power of God.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Power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“dynamite”, mighty, an unconquerable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force.</a:t>
            </a:r>
          </a:p>
          <a:p>
            <a:pPr algn="just">
              <a:buNone/>
            </a:pPr>
            <a:endParaRPr lang="en-US" sz="4400" b="1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δύναμις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itchFamily="34" charset="0"/>
              </a:rPr>
              <a:t>II.  Because It is the Power of God.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Power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“dynamite”, mighty, an unconquerable force.</a:t>
            </a:r>
          </a:p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gospel has the power to: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Convict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Persuade</a:t>
            </a:r>
          </a:p>
          <a:p>
            <a:pPr algn="ctr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Convert</a:t>
            </a: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δύναμις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Why Do So Few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Witness Like We Should?</a:t>
            </a: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Because It is the Gospel of Righteousness.</a:t>
            </a:r>
          </a:p>
          <a:p>
            <a:pPr algn="just">
              <a:buNone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Because It is the Power of God.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III. Because It is for Salvation.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not ashamed of the gospel, because it is the power of God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salvation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everyone who believes: first for the Jew, then for the Gentile. - v16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II.  Because It is for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Salvation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deliverance from danger, to be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rescued.</a:t>
            </a:r>
          </a:p>
          <a:p>
            <a:pPr algn="just">
              <a:buNone/>
            </a:pPr>
            <a:endParaRPr lang="en-US" sz="4400" b="1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σωτηρία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II.  Because It is for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What are you saved from?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You are saved from 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danger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ctr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8:23-27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II.  Because It is for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What are you saved from?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C. You are saved from this 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wicked world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2:40</a:t>
            </a:r>
          </a:p>
          <a:p>
            <a:pPr algn="just">
              <a:buNone/>
            </a:pP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yourselves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this corrupt generation.</a:t>
            </a:r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II.  Because It is for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What are you saved from?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D. You are saved from being 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lost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19:10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Son of Man came to seek and to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was lost.</a:t>
            </a:r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II.  Because It is for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What are you saved from?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E. You are saved from 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sin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1:21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will give birth to a son, and you are to give him the name Jesus,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﻿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save his people from their sins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II.  Because It is for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What are you saved from?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F. You are saved from the 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wrath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of God.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Thessalonians 1:7-8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the Lord Jesus is revealed from heaven in blazing fire with his powerful angels. 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﻿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punish those who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know God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obey the gospel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our Lord Jesus.</a:t>
            </a:r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Because It is the Gospel of Righteousness.</a:t>
            </a:r>
          </a:p>
          <a:p>
            <a:pPr algn="just">
              <a:buNone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II. Because It is the Power of God.</a:t>
            </a:r>
          </a:p>
          <a:p>
            <a:pPr algn="just">
              <a:buNone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III.  Because It is for Salvation.</a:t>
            </a:r>
            <a:endParaRPr lang="en-US" sz="2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None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IV. Because It is for Everyone Who Has Faith.</a:t>
            </a:r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What is Faith?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What is Faith?</a:t>
            </a:r>
          </a:p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 </a:t>
            </a:r>
            <a:r>
              <a:rPr lang="en-US" sz="4400" b="1" u="sng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Loyalty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 Thessalonians 1:4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among God’s churches we boast about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perseverance and faith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all the persecutions and trials you are enduring.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Why Do So Few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Witness Like We Should?</a:t>
            </a:r>
          </a:p>
          <a:p>
            <a:pPr marL="742950" indent="-742950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Considered a religious fanatic.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What is Faith?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A 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conviction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that something is 	true.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Corinthians 15:17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if Christ has not been raised,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faith is futile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are still in your sins.</a:t>
            </a:r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What is Faith?</a:t>
            </a:r>
          </a:p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 The Christian </a:t>
            </a:r>
            <a:r>
              <a:rPr lang="en-US" sz="4400" b="1" u="sng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way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 Corinthians 13:5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yourselves to see whether you are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faith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test yourselves. Do you not realize that Christ Jesus is in you — unless, of course, you fail the test?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What is Faith?</a:t>
            </a:r>
          </a:p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4.  It is an indestructible </a:t>
            </a:r>
            <a:r>
              <a:rPr lang="en-US" sz="4400" b="1" u="sng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hope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 Corinthians 5:7</a:t>
            </a: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by faith, not by sight.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What is Faith?</a:t>
            </a:r>
          </a:p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5.  It is absolute </a:t>
            </a:r>
            <a:r>
              <a:rPr lang="en-US" sz="4400" b="1" u="sng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trust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Faith.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How does faith progress?</a:t>
            </a:r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How does faith progress?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400" b="1" u="sng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Receptivity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“I’m willing to listen”.</a:t>
            </a: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How does faith progress?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Receptivity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“I’m willing to listen”.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</a:t>
            </a:r>
            <a:r>
              <a:rPr lang="en-US" sz="4400" b="1" u="sng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Mental Assent</a:t>
            </a:r>
            <a:r>
              <a:rPr lang="en-US" sz="4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“What you say is 	true”.</a:t>
            </a:r>
          </a:p>
        </p:txBody>
      </p:sp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pPr algn="ctr"/>
            <a:r>
              <a:rPr lang="en-US" sz="2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IV.  Because It is for Everyone Who Has Faith</a:t>
            </a:r>
            <a:endParaRPr lang="en-US" sz="20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 How does faith progress?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Receptivity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- “I’m willing to listen”.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</a:t>
            </a:r>
            <a:r>
              <a:rPr lang="en-US" sz="4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Mental Assent</a:t>
            </a: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- “What you say is 	true”.</a:t>
            </a:r>
          </a:p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 </a:t>
            </a:r>
            <a:r>
              <a:rPr lang="en-US" sz="4400" b="1" u="sng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Total Surrender</a:t>
            </a:r>
            <a:r>
              <a:rPr lang="en-US" sz="4400" b="1" dirty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not your own; you were bought at a price.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honor God with your body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 Corinthians 6:19-20.</a:t>
            </a:r>
          </a:p>
        </p:txBody>
      </p:sp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rmAutofit/>
          </a:bodyPr>
          <a:lstStyle/>
          <a:p>
            <a:endParaRPr lang="en-US" sz="1200" b="1" cap="none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If you’ve been a bit cowardly with your witness lately, remember you’re cheating yourself out of using the power of God. People will respond to the wonderful message of the death, burial &amp; resurrection of our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Lord!</a:t>
            </a:r>
            <a:endParaRPr lang="en-US" sz="2800" dirty="0">
              <a:solidFill>
                <a:srgbClr val="993300"/>
              </a:solidFill>
            </a:endParaRPr>
          </a:p>
          <a:p>
            <a:pPr algn="ctr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Why Do So Few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Witness Like We Should?</a:t>
            </a:r>
          </a:p>
          <a:p>
            <a:pPr marL="742950" indent="-742950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Considered a religious fanatic.</a:t>
            </a:r>
          </a:p>
          <a:p>
            <a:pPr marL="742950" indent="-742950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Afraid our witness would be rejected.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Why Do So Few</a:t>
            </a:r>
          </a:p>
          <a:p>
            <a:pPr algn="ctr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Witness Like We Should?</a:t>
            </a:r>
          </a:p>
          <a:p>
            <a:pPr marL="742950" indent="-742950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1. Considered a religious fanatic.</a:t>
            </a:r>
          </a:p>
          <a:p>
            <a:pPr marL="742950" indent="-742950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2.  Afraid our witness would be rejected.</a:t>
            </a:r>
          </a:p>
          <a:p>
            <a:pPr marL="742950" indent="-742950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Peter declared, “Even if all fall away, I will not.” - Mark 14:29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1:15-17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why I am so eager to preach the gospel also to you who are at Rome. I am not ashamed of the gospel, because it is the power of God for the salvation of everyone who believes: first for the Jew, then for the Gentile. For in the gospel a righteousness from God is revealed, a righteousness that is by faith from first to last, just as it is written: “The righteous will live by faith.”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rmAutofit/>
          </a:bodyPr>
          <a:lstStyle/>
          <a:p>
            <a:endParaRPr lang="en-US" sz="12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I. Because It is the Gospel of Righteousness.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 the gospel a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 from God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revealed, </a:t>
            </a:r>
            <a:r>
              <a:rPr lang="en-US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righteousness that is by faith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first to last . . . - v17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400050"/>
          </a:xfrm>
        </p:spPr>
        <p:txBody>
          <a:bodyPr>
            <a:no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Gospel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 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 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“</a:t>
            </a:r>
            <a:r>
              <a:rPr lang="en-US" sz="4400" b="1" u="sng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Good</a:t>
            </a:r>
            <a:r>
              <a:rPr lang="en-US" sz="4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 u="sng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News</a:t>
            </a:r>
            <a:r>
              <a:rPr lang="en-US" sz="4400" b="1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”.</a:t>
            </a:r>
          </a:p>
          <a:p>
            <a:pPr algn="just">
              <a:buNone/>
            </a:pPr>
            <a:endParaRPr lang="en-US" sz="4400" b="1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just">
              <a:buNone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* </a:t>
            </a:r>
            <a:r>
              <a:rPr lang="el-GR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τὸ εὐαγγέλιον</a:t>
            </a:r>
            <a:endParaRPr lang="en-US" sz="2800" b="1" dirty="0">
              <a:solidFill>
                <a:srgbClr val="99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57200"/>
            <a:ext cx="6858000" cy="381000"/>
          </a:xfrm>
        </p:spPr>
        <p:txBody>
          <a:bodyPr>
            <a:noAutofit/>
          </a:bodyPr>
          <a:lstStyle/>
          <a:p>
            <a:pPr algn="ctr"/>
            <a:r>
              <a:rPr lang="en-US" sz="20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I.  Because It is the Gospel of Righteousness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152525"/>
            <a:ext cx="8686800" cy="5524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15:1-4</a:t>
            </a:r>
          </a:p>
          <a:p>
            <a:pPr algn="just">
              <a:buNone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brothers, I want to remind you of the gospel I preached to you, which you received and on which you have taken your stand. By this gospel you are saved, if you hold firmly to the word I preached to you. Otherwise, you have believed in vain. For what I received I passed on to you as of first importance: that Christ died for our sins according to the Scriptures, that he was buried, that he was raised on the third day according to the Scriptures . . .</a:t>
            </a: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796</TotalTime>
  <Words>1615</Words>
  <Application>Microsoft Office PowerPoint</Application>
  <PresentationFormat>On-screen Show (4:3)</PresentationFormat>
  <Paragraphs>177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Arial Narrow</vt:lpstr>
      <vt:lpstr>Lucida Sans Unicode</vt:lpstr>
      <vt:lpstr>Segoe UI Symbol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 Because It is the Gospel of Righteousness</vt:lpstr>
      <vt:lpstr>I.  Because It is the Gospel of Righteousness</vt:lpstr>
      <vt:lpstr>I.  Because It is the Gospel of Righteousness</vt:lpstr>
      <vt:lpstr>I.  Because It is the Gospel of Righteousness</vt:lpstr>
      <vt:lpstr>I.  Because It is the Gospel of Righteousness</vt:lpstr>
      <vt:lpstr>I.  Because It is the Gospel of Righteousness</vt:lpstr>
      <vt:lpstr>I.  Because It is the Gospel of Righteousness</vt:lpstr>
      <vt:lpstr>I.  Because It is the Gospel of Righteousness</vt:lpstr>
      <vt:lpstr>PowerPoint Presentation</vt:lpstr>
      <vt:lpstr>II.  Because It is the Power of God.</vt:lpstr>
      <vt:lpstr>II.  Because It is the Power of God.</vt:lpstr>
      <vt:lpstr>II.  Because It is the Power of God.</vt:lpstr>
      <vt:lpstr>PowerPoint Presentation</vt:lpstr>
      <vt:lpstr>II.  Because It is for Salvation</vt:lpstr>
      <vt:lpstr>II.  Because It is for Salvation</vt:lpstr>
      <vt:lpstr>II.  Because It is for Salvation</vt:lpstr>
      <vt:lpstr>II.  Because It is for Salvation</vt:lpstr>
      <vt:lpstr>II.  Because It is for Salvation</vt:lpstr>
      <vt:lpstr>II.  Because It is for Salvation</vt:lpstr>
      <vt:lpstr>PowerPoint Presentation</vt:lpstr>
      <vt:lpstr>IV.  Because It is for Everyone Who Has Faith.</vt:lpstr>
      <vt:lpstr>IV.  Because It is for Everyone Who Has Faith</vt:lpstr>
      <vt:lpstr>IV.  Because It is for Everyone Who Has Faith</vt:lpstr>
      <vt:lpstr>IV.  Because It is for Everyone Who Has Faith</vt:lpstr>
      <vt:lpstr>IV.  Because It is for Everyone Who Has Faith</vt:lpstr>
      <vt:lpstr>IV.  Because It is for Everyone Who Has Faith</vt:lpstr>
      <vt:lpstr>IV.  Because It is for Everyone Who Has Faith.</vt:lpstr>
      <vt:lpstr>IV.  Because It is for Everyone Who Has Faith</vt:lpstr>
      <vt:lpstr>IV.  Because It is for Everyone Who Has Faith</vt:lpstr>
      <vt:lpstr>IV.  Because It is for Everyone Who Has Faith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Thomason</dc:creator>
  <cp:lastModifiedBy>Stephen Thomason</cp:lastModifiedBy>
  <cp:revision>60</cp:revision>
  <dcterms:created xsi:type="dcterms:W3CDTF">2012-05-15T21:08:42Z</dcterms:created>
  <dcterms:modified xsi:type="dcterms:W3CDTF">2020-04-28T17:04:54Z</dcterms:modified>
</cp:coreProperties>
</file>