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398" r:id="rId2"/>
    <p:sldId id="2951" r:id="rId3"/>
    <p:sldId id="2952" r:id="rId4"/>
    <p:sldId id="2978" r:id="rId5"/>
    <p:sldId id="2979" r:id="rId6"/>
    <p:sldId id="2980" r:id="rId7"/>
    <p:sldId id="2854" r:id="rId8"/>
    <p:sldId id="2981" r:id="rId9"/>
    <p:sldId id="1362" r:id="rId10"/>
    <p:sldId id="2078" r:id="rId11"/>
    <p:sldId id="2982" r:id="rId12"/>
    <p:sldId id="2983" r:id="rId13"/>
    <p:sldId id="2984" r:id="rId14"/>
    <p:sldId id="2985" r:id="rId15"/>
    <p:sldId id="2871" r:id="rId16"/>
    <p:sldId id="2986" r:id="rId17"/>
    <p:sldId id="2987" r:id="rId18"/>
    <p:sldId id="2988" r:id="rId19"/>
    <p:sldId id="2989" r:id="rId20"/>
    <p:sldId id="2990" r:id="rId21"/>
    <p:sldId id="2991" r:id="rId22"/>
    <p:sldId id="2992" r:id="rId23"/>
    <p:sldId id="2994" r:id="rId24"/>
    <p:sldId id="2993" r:id="rId25"/>
    <p:sldId id="2995" r:id="rId26"/>
    <p:sldId id="2996" r:id="rId27"/>
    <p:sldId id="2997" r:id="rId28"/>
    <p:sldId id="2998" r:id="rId29"/>
    <p:sldId id="2690" r:id="rId30"/>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C972966-51A5-414F-B81F-8DA1CDEA6034}"/>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5" name="Rectangle 3">
            <a:extLst>
              <a:ext uri="{FF2B5EF4-FFF2-40B4-BE49-F238E27FC236}">
                <a16:creationId xmlns:a16="http://schemas.microsoft.com/office/drawing/2014/main" id="{81B947CF-3353-49BB-93B1-8D6521E16747}"/>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dirty="0"/>
          </a:p>
        </p:txBody>
      </p:sp>
      <p:sp>
        <p:nvSpPr>
          <p:cNvPr id="141316" name="Rectangle 4">
            <a:extLst>
              <a:ext uri="{FF2B5EF4-FFF2-40B4-BE49-F238E27FC236}">
                <a16:creationId xmlns:a16="http://schemas.microsoft.com/office/drawing/2014/main" id="{0F73AA73-6B1F-4E22-9ABF-1CC8A5ECC87E}"/>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dirty="0"/>
          </a:p>
        </p:txBody>
      </p:sp>
      <p:sp>
        <p:nvSpPr>
          <p:cNvPr id="141317" name="Rectangle 5">
            <a:extLst>
              <a:ext uri="{FF2B5EF4-FFF2-40B4-BE49-F238E27FC236}">
                <a16:creationId xmlns:a16="http://schemas.microsoft.com/office/drawing/2014/main" id="{33E62C3D-A9DC-4114-A1E9-0D3B96BB4411}"/>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3ED1E0D2-E880-42B4-B677-9868EEA72EF3}"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448538-E153-4875-812C-A5CA5135C476}"/>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dirty="0"/>
          </a:p>
        </p:txBody>
      </p:sp>
      <p:sp>
        <p:nvSpPr>
          <p:cNvPr id="3" name="Date Placeholder 2">
            <a:extLst>
              <a:ext uri="{FF2B5EF4-FFF2-40B4-BE49-F238E27FC236}">
                <a16:creationId xmlns:a16="http://schemas.microsoft.com/office/drawing/2014/main" id="{FF770A44-C3D9-42C2-97DE-9C9CB98AB50D}"/>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B9790E7B-196A-4BD0-AEE2-BA97E5B345C8}" type="datetimeFigureOut">
              <a:rPr lang="en-US"/>
              <a:pPr>
                <a:defRPr/>
              </a:pPr>
              <a:t>3/27/2024</a:t>
            </a:fld>
            <a:endParaRPr lang="en-US" dirty="0"/>
          </a:p>
        </p:txBody>
      </p:sp>
      <p:sp>
        <p:nvSpPr>
          <p:cNvPr id="4" name="Slide Image Placeholder 3">
            <a:extLst>
              <a:ext uri="{FF2B5EF4-FFF2-40B4-BE49-F238E27FC236}">
                <a16:creationId xmlns:a16="http://schemas.microsoft.com/office/drawing/2014/main" id="{5038DF0A-D43C-46C6-9FFB-2197CFB3CE7A}"/>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0D13AC7-0F1F-40E3-A722-26A7E4852E14}"/>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0164136-C7D3-49B5-A6FC-D72E0DF8730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dirty="0"/>
          </a:p>
        </p:txBody>
      </p:sp>
      <p:sp>
        <p:nvSpPr>
          <p:cNvPr id="7" name="Slide Number Placeholder 6">
            <a:extLst>
              <a:ext uri="{FF2B5EF4-FFF2-40B4-BE49-F238E27FC236}">
                <a16:creationId xmlns:a16="http://schemas.microsoft.com/office/drawing/2014/main" id="{60B23BA1-D024-4664-87FA-32604D1B9F92}"/>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0D2E3D0-9AF7-43B9-87C2-057FB97FE92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013EE95-DB56-47F5-942E-D78B8F925A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0A0E28A-7D78-4F2C-AD11-05167DDA7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316" name="Slide Number Placeholder 3">
            <a:extLst>
              <a:ext uri="{FF2B5EF4-FFF2-40B4-BE49-F238E27FC236}">
                <a16:creationId xmlns:a16="http://schemas.microsoft.com/office/drawing/2014/main" id="{C2D20B36-25BC-43CF-A992-98CA9C20C2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663A4D-FB24-4110-A31D-979FA6A9D790}" type="slidenum">
              <a:rPr lang="en-US" altLang="en-US">
                <a:solidFill>
                  <a:srgbClr val="990033"/>
                </a:solidFill>
                <a:latin typeface="Arial Narrow" panose="020B0606020202030204" pitchFamily="34" charset="0"/>
              </a:rPr>
              <a:pPr>
                <a:spcBef>
                  <a:spcPct val="0"/>
                </a:spcBef>
              </a:pPr>
              <a:t>1</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7DC5209-749B-4934-B247-AC83AABBF0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52848B1-4610-47BE-A324-237E20F95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B4BE2690-6621-4824-917D-B0BAF59DAD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9C078-AC16-46EB-94F8-1DE2F63E439E}" type="slidenum">
              <a:rPr lang="en-US" altLang="en-US">
                <a:solidFill>
                  <a:srgbClr val="990033"/>
                </a:solidFill>
                <a:latin typeface="Arial Narrow" panose="020B0606020202030204" pitchFamily="34" charset="0"/>
              </a:rPr>
              <a:pPr>
                <a:spcBef>
                  <a:spcPct val="0"/>
                </a:spcBef>
              </a:pPr>
              <a:t>10</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7DC5209-749B-4934-B247-AC83AABBF0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52848B1-4610-47BE-A324-237E20F95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B4BE2690-6621-4824-917D-B0BAF59DAD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9C078-AC16-46EB-94F8-1DE2F63E439E}" type="slidenum">
              <a:rPr lang="en-US" altLang="en-US">
                <a:solidFill>
                  <a:srgbClr val="990033"/>
                </a:solidFill>
                <a:latin typeface="Arial Narrow" panose="020B0606020202030204" pitchFamily="34" charset="0"/>
              </a:rPr>
              <a:pPr>
                <a:spcBef>
                  <a:spcPct val="0"/>
                </a:spcBef>
              </a:pPr>
              <a:t>11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2333262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7DC5209-749B-4934-B247-AC83AABBF0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52848B1-4610-47BE-A324-237E20F95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B4BE2690-6621-4824-917D-B0BAF59DAD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9C078-AC16-46EB-94F8-1DE2F63E439E}" type="slidenum">
              <a:rPr lang="en-US" altLang="en-US">
                <a:solidFill>
                  <a:srgbClr val="990033"/>
                </a:solidFill>
                <a:latin typeface="Arial Narrow" panose="020B0606020202030204" pitchFamily="34" charset="0"/>
              </a:rPr>
              <a:pPr>
                <a:spcBef>
                  <a:spcPct val="0"/>
                </a:spcBef>
              </a:pPr>
              <a:t>12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532152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7DC5209-749B-4934-B247-AC83AABBF0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52848B1-4610-47BE-A324-237E20F95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1748" name="Slide Number Placeholder 3">
            <a:extLst>
              <a:ext uri="{FF2B5EF4-FFF2-40B4-BE49-F238E27FC236}">
                <a16:creationId xmlns:a16="http://schemas.microsoft.com/office/drawing/2014/main" id="{B4BE2690-6621-4824-917D-B0BAF59DAD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9C078-AC16-46EB-94F8-1DE2F63E439E}" type="slidenum">
              <a:rPr lang="en-US" altLang="en-US">
                <a:solidFill>
                  <a:srgbClr val="990033"/>
                </a:solidFill>
                <a:latin typeface="Arial Narrow" panose="020B0606020202030204" pitchFamily="34" charset="0"/>
              </a:rPr>
              <a:pPr>
                <a:spcBef>
                  <a:spcPct val="0"/>
                </a:spcBef>
              </a:pPr>
              <a:t>13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877923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45E664A-C341-4730-AB32-8A7FCD5E4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E330D1B-9AA1-4FEA-93B1-AAD9214899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FDAFFB8F-810E-428F-A406-2D847D7CD8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429AD-7B8C-4644-B06B-9C11A337B40E}" type="slidenum">
              <a:rPr lang="en-US" altLang="en-US">
                <a:solidFill>
                  <a:srgbClr val="990033"/>
                </a:solidFill>
                <a:latin typeface="Arial Narrow" panose="020B0606020202030204" pitchFamily="34" charset="0"/>
              </a:rPr>
              <a:pPr>
                <a:spcBef>
                  <a:spcPct val="0"/>
                </a:spcBef>
              </a:pPr>
              <a:t>14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69611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15</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16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981642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17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722191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18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369236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19</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111756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521F4BA-18E5-4381-A413-396F680498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F1FABD5-4F12-45BB-9B75-B66D94C1CC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27A57294-B4C5-4818-A932-CE44136700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258964-7BD4-4509-8AAD-5DCFBE997C29}" type="slidenum">
              <a:rPr lang="en-US" altLang="en-US">
                <a:solidFill>
                  <a:srgbClr val="990033"/>
                </a:solidFill>
                <a:latin typeface="Arial Narrow" panose="020B0606020202030204" pitchFamily="34" charset="0"/>
              </a:rPr>
              <a:pPr>
                <a:spcBef>
                  <a:spcPct val="0"/>
                </a:spcBef>
              </a:pPr>
              <a:t>2</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20</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32865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45E664A-C341-4730-AB32-8A7FCD5E4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E330D1B-9AA1-4FEA-93B1-AAD9214899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FDAFFB8F-810E-428F-A406-2D847D7CD8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429AD-7B8C-4644-B06B-9C11A337B40E}" type="slidenum">
              <a:rPr lang="en-US" altLang="en-US">
                <a:solidFill>
                  <a:srgbClr val="990033"/>
                </a:solidFill>
                <a:latin typeface="Arial Narrow" panose="020B0606020202030204" pitchFamily="34" charset="0"/>
              </a:rPr>
              <a:pPr>
                <a:spcBef>
                  <a:spcPct val="0"/>
                </a:spcBef>
              </a:pPr>
              <a:t>21</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82448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22</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042098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23</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484820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1663841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4621699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3343313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27</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755587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83FBD62-3547-4F33-BED5-CC2C60C9CE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7812845-136F-4A2C-AE69-DC7876FF9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BE01A64E-5066-4475-AC27-63E980167D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D286F1-6510-4169-9B64-2A1AD8CFFAD4}" type="slidenum">
              <a:rPr lang="en-US" altLang="en-US">
                <a:solidFill>
                  <a:srgbClr val="990033"/>
                </a:solidFill>
                <a:latin typeface="Arial Narrow" panose="020B0606020202030204" pitchFamily="34" charset="0"/>
              </a:rPr>
              <a:pPr>
                <a:spcBef>
                  <a:spcPct val="0"/>
                </a:spcBef>
              </a:pPr>
              <a:t>28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812833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B035777-D37B-4DFD-875D-DC592A574F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D37E6A6-30DE-4568-B0DF-92BAC62196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0660" name="Slide Number Placeholder 3">
            <a:extLst>
              <a:ext uri="{FF2B5EF4-FFF2-40B4-BE49-F238E27FC236}">
                <a16:creationId xmlns:a16="http://schemas.microsoft.com/office/drawing/2014/main" id="{8A90743E-042A-4F68-AD33-B618F1759B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874A70-5CC1-4545-B663-49639069A45B}" type="slidenum">
              <a:rPr lang="en-US" altLang="en-US">
                <a:solidFill>
                  <a:srgbClr val="990033"/>
                </a:solidFill>
                <a:latin typeface="Arial Narrow" panose="020B0606020202030204" pitchFamily="34" charset="0"/>
              </a:rPr>
              <a:pPr>
                <a:spcBef>
                  <a:spcPct val="0"/>
                </a:spcBef>
              </a:pPr>
              <a:t>29</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7C342DA-FC3D-4705-8CD3-1854422A4E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71AE479-542B-4A77-BCB0-F81C4A02D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0E7183BF-0337-41CF-9EA8-AF3880B7B8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F9777D-DE2C-4D90-8820-B8419B2756B4}" type="slidenum">
              <a:rPr lang="en-US" altLang="en-US">
                <a:solidFill>
                  <a:srgbClr val="990033"/>
                </a:solidFill>
                <a:latin typeface="Arial Narrow" panose="020B0606020202030204" pitchFamily="34" charset="0"/>
              </a:rPr>
              <a:pPr>
                <a:spcBef>
                  <a:spcPct val="0"/>
                </a:spcBef>
              </a:pPr>
              <a:t>3</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7C342DA-FC3D-4705-8CD3-1854422A4E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71AE479-542B-4A77-BCB0-F81C4A02D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0E7183BF-0337-41CF-9EA8-AF3880B7B8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F9777D-DE2C-4D90-8820-B8419B2756B4}" type="slidenum">
              <a:rPr lang="en-US" altLang="en-US">
                <a:solidFill>
                  <a:srgbClr val="990033"/>
                </a:solidFill>
                <a:latin typeface="Arial Narrow" panose="020B0606020202030204" pitchFamily="34" charset="0"/>
              </a:rPr>
              <a:pPr>
                <a:spcBef>
                  <a:spcPct val="0"/>
                </a:spcBef>
              </a:pPr>
              <a:t>4</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684964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7C342DA-FC3D-4705-8CD3-1854422A4E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71AE479-542B-4A77-BCB0-F81C4A02D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0E7183BF-0337-41CF-9EA8-AF3880B7B8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F9777D-DE2C-4D90-8820-B8419B2756B4}" type="slidenum">
              <a:rPr lang="en-US" altLang="en-US">
                <a:solidFill>
                  <a:srgbClr val="990033"/>
                </a:solidFill>
                <a:latin typeface="Arial Narrow" panose="020B0606020202030204" pitchFamily="34" charset="0"/>
              </a:rPr>
              <a:pPr>
                <a:spcBef>
                  <a:spcPct val="0"/>
                </a:spcBef>
              </a:pPr>
              <a:t>5</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9519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EE0D904-6A04-4FE0-9563-FCC957B99D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B2079A7-D77A-4E5A-8DAD-065679EDC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8EB24A4F-5693-4C5E-A48E-C9CC92DDAF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5E2FB-9BD8-459C-971E-D659A60D59EF}" type="slidenum">
              <a:rPr lang="en-US" altLang="en-US">
                <a:solidFill>
                  <a:srgbClr val="990033"/>
                </a:solidFill>
                <a:latin typeface="Arial Narrow" panose="020B0606020202030204" pitchFamily="34" charset="0"/>
              </a:rPr>
              <a:pPr>
                <a:spcBef>
                  <a:spcPct val="0"/>
                </a:spcBef>
              </a:pPr>
              <a:t>6</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170675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EE0D904-6A04-4FE0-9563-FCC957B99D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B2079A7-D77A-4E5A-8DAD-065679EDC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8EB24A4F-5693-4C5E-A48E-C9CC92DDAF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5E2FB-9BD8-459C-971E-D659A60D59EF}" type="slidenum">
              <a:rPr lang="en-US" altLang="en-US">
                <a:solidFill>
                  <a:srgbClr val="990033"/>
                </a:solidFill>
                <a:latin typeface="Arial Narrow" panose="020B0606020202030204" pitchFamily="34" charset="0"/>
              </a:rPr>
              <a:pPr>
                <a:spcBef>
                  <a:spcPct val="0"/>
                </a:spcBef>
              </a:pPr>
              <a:t>7</a:t>
            </a:fld>
            <a:endParaRPr lang="en-US" altLang="en-US" dirty="0">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EE0D904-6A04-4FE0-9563-FCC957B99D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B2079A7-D77A-4E5A-8DAD-065679EDC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a:extLst>
              <a:ext uri="{FF2B5EF4-FFF2-40B4-BE49-F238E27FC236}">
                <a16:creationId xmlns:a16="http://schemas.microsoft.com/office/drawing/2014/main" id="{8EB24A4F-5693-4C5E-A48E-C9CC92DDAF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E5E2FB-9BD8-459C-971E-D659A60D59EF}" type="slidenum">
              <a:rPr lang="en-US" altLang="en-US">
                <a:solidFill>
                  <a:srgbClr val="990033"/>
                </a:solidFill>
                <a:latin typeface="Arial Narrow" panose="020B0606020202030204" pitchFamily="34" charset="0"/>
              </a:rPr>
              <a:pPr>
                <a:spcBef>
                  <a:spcPct val="0"/>
                </a:spcBef>
              </a:pPr>
              <a:t>8</a:t>
            </a:fld>
            <a:endParaRPr lang="en-US" altLang="en-US" dirty="0">
              <a:solidFill>
                <a:srgbClr val="990033"/>
              </a:solidFill>
              <a:latin typeface="Arial Narrow" panose="020B0606020202030204" pitchFamily="34" charset="0"/>
            </a:endParaRPr>
          </a:p>
        </p:txBody>
      </p:sp>
    </p:spTree>
    <p:extLst>
      <p:ext uri="{BB962C8B-B14F-4D97-AF65-F5344CB8AC3E}">
        <p14:creationId xmlns:p14="http://schemas.microsoft.com/office/powerpoint/2010/main" val="1665503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45E664A-C341-4730-AB32-8A7FCD5E4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E330D1B-9AA1-4FEA-93B1-AAD9214899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FDAFFB8F-810E-428F-A406-2D847D7CD8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1429AD-7B8C-4644-B06B-9C11A337B40E}" type="slidenum">
              <a:rPr lang="en-US" altLang="en-US">
                <a:solidFill>
                  <a:srgbClr val="990033"/>
                </a:solidFill>
                <a:latin typeface="Arial Narrow" panose="020B0606020202030204" pitchFamily="34" charset="0"/>
              </a:rPr>
              <a:pPr>
                <a:spcBef>
                  <a:spcPct val="0"/>
                </a:spcBef>
              </a:pPr>
              <a:t>9</a:t>
            </a:fld>
            <a:endParaRPr lang="en-US" altLang="en-US" dirty="0">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A2C0423-6B06-4A7B-9E2E-9901D0BF97C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CABC93E-38C4-4BCA-8E2A-DECF4257DEEA}"/>
              </a:ext>
            </a:extLst>
          </p:cNvPr>
          <p:cNvSpPr>
            <a:spLocks noGrp="1"/>
          </p:cNvSpPr>
          <p:nvPr>
            <p:ph type="dt" sz="half" idx="10"/>
          </p:nvPr>
        </p:nvSpPr>
        <p:spPr/>
        <p:txBody>
          <a:bodyPr/>
          <a:lstStyle>
            <a:lvl1pPr>
              <a:defRPr/>
            </a:lvl1pPr>
          </a:lstStyle>
          <a:p>
            <a:pPr>
              <a:defRPr/>
            </a:pPr>
            <a:endParaRPr lang="en-US" dirty="0"/>
          </a:p>
        </p:txBody>
      </p:sp>
      <p:sp>
        <p:nvSpPr>
          <p:cNvPr id="6" name="Footer Placeholder 1">
            <a:extLst>
              <a:ext uri="{FF2B5EF4-FFF2-40B4-BE49-F238E27FC236}">
                <a16:creationId xmlns:a16="http://schemas.microsoft.com/office/drawing/2014/main" id="{E3EE3D74-7AC7-45E7-BDF6-1DCF5B734357}"/>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14">
            <a:extLst>
              <a:ext uri="{FF2B5EF4-FFF2-40B4-BE49-F238E27FC236}">
                <a16:creationId xmlns:a16="http://schemas.microsoft.com/office/drawing/2014/main" id="{7ACAB336-A116-4B14-9845-08EFF536DC89}"/>
              </a:ext>
            </a:extLst>
          </p:cNvPr>
          <p:cNvSpPr>
            <a:spLocks noGrp="1"/>
          </p:cNvSpPr>
          <p:nvPr>
            <p:ph type="sldNum" sz="quarter" idx="12"/>
          </p:nvPr>
        </p:nvSpPr>
        <p:spPr>
          <a:xfrm>
            <a:off x="8229600" y="6473825"/>
            <a:ext cx="758825" cy="247650"/>
          </a:xfrm>
        </p:spPr>
        <p:txBody>
          <a:bodyPr/>
          <a:lstStyle>
            <a:lvl1pPr>
              <a:defRPr smtClean="0"/>
            </a:lvl1pPr>
          </a:lstStyle>
          <a:p>
            <a:pPr>
              <a:defRPr/>
            </a:pPr>
            <a:fld id="{BF8FF67F-DA95-486D-B075-73C260E580E2}" type="slidenum">
              <a:rPr lang="en-US" altLang="en-US"/>
              <a:pPr>
                <a:defRPr/>
              </a:pPr>
              <a:t>‹#›</a:t>
            </a:fld>
            <a:endParaRPr lang="en-US" altLang="en-US" dirty="0"/>
          </a:p>
        </p:txBody>
      </p:sp>
    </p:spTree>
    <p:extLst>
      <p:ext uri="{BB962C8B-B14F-4D97-AF65-F5344CB8AC3E}">
        <p14:creationId xmlns:p14="http://schemas.microsoft.com/office/powerpoint/2010/main" val="237401976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7D76FD1-597D-48A6-AB74-1D150A55B89B}"/>
              </a:ext>
            </a:extLst>
          </p:cNvPr>
          <p:cNvSpPr>
            <a:spLocks noGrp="1"/>
          </p:cNvSpPr>
          <p:nvPr>
            <p:ph type="dt" sz="half" idx="10"/>
          </p:nvPr>
        </p:nvSpPr>
        <p:spPr/>
        <p:txBody>
          <a:bodyPr/>
          <a:lstStyle>
            <a:lvl1pPr>
              <a:defRPr/>
            </a:lvl1pPr>
          </a:lstStyle>
          <a:p>
            <a:pPr>
              <a:defRPr/>
            </a:pPr>
            <a:endParaRPr lang="en-US" dirty="0"/>
          </a:p>
        </p:txBody>
      </p:sp>
      <p:sp>
        <p:nvSpPr>
          <p:cNvPr id="5" name="Footer Placeholder 27">
            <a:extLst>
              <a:ext uri="{FF2B5EF4-FFF2-40B4-BE49-F238E27FC236}">
                <a16:creationId xmlns:a16="http://schemas.microsoft.com/office/drawing/2014/main" id="{D8D8EEB9-7734-4340-9447-E9645EA82B2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4">
            <a:extLst>
              <a:ext uri="{FF2B5EF4-FFF2-40B4-BE49-F238E27FC236}">
                <a16:creationId xmlns:a16="http://schemas.microsoft.com/office/drawing/2014/main" id="{E6A3EBE1-51F3-40EA-AF59-66D8730C8392}"/>
              </a:ext>
            </a:extLst>
          </p:cNvPr>
          <p:cNvSpPr>
            <a:spLocks noGrp="1"/>
          </p:cNvSpPr>
          <p:nvPr>
            <p:ph type="sldNum" sz="quarter" idx="12"/>
          </p:nvPr>
        </p:nvSpPr>
        <p:spPr/>
        <p:txBody>
          <a:bodyPr/>
          <a:lstStyle>
            <a:lvl1pPr>
              <a:defRPr/>
            </a:lvl1pPr>
          </a:lstStyle>
          <a:p>
            <a:pPr>
              <a:defRPr/>
            </a:pPr>
            <a:fld id="{D1D69C52-9062-4C88-B0F8-DF8A11D5AF79}" type="slidenum">
              <a:rPr lang="en-US" altLang="en-US"/>
              <a:pPr>
                <a:defRPr/>
              </a:pPr>
              <a:t>‹#›</a:t>
            </a:fld>
            <a:endParaRPr lang="en-US" altLang="en-US" dirty="0"/>
          </a:p>
        </p:txBody>
      </p:sp>
    </p:spTree>
    <p:extLst>
      <p:ext uri="{BB962C8B-B14F-4D97-AF65-F5344CB8AC3E}">
        <p14:creationId xmlns:p14="http://schemas.microsoft.com/office/powerpoint/2010/main" val="296708186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A07544-B7A1-4522-AECA-76FF63B3188A}"/>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BA9276B9-0922-430E-B676-71E4136E102B}"/>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5261F8AB-3540-4399-B5CF-D0D6DAC8738C}"/>
              </a:ext>
            </a:extLst>
          </p:cNvPr>
          <p:cNvSpPr>
            <a:spLocks noGrp="1"/>
          </p:cNvSpPr>
          <p:nvPr>
            <p:ph type="sldNum" sz="quarter" idx="12"/>
          </p:nvPr>
        </p:nvSpPr>
        <p:spPr/>
        <p:txBody>
          <a:bodyPr/>
          <a:lstStyle>
            <a:lvl1pPr>
              <a:defRPr smtClean="0"/>
            </a:lvl1pPr>
          </a:lstStyle>
          <a:p>
            <a:pPr>
              <a:defRPr/>
            </a:pPr>
            <a:fld id="{3908A8C9-B919-4E52-9BCC-B333C87E7729}" type="slidenum">
              <a:rPr lang="en-US" altLang="en-US"/>
              <a:pPr>
                <a:defRPr/>
              </a:pPr>
              <a:t>‹#›</a:t>
            </a:fld>
            <a:endParaRPr lang="en-US" altLang="en-US" dirty="0"/>
          </a:p>
        </p:txBody>
      </p:sp>
    </p:spTree>
    <p:extLst>
      <p:ext uri="{BB962C8B-B14F-4D97-AF65-F5344CB8AC3E}">
        <p14:creationId xmlns:p14="http://schemas.microsoft.com/office/powerpoint/2010/main" val="373138145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909CD13-76C0-4686-90B0-B6E950096DCB}"/>
              </a:ext>
            </a:extLst>
          </p:cNvPr>
          <p:cNvSpPr>
            <a:spLocks noGrp="1"/>
          </p:cNvSpPr>
          <p:nvPr>
            <p:ph type="dt" sz="half" idx="10"/>
          </p:nvPr>
        </p:nvSpPr>
        <p:spPr/>
        <p:txBody>
          <a:bodyPr/>
          <a:lstStyle>
            <a:lvl1pPr>
              <a:defRPr/>
            </a:lvl1pPr>
          </a:lstStyle>
          <a:p>
            <a:pPr>
              <a:defRPr/>
            </a:pPr>
            <a:endParaRPr lang="en-US" dirty="0"/>
          </a:p>
        </p:txBody>
      </p:sp>
      <p:sp>
        <p:nvSpPr>
          <p:cNvPr id="5" name="Footer Placeholder 18">
            <a:extLst>
              <a:ext uri="{FF2B5EF4-FFF2-40B4-BE49-F238E27FC236}">
                <a16:creationId xmlns:a16="http://schemas.microsoft.com/office/drawing/2014/main" id="{3FA9C6C6-C90D-4F83-B036-6A019C69320D}"/>
              </a:ext>
            </a:extLst>
          </p:cNvPr>
          <p:cNvSpPr>
            <a:spLocks noGrp="1"/>
          </p:cNvSpPr>
          <p:nvPr>
            <p:ph type="ftr" sz="quarter" idx="11"/>
          </p:nvPr>
        </p:nvSpPr>
        <p:spPr>
          <a:xfrm>
            <a:off x="3581400" y="76200"/>
            <a:ext cx="2895600" cy="288925"/>
          </a:xfrm>
        </p:spPr>
        <p:txBody>
          <a:bodyPr/>
          <a:lstStyle>
            <a:lvl1pPr>
              <a:defRPr/>
            </a:lvl1pPr>
          </a:lstStyle>
          <a:p>
            <a:pPr>
              <a:defRPr/>
            </a:pPr>
            <a:endParaRPr lang="en-US" dirty="0"/>
          </a:p>
        </p:txBody>
      </p:sp>
      <p:sp>
        <p:nvSpPr>
          <p:cNvPr id="6" name="Slide Number Placeholder 15">
            <a:extLst>
              <a:ext uri="{FF2B5EF4-FFF2-40B4-BE49-F238E27FC236}">
                <a16:creationId xmlns:a16="http://schemas.microsoft.com/office/drawing/2014/main" id="{DE3F33A1-755F-44C7-BF64-5D7472105841}"/>
              </a:ext>
            </a:extLst>
          </p:cNvPr>
          <p:cNvSpPr>
            <a:spLocks noGrp="1"/>
          </p:cNvSpPr>
          <p:nvPr>
            <p:ph type="sldNum" sz="quarter" idx="12"/>
          </p:nvPr>
        </p:nvSpPr>
        <p:spPr>
          <a:xfrm>
            <a:off x="8229600" y="6473825"/>
            <a:ext cx="758825" cy="247650"/>
          </a:xfrm>
        </p:spPr>
        <p:txBody>
          <a:bodyPr/>
          <a:lstStyle>
            <a:lvl1pPr>
              <a:defRPr smtClean="0"/>
            </a:lvl1pPr>
          </a:lstStyle>
          <a:p>
            <a:pPr>
              <a:defRPr/>
            </a:pPr>
            <a:fld id="{260A6959-723C-41C7-BE5E-FF7F276CD4CE}" type="slidenum">
              <a:rPr lang="en-US" altLang="en-US"/>
              <a:pPr>
                <a:defRPr/>
              </a:pPr>
              <a:t>‹#›</a:t>
            </a:fld>
            <a:endParaRPr lang="en-US" altLang="en-US" dirty="0"/>
          </a:p>
        </p:txBody>
      </p:sp>
    </p:spTree>
    <p:extLst>
      <p:ext uri="{BB962C8B-B14F-4D97-AF65-F5344CB8AC3E}">
        <p14:creationId xmlns:p14="http://schemas.microsoft.com/office/powerpoint/2010/main" val="120542169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136B242-67C7-48FD-AAAB-691BC94DC0C0}"/>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A78CED7-6C6F-491D-92A4-607FCDED7279}"/>
              </a:ext>
            </a:extLst>
          </p:cNvPr>
          <p:cNvSpPr>
            <a:spLocks noGrp="1"/>
          </p:cNvSpPr>
          <p:nvPr>
            <p:ph type="dt" sz="half" idx="10"/>
          </p:nvPr>
        </p:nvSpPr>
        <p:spPr/>
        <p:txBody>
          <a:bodyPr/>
          <a:lstStyle>
            <a:lvl1pPr>
              <a:defRPr/>
            </a:lvl1pPr>
          </a:lstStyle>
          <a:p>
            <a:pPr>
              <a:defRPr/>
            </a:pPr>
            <a:endParaRPr lang="en-US" dirty="0"/>
          </a:p>
        </p:txBody>
      </p:sp>
      <p:sp>
        <p:nvSpPr>
          <p:cNvPr id="7" name="Footer Placeholder 10">
            <a:extLst>
              <a:ext uri="{FF2B5EF4-FFF2-40B4-BE49-F238E27FC236}">
                <a16:creationId xmlns:a16="http://schemas.microsoft.com/office/drawing/2014/main" id="{9C9D205E-B857-4F96-94F4-04C6B00EE336}"/>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15">
            <a:extLst>
              <a:ext uri="{FF2B5EF4-FFF2-40B4-BE49-F238E27FC236}">
                <a16:creationId xmlns:a16="http://schemas.microsoft.com/office/drawing/2014/main" id="{8856511E-DD26-40A6-A027-E8805161C966}"/>
              </a:ext>
            </a:extLst>
          </p:cNvPr>
          <p:cNvSpPr>
            <a:spLocks noGrp="1"/>
          </p:cNvSpPr>
          <p:nvPr>
            <p:ph type="sldNum" sz="quarter" idx="12"/>
          </p:nvPr>
        </p:nvSpPr>
        <p:spPr/>
        <p:txBody>
          <a:bodyPr/>
          <a:lstStyle>
            <a:lvl1pPr>
              <a:defRPr smtClean="0"/>
            </a:lvl1pPr>
          </a:lstStyle>
          <a:p>
            <a:pPr>
              <a:defRPr/>
            </a:pPr>
            <a:fld id="{FC5EAD04-1391-45C3-81F4-BDF05B3578DA}" type="slidenum">
              <a:rPr lang="en-US" altLang="en-US"/>
              <a:pPr>
                <a:defRPr/>
              </a:pPr>
              <a:t>‹#›</a:t>
            </a:fld>
            <a:endParaRPr lang="en-US" altLang="en-US" dirty="0"/>
          </a:p>
        </p:txBody>
      </p:sp>
    </p:spTree>
    <p:extLst>
      <p:ext uri="{BB962C8B-B14F-4D97-AF65-F5344CB8AC3E}">
        <p14:creationId xmlns:p14="http://schemas.microsoft.com/office/powerpoint/2010/main" val="126867099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E95C4E3-CB3E-4EFB-9B59-A4BA90E71C00}"/>
              </a:ext>
            </a:extLst>
          </p:cNvPr>
          <p:cNvSpPr>
            <a:spLocks noGrp="1"/>
          </p:cNvSpPr>
          <p:nvPr>
            <p:ph type="dt" sz="half" idx="10"/>
          </p:nvPr>
        </p:nvSpPr>
        <p:spPr/>
        <p:txBody>
          <a:bodyPr/>
          <a:lstStyle>
            <a:lvl1pPr>
              <a:defRPr/>
            </a:lvl1pPr>
          </a:lstStyle>
          <a:p>
            <a:pPr>
              <a:defRPr/>
            </a:pPr>
            <a:endParaRPr lang="en-US" dirty="0"/>
          </a:p>
        </p:txBody>
      </p:sp>
      <p:sp>
        <p:nvSpPr>
          <p:cNvPr id="6" name="Footer Placeholder 27">
            <a:extLst>
              <a:ext uri="{FF2B5EF4-FFF2-40B4-BE49-F238E27FC236}">
                <a16:creationId xmlns:a16="http://schemas.microsoft.com/office/drawing/2014/main" id="{5D715848-7606-4E97-A1D5-E87262056117}"/>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4">
            <a:extLst>
              <a:ext uri="{FF2B5EF4-FFF2-40B4-BE49-F238E27FC236}">
                <a16:creationId xmlns:a16="http://schemas.microsoft.com/office/drawing/2014/main" id="{1D3CCB18-91D4-412A-BC54-B570A9F746EA}"/>
              </a:ext>
            </a:extLst>
          </p:cNvPr>
          <p:cNvSpPr>
            <a:spLocks noGrp="1"/>
          </p:cNvSpPr>
          <p:nvPr>
            <p:ph type="sldNum" sz="quarter" idx="12"/>
          </p:nvPr>
        </p:nvSpPr>
        <p:spPr/>
        <p:txBody>
          <a:bodyPr/>
          <a:lstStyle>
            <a:lvl1pPr>
              <a:defRPr/>
            </a:lvl1pPr>
          </a:lstStyle>
          <a:p>
            <a:pPr>
              <a:defRPr/>
            </a:pPr>
            <a:fld id="{58BBB632-55A7-4341-9689-59DB2802108E}" type="slidenum">
              <a:rPr lang="en-US" altLang="en-US"/>
              <a:pPr>
                <a:defRPr/>
              </a:pPr>
              <a:t>‹#›</a:t>
            </a:fld>
            <a:endParaRPr lang="en-US" altLang="en-US" dirty="0"/>
          </a:p>
        </p:txBody>
      </p:sp>
    </p:spTree>
    <p:extLst>
      <p:ext uri="{BB962C8B-B14F-4D97-AF65-F5344CB8AC3E}">
        <p14:creationId xmlns:p14="http://schemas.microsoft.com/office/powerpoint/2010/main" val="399261678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5913860-7358-47C1-8544-47F1CA09F64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504374E-0B44-4D3E-B929-0775D4238F43}"/>
              </a:ext>
            </a:extLst>
          </p:cNvPr>
          <p:cNvSpPr>
            <a:spLocks noGrp="1"/>
          </p:cNvSpPr>
          <p:nvPr>
            <p:ph type="dt" sz="half" idx="10"/>
          </p:nvPr>
        </p:nvSpPr>
        <p:spPr/>
        <p:txBody>
          <a:bodyPr/>
          <a:lstStyle>
            <a:lvl1pPr>
              <a:defRPr/>
            </a:lvl1pPr>
          </a:lstStyle>
          <a:p>
            <a:pPr>
              <a:defRPr/>
            </a:pPr>
            <a:endParaRPr lang="en-US" dirty="0"/>
          </a:p>
        </p:txBody>
      </p:sp>
      <p:sp>
        <p:nvSpPr>
          <p:cNvPr id="9" name="Footer Placeholder 5">
            <a:extLst>
              <a:ext uri="{FF2B5EF4-FFF2-40B4-BE49-F238E27FC236}">
                <a16:creationId xmlns:a16="http://schemas.microsoft.com/office/drawing/2014/main" id="{AAAE91B0-A0C6-4787-A437-5B7859F0B5A3}"/>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6">
            <a:extLst>
              <a:ext uri="{FF2B5EF4-FFF2-40B4-BE49-F238E27FC236}">
                <a16:creationId xmlns:a16="http://schemas.microsoft.com/office/drawing/2014/main" id="{27AFFC7A-163E-4F8A-A043-D45571FE5F7B}"/>
              </a:ext>
            </a:extLst>
          </p:cNvPr>
          <p:cNvSpPr>
            <a:spLocks noGrp="1"/>
          </p:cNvSpPr>
          <p:nvPr>
            <p:ph type="sldNum" sz="quarter" idx="12"/>
          </p:nvPr>
        </p:nvSpPr>
        <p:spPr>
          <a:xfrm>
            <a:off x="8229600" y="6477000"/>
            <a:ext cx="762000" cy="247650"/>
          </a:xfrm>
        </p:spPr>
        <p:txBody>
          <a:bodyPr/>
          <a:lstStyle>
            <a:lvl1pPr>
              <a:defRPr smtClean="0"/>
            </a:lvl1pPr>
          </a:lstStyle>
          <a:p>
            <a:pPr>
              <a:defRPr/>
            </a:pPr>
            <a:fld id="{DBF702FE-4978-4DAE-90CF-DC53BB91519D}" type="slidenum">
              <a:rPr lang="en-US" altLang="en-US"/>
              <a:pPr>
                <a:defRPr/>
              </a:pPr>
              <a:t>‹#›</a:t>
            </a:fld>
            <a:endParaRPr lang="en-US" altLang="en-US" dirty="0"/>
          </a:p>
        </p:txBody>
      </p:sp>
    </p:spTree>
    <p:extLst>
      <p:ext uri="{BB962C8B-B14F-4D97-AF65-F5344CB8AC3E}">
        <p14:creationId xmlns:p14="http://schemas.microsoft.com/office/powerpoint/2010/main" val="406917146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0778389-4E31-44FE-A2F1-024099CB36CD}"/>
              </a:ext>
            </a:extLst>
          </p:cNvPr>
          <p:cNvSpPr>
            <a:spLocks noGrp="1"/>
          </p:cNvSpPr>
          <p:nvPr>
            <p:ph type="dt" sz="half" idx="10"/>
          </p:nvPr>
        </p:nvSpPr>
        <p:spPr/>
        <p:txBody>
          <a:bodyPr/>
          <a:lstStyle>
            <a:lvl1pPr>
              <a:defRPr/>
            </a:lvl1pPr>
          </a:lstStyle>
          <a:p>
            <a:pPr>
              <a:defRPr/>
            </a:pPr>
            <a:endParaRPr lang="en-US" dirty="0"/>
          </a:p>
        </p:txBody>
      </p:sp>
      <p:sp>
        <p:nvSpPr>
          <p:cNvPr id="4" name="Footer Placeholder 27">
            <a:extLst>
              <a:ext uri="{FF2B5EF4-FFF2-40B4-BE49-F238E27FC236}">
                <a16:creationId xmlns:a16="http://schemas.microsoft.com/office/drawing/2014/main" id="{A859AF8A-04A6-4162-AB4E-875C0C6C2F07}"/>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57FE8C6F-61E2-463B-A84B-0FC5555C540B}"/>
              </a:ext>
            </a:extLst>
          </p:cNvPr>
          <p:cNvSpPr>
            <a:spLocks noGrp="1"/>
          </p:cNvSpPr>
          <p:nvPr>
            <p:ph type="sldNum" sz="quarter" idx="12"/>
          </p:nvPr>
        </p:nvSpPr>
        <p:spPr/>
        <p:txBody>
          <a:bodyPr/>
          <a:lstStyle>
            <a:lvl1pPr>
              <a:defRPr/>
            </a:lvl1pPr>
          </a:lstStyle>
          <a:p>
            <a:pPr>
              <a:defRPr/>
            </a:pPr>
            <a:fld id="{DFED06A4-26D5-429C-BA2E-CD2C392838A2}" type="slidenum">
              <a:rPr lang="en-US" altLang="en-US"/>
              <a:pPr>
                <a:defRPr/>
              </a:pPr>
              <a:t>‹#›</a:t>
            </a:fld>
            <a:endParaRPr lang="en-US" altLang="en-US" dirty="0"/>
          </a:p>
        </p:txBody>
      </p:sp>
    </p:spTree>
    <p:extLst>
      <p:ext uri="{BB962C8B-B14F-4D97-AF65-F5344CB8AC3E}">
        <p14:creationId xmlns:p14="http://schemas.microsoft.com/office/powerpoint/2010/main" val="316101890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EB1D384-7222-4398-9544-B6FB8C3AA92F}"/>
              </a:ext>
            </a:extLst>
          </p:cNvPr>
          <p:cNvSpPr>
            <a:spLocks noGrp="1"/>
          </p:cNvSpPr>
          <p:nvPr>
            <p:ph type="dt" sz="half" idx="10"/>
          </p:nvPr>
        </p:nvSpPr>
        <p:spPr/>
        <p:txBody>
          <a:bodyPr/>
          <a:lstStyle>
            <a:lvl1pPr>
              <a:defRPr/>
            </a:lvl1pPr>
          </a:lstStyle>
          <a:p>
            <a:pPr>
              <a:defRPr/>
            </a:pPr>
            <a:endParaRPr lang="en-US" dirty="0"/>
          </a:p>
        </p:txBody>
      </p:sp>
      <p:sp>
        <p:nvSpPr>
          <p:cNvPr id="3" name="Footer Placeholder 23">
            <a:extLst>
              <a:ext uri="{FF2B5EF4-FFF2-40B4-BE49-F238E27FC236}">
                <a16:creationId xmlns:a16="http://schemas.microsoft.com/office/drawing/2014/main" id="{3FEC445C-9927-448E-AF89-69D9A18C96A1}"/>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6">
            <a:extLst>
              <a:ext uri="{FF2B5EF4-FFF2-40B4-BE49-F238E27FC236}">
                <a16:creationId xmlns:a16="http://schemas.microsoft.com/office/drawing/2014/main" id="{BA5787C2-36C5-4450-BEFA-B45305414E80}"/>
              </a:ext>
            </a:extLst>
          </p:cNvPr>
          <p:cNvSpPr>
            <a:spLocks noGrp="1"/>
          </p:cNvSpPr>
          <p:nvPr>
            <p:ph type="sldNum" sz="quarter" idx="12"/>
          </p:nvPr>
        </p:nvSpPr>
        <p:spPr/>
        <p:txBody>
          <a:bodyPr/>
          <a:lstStyle>
            <a:lvl1pPr>
              <a:defRPr smtClean="0"/>
            </a:lvl1pPr>
          </a:lstStyle>
          <a:p>
            <a:pPr>
              <a:defRPr/>
            </a:pPr>
            <a:fld id="{B4537BC5-B11B-4F54-8706-B26F8E9A79EB}" type="slidenum">
              <a:rPr lang="en-US" altLang="en-US"/>
              <a:pPr>
                <a:defRPr/>
              </a:pPr>
              <a:t>‹#›</a:t>
            </a:fld>
            <a:endParaRPr lang="en-US" altLang="en-US" dirty="0"/>
          </a:p>
        </p:txBody>
      </p:sp>
    </p:spTree>
    <p:extLst>
      <p:ext uri="{BB962C8B-B14F-4D97-AF65-F5344CB8AC3E}">
        <p14:creationId xmlns:p14="http://schemas.microsoft.com/office/powerpoint/2010/main" val="124237725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362C41A-1F32-48F3-9FEE-7ABF057E022D}"/>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5F8B6F91-30EA-447A-9526-8E3E658E2F8B}"/>
              </a:ext>
            </a:extLst>
          </p:cNvPr>
          <p:cNvSpPr>
            <a:spLocks noGrp="1"/>
          </p:cNvSpPr>
          <p:nvPr>
            <p:ph type="dt" sz="half" idx="10"/>
          </p:nvPr>
        </p:nvSpPr>
        <p:spPr/>
        <p:txBody>
          <a:bodyPr/>
          <a:lstStyle>
            <a:lvl1pPr>
              <a:defRPr/>
            </a:lvl1pPr>
          </a:lstStyle>
          <a:p>
            <a:pPr>
              <a:defRPr/>
            </a:pPr>
            <a:endParaRPr lang="en-US" dirty="0"/>
          </a:p>
        </p:txBody>
      </p:sp>
      <p:sp>
        <p:nvSpPr>
          <p:cNvPr id="7" name="Footer Placeholder 28">
            <a:extLst>
              <a:ext uri="{FF2B5EF4-FFF2-40B4-BE49-F238E27FC236}">
                <a16:creationId xmlns:a16="http://schemas.microsoft.com/office/drawing/2014/main" id="{5AAB2437-0EF0-45B5-9A48-A571A56D4100}"/>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6">
            <a:extLst>
              <a:ext uri="{FF2B5EF4-FFF2-40B4-BE49-F238E27FC236}">
                <a16:creationId xmlns:a16="http://schemas.microsoft.com/office/drawing/2014/main" id="{309193FC-6B36-42CF-BCA8-8A205CB0E3EA}"/>
              </a:ext>
            </a:extLst>
          </p:cNvPr>
          <p:cNvSpPr>
            <a:spLocks noGrp="1"/>
          </p:cNvSpPr>
          <p:nvPr>
            <p:ph type="sldNum" sz="quarter" idx="12"/>
          </p:nvPr>
        </p:nvSpPr>
        <p:spPr/>
        <p:txBody>
          <a:bodyPr/>
          <a:lstStyle>
            <a:lvl1pPr>
              <a:defRPr smtClean="0"/>
            </a:lvl1pPr>
          </a:lstStyle>
          <a:p>
            <a:pPr>
              <a:defRPr/>
            </a:pPr>
            <a:fld id="{3FDE7E62-7467-4FBA-BAE3-D9ABE5950A79}" type="slidenum">
              <a:rPr lang="en-US" altLang="en-US"/>
              <a:pPr>
                <a:defRPr/>
              </a:pPr>
              <a:t>‹#›</a:t>
            </a:fld>
            <a:endParaRPr lang="en-US" altLang="en-US" dirty="0"/>
          </a:p>
        </p:txBody>
      </p:sp>
    </p:spTree>
    <p:extLst>
      <p:ext uri="{BB962C8B-B14F-4D97-AF65-F5344CB8AC3E}">
        <p14:creationId xmlns:p14="http://schemas.microsoft.com/office/powerpoint/2010/main" val="25978532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AC7BFEAD-12EC-4079-87FA-2F3521FBB7CB}"/>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DF9C2662-9D57-47F1-B4E6-B106B191220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30">
            <a:extLst>
              <a:ext uri="{FF2B5EF4-FFF2-40B4-BE49-F238E27FC236}">
                <a16:creationId xmlns:a16="http://schemas.microsoft.com/office/drawing/2014/main" id="{57201361-5179-4E94-BA36-13988F207F8E}"/>
              </a:ext>
            </a:extLst>
          </p:cNvPr>
          <p:cNvSpPr>
            <a:spLocks noGrp="1"/>
          </p:cNvSpPr>
          <p:nvPr>
            <p:ph type="sldNum" sz="quarter" idx="12"/>
          </p:nvPr>
        </p:nvSpPr>
        <p:spPr/>
        <p:txBody>
          <a:bodyPr/>
          <a:lstStyle>
            <a:lvl1pPr>
              <a:defRPr smtClean="0"/>
            </a:lvl1pPr>
          </a:lstStyle>
          <a:p>
            <a:pPr>
              <a:defRPr/>
            </a:pPr>
            <a:fld id="{13BA85D9-C38F-4C89-B6D4-9B96050AEE7E}" type="slidenum">
              <a:rPr lang="en-US" altLang="en-US"/>
              <a:pPr>
                <a:defRPr/>
              </a:pPr>
              <a:t>‹#›</a:t>
            </a:fld>
            <a:endParaRPr lang="en-US" altLang="en-US" dirty="0"/>
          </a:p>
        </p:txBody>
      </p:sp>
    </p:spTree>
    <p:extLst>
      <p:ext uri="{BB962C8B-B14F-4D97-AF65-F5344CB8AC3E}">
        <p14:creationId xmlns:p14="http://schemas.microsoft.com/office/powerpoint/2010/main" val="419682240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F48BA2D-6660-487B-9611-A85D2E34D7F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39B9FB10-A4F7-4B86-A3A2-30160901E625}"/>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EDE75D9-DA9A-42B1-BFAD-9087327C2AD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dirty="0"/>
          </a:p>
        </p:txBody>
      </p:sp>
      <p:sp>
        <p:nvSpPr>
          <p:cNvPr id="28" name="Footer Placeholder 27">
            <a:extLst>
              <a:ext uri="{FF2B5EF4-FFF2-40B4-BE49-F238E27FC236}">
                <a16:creationId xmlns:a16="http://schemas.microsoft.com/office/drawing/2014/main" id="{F32987A6-AEA1-44A5-8A0C-C40CC6D8C8C2}"/>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dirty="0"/>
          </a:p>
        </p:txBody>
      </p:sp>
      <p:sp>
        <p:nvSpPr>
          <p:cNvPr id="5" name="Slide Number Placeholder 4">
            <a:extLst>
              <a:ext uri="{FF2B5EF4-FFF2-40B4-BE49-F238E27FC236}">
                <a16:creationId xmlns:a16="http://schemas.microsoft.com/office/drawing/2014/main" id="{10607965-9158-487D-A139-21276EF930C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50CC4E01-F6ED-40EB-AF69-41CD90949366}" type="slidenum">
              <a:rPr lang="en-US" altLang="en-US"/>
              <a:pPr>
                <a:defRPr/>
              </a:pPr>
              <a:t>‹#›</a:t>
            </a:fld>
            <a:endParaRPr lang="en-US" altLang="en-US" dirty="0"/>
          </a:p>
        </p:txBody>
      </p:sp>
      <p:sp>
        <p:nvSpPr>
          <p:cNvPr id="10" name="Title Placeholder 9">
            <a:extLst>
              <a:ext uri="{FF2B5EF4-FFF2-40B4-BE49-F238E27FC236}">
                <a16:creationId xmlns:a16="http://schemas.microsoft.com/office/drawing/2014/main" id="{14B32423-A489-4B71-8EDD-D3FD5555DDF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DC5D0B6-2B8C-453A-9A1D-3EFB820DD67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6013C0C-96D4-4B8E-93D8-010FF4E7C6CF}"/>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716" r:id="rId1"/>
    <p:sldLayoutId id="2147486717" r:id="rId2"/>
    <p:sldLayoutId id="2147486718" r:id="rId3"/>
    <p:sldLayoutId id="2147486713" r:id="rId4"/>
    <p:sldLayoutId id="2147486719" r:id="rId5"/>
    <p:sldLayoutId id="2147486714" r:id="rId6"/>
    <p:sldLayoutId id="2147486720" r:id="rId7"/>
    <p:sldLayoutId id="2147486721" r:id="rId8"/>
    <p:sldLayoutId id="2147486722" r:id="rId9"/>
    <p:sldLayoutId id="2147486715" r:id="rId10"/>
    <p:sldLayoutId id="214748672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F815BC8-BBD2-40C6-8F88-F414C5064C9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why  god  sometimes  doesn’t  seem  to  answer  prayer</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DDF216-9DDC-4025-9EE1-331D86DFB2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AA7BB1-14F6-4357-B53A-21668AE28839}"/>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Sees Everything in Context. We Tend to Only Observe the Immediate.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71AD3A0-43AC-4AAD-9A34-31D6266803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Sometimes You Don’t See the Big Picture.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DDF216-9DDC-4025-9EE1-331D86DFB2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AA7BB1-14F6-4357-B53A-21668AE28839}"/>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Esther was Queen of Persia at Just the Right Time to Save Her People!</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Esther 4:14 - For if you remain silent at this time, relief and deliverance for the Jews will arise from another place, but you and your father’s family will perish.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who knows but that you have come to royal position for such a time as this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B71AD3A0-43AC-4AAD-9A34-31D6266803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Sometimes You Don’t See the Big Picture. </a:t>
            </a:r>
          </a:p>
        </p:txBody>
      </p:sp>
    </p:spTree>
    <p:extLst>
      <p:ext uri="{BB962C8B-B14F-4D97-AF65-F5344CB8AC3E}">
        <p14:creationId xmlns:p14="http://schemas.microsoft.com/office/powerpoint/2010/main" val="3225418122"/>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DDF216-9DDC-4025-9EE1-331D86DFB2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AA7BB1-14F6-4357-B53A-21668AE28839}"/>
              </a:ext>
            </a:extLst>
          </p:cNvPr>
          <p:cNvSpPr>
            <a:spLocks noGrp="1" noChangeArrowheads="1"/>
          </p:cNvSpPr>
          <p:nvPr>
            <p:ph idx="1"/>
          </p:nvPr>
        </p:nvSpPr>
        <p:spPr>
          <a:xfrm>
            <a:off x="457200" y="1066800"/>
            <a:ext cx="8229600" cy="5257800"/>
          </a:xfrm>
        </p:spPr>
        <p:txBody>
          <a:bodyPr>
            <a:normAutofit/>
          </a:bodyPr>
          <a:lstStyle/>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90:4 -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For a thousand years in your sight are like a day that has just gone by</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or like a watch in the night.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Rectangle 3">
            <a:extLst>
              <a:ext uri="{FF2B5EF4-FFF2-40B4-BE49-F238E27FC236}">
                <a16:creationId xmlns:a16="http://schemas.microsoft.com/office/drawing/2014/main" id="{B71AD3A0-43AC-4AAD-9A34-31D6266803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Sometimes You Don’t See the Big Picture. </a:t>
            </a:r>
          </a:p>
        </p:txBody>
      </p:sp>
    </p:spTree>
    <p:extLst>
      <p:ext uri="{BB962C8B-B14F-4D97-AF65-F5344CB8AC3E}">
        <p14:creationId xmlns:p14="http://schemas.microsoft.com/office/powerpoint/2010/main" val="3590523389"/>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DDF216-9DDC-4025-9EE1-331D86DFB2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AA7BB1-14F6-4357-B53A-21668AE28839}"/>
              </a:ext>
            </a:extLst>
          </p:cNvPr>
          <p:cNvSpPr>
            <a:spLocks noGrp="1" noChangeArrowheads="1"/>
          </p:cNvSpPr>
          <p:nvPr>
            <p:ph idx="1"/>
          </p:nvPr>
        </p:nvSpPr>
        <p:spPr>
          <a:xfrm>
            <a:off x="457200" y="1066800"/>
            <a:ext cx="8229600" cy="5257800"/>
          </a:xfrm>
        </p:spPr>
        <p:txBody>
          <a:bodyPr>
            <a:normAutofit/>
          </a:bodyPr>
          <a:lstStyle/>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90:4 -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For a thousand years in your sight are like a day that has just gone by, or like a watch in the night.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marL="0" indent="0" algn="just">
              <a:buNone/>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Peter 3:8-9 -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But do not forget this one thing, dear friends: With the Lord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 day is like a thousand years, and a thousand years are like a day</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The Lord is not slow in keeping his promise, as some understand slowness. He is patient with you, not wanting anyone to perish, but everyone to come to repentance.</a:t>
            </a:r>
          </a:p>
          <a:p>
            <a:pPr marL="0" indent="0" algn="just">
              <a:buNone/>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71AD3A0-43AC-4AAD-9A34-31D6266803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Sometimes You Don’t See the Big Picture. </a:t>
            </a:r>
          </a:p>
        </p:txBody>
      </p:sp>
    </p:spTree>
    <p:extLst>
      <p:ext uri="{BB962C8B-B14F-4D97-AF65-F5344CB8AC3E}">
        <p14:creationId xmlns:p14="http://schemas.microsoft.com/office/powerpoint/2010/main" val="878246422"/>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EF0B4D-3BCE-412D-AE6C-CCB168D48F7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5F455F-8245-4CC2-A3C7-BAC98B85DEDC}"/>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Sometimes You Don’t See the Big Picture.</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Sometimes the Problem Would Become Worse If Answered.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479674500"/>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We See Things Distorted.  God Sees Them as They Really Are!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Problem Would Become Worse</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If Answered.</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We See Things Distorted.  God Sees Them as They Really Are!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11:33 -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Oh, the depth of the riches of the wisdom and knowledge of God!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How unsearchable his judgments, and his paths beyond tracing out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Problem Would Become Worse</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If Answered.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1673816"/>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We See Things Distorted.  God Sees Them as They Really Are!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11:33 -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Oh, the depth of the riches of the wisdom and knowledge of God! How unsearchable his judgments, and his paths beyond tracing out!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 Corinthians 1:18 -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For the message of the cross is foolishness to those who are perishing</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but to us who are being saved it is the power of God.</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Problem Would Become Worse</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If Answered.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2611249"/>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We See Things Distorted.  God Sees Them as They Really Are!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 Corinthians 1:25 -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For the foolishness of God is wiser than man's wisdom</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and the weakness of God is stronger than man's strength.</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Problem Would Become Worse</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If Answered.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2900961"/>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We See Things Distorted.  God Sees Them as They Really Are!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 Corinthians 1:25 -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For the foolishness of God is wiser than man's wisdom, and the weakness of God is stronger than man's strength.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I Corinthians 3:19 -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For </a:t>
            </a:r>
            <a:r>
              <a:rPr lang="en-US" sz="2800" b="1" u="sng"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the wisdom of this world is foolishness in God's sight</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As it is written: "He catches the wise in their craftiness“ . . .</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Problem Would Become Worse</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If Answered.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6838760"/>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36B8C1-F436-49BF-B6AC-5C1CCD17CB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1DDB87-37A9-4CFE-9088-83DC85F44CD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In all things God works for the good of those who love him, who have been called according to his purpose.</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Thankfully - There was a time when God didn’t answer my earnest prayer!</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954107"/>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Problem Would Become Worse</a:t>
            </a:r>
            <a:br>
              <a:rPr lang="en-US" dirty="0">
                <a:solidFill>
                  <a:srgbClr val="002060"/>
                </a:solidFill>
                <a:effectLst>
                  <a:outerShdw blurRad="38100" dist="38100" dir="2700000" algn="tl">
                    <a:srgbClr val="000000">
                      <a:alpha val="43137"/>
                    </a:srgbClr>
                  </a:outerShdw>
                </a:effectLst>
                <a:cs typeface="Arial" pitchFamily="34" charset="0"/>
              </a:rPr>
            </a:br>
            <a:r>
              <a:rPr lang="en-US" dirty="0">
                <a:solidFill>
                  <a:srgbClr val="002060"/>
                </a:solidFill>
                <a:effectLst>
                  <a:outerShdw blurRad="38100" dist="38100" dir="2700000" algn="tl">
                    <a:srgbClr val="000000">
                      <a:alpha val="43137"/>
                    </a:srgbClr>
                  </a:outerShdw>
                </a:effectLst>
                <a:cs typeface="Arial" pitchFamily="34" charset="0"/>
              </a:rPr>
              <a:t>If Answered.</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9253487"/>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EF0B4D-3BCE-412D-AE6C-CCB168D48F7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5F455F-8245-4CC2-A3C7-BAC98B85DEDC}"/>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Sometimes You Don’t See the Big Picture.</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Sometimes the Problem Would Become Worse If Answered.</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Sometimes the Timing is Not Right.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431096710"/>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Timing is Not Our Timing.  It’s Better!</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7468594"/>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Timing is Not Our Timing.  It’s Better!</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Abraham questioned God’s 	timing.</a:t>
            </a:r>
          </a:p>
          <a:p>
            <a:pPr marL="609600" indent="-609600" algn="just" eaLnBrk="1" fontAlgn="auto" hangingPunct="1">
              <a:spcAft>
                <a:spcPts val="0"/>
              </a:spcAft>
              <a:buNone/>
              <a:defRPr/>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15:2-3 - But Abram said, “O Sovereign Lord, what can you give me since I remain childless and the one who will inherit my estate is Eliezer of Damascus?” And Abram said, “You have given me no children; so a servant in my household will be my heir.”</a:t>
            </a:r>
            <a:endParaRPr lang="en-US" sz="26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88553792"/>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Timing is Not Our Timing.  It’s Better!</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Abraham questioned God’s 	timing.</a:t>
            </a:r>
          </a:p>
          <a:p>
            <a:pPr marL="0" indent="0" algn="just">
              <a:buNone/>
            </a:pPr>
            <a:r>
              <a:rPr lang="en-US" sz="2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Genesis 15:4-5 - Then the word of the Lord came to him: “This man will not be your heir, but a son coming from your own body will be your heir.” He took him outside and said, “Look up at the heavens and count the stars — if indeed you can count them.” Then he said to him, “So shall your offspring be.”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4036650"/>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Timing is Not Our Timing.  It’s Better!</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Abraham questioned God’s 	timing.</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6:15 - And so after waiting patiently, Abraham received what was promised. </a:t>
            </a: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0155799"/>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God’s Timing is Not Our Timing.  It’s Better!</a:t>
            </a:r>
          </a:p>
          <a:p>
            <a:pPr marL="609600" indent="-609600" algn="just" eaLnBrk="1" fontAlgn="auto" hangingPunct="1">
              <a:spcAft>
                <a:spcPts val="0"/>
              </a:spcAft>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 hesitated two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days 	before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raising Lazarus.</a:t>
            </a:r>
          </a:p>
          <a:p>
            <a:pPr marL="0" indent="0" algn="just">
              <a:buNone/>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11:6 - . . . when he heard that Lazarus was sick, he stayed where he was two more days.</a:t>
            </a: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5883536"/>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Promises God gives us to wait on Him!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37:7 -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Be still before the LORD and wait patiently for him; do not fret when men succeed in their ways, when they carry out their wicked schemes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4597292"/>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2F3C6-7A4B-40A2-AC4D-227B1A0164B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C300CD-8F1D-412C-98AC-165C0500B9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Promises God gives us to wait on Him!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37:7 -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Be still before the LORD and wait patiently for him; do not fret when men succeed in their ways, when they carry out their wicked schemes</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fontAlgn="auto" hangingPunct="1">
              <a:spcAft>
                <a:spcPts val="0"/>
              </a:spcAft>
              <a:buNone/>
              <a:defRPr/>
            </a:pP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Lamentations 3:25 - </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The LORD is good to those whose hope is in him, to the one who seeks him.</a:t>
            </a:r>
            <a:endParaRPr lang="en-US" sz="2800"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a:extLst>
              <a:ext uri="{FF2B5EF4-FFF2-40B4-BE49-F238E27FC236}">
                <a16:creationId xmlns:a16="http://schemas.microsoft.com/office/drawing/2014/main" id="{C0C86C02-DED3-4D6B-8A96-32ACB874EA58}"/>
              </a:ext>
            </a:extLst>
          </p:cNvPr>
          <p:cNvSpPr/>
          <p:nvPr/>
        </p:nvSpPr>
        <p:spPr>
          <a:xfrm>
            <a:off x="762000" y="152400"/>
            <a:ext cx="7848600" cy="523220"/>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Sometimes the Timing is Not Right.</a:t>
            </a:r>
            <a:endParaRPr lang="en-US"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1015585"/>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59953A-47F0-48A8-960A-ACF7E57877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C77F55-C526-4F22-8F88-E5E4CA78EFEE}"/>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Pray earnestly.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Pray believing God will answer.</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But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Always trust the Lord for His best for </a:t>
            </a:r>
            <a:r>
              <a:rPr lang="en-US" sz="4400" b="1">
                <a:solidFill>
                  <a:srgbClr val="990033"/>
                </a:solidFill>
                <a:effectLst>
                  <a:outerShdw blurRad="38100" dist="38100" dir="2700000" algn="tl">
                    <a:srgbClr val="000000">
                      <a:alpha val="43137"/>
                    </a:srgbClr>
                  </a:outerShdw>
                </a:effectLst>
                <a:latin typeface="Arial Narrow" pitchFamily="34" charset="0"/>
              </a:rPr>
              <a:t>you!</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5BECF07-C29B-4949-B74B-0806499E6E48}"/>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3A1421-80CA-4AFA-99B5-1A17AEB4FF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0156C9-49C0-4209-868C-74BCD430D9F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But - a friend, that we love is dying of cancer!</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3A1421-80CA-4AFA-99B5-1A17AEB4FF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0156C9-49C0-4209-868C-74BCD430D9F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But - a friend, that we love is dying of cancer!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We prayed so earnestly for God’s divine healing. But she died!</a:t>
            </a:r>
          </a:p>
        </p:txBody>
      </p:sp>
    </p:spTree>
    <p:extLst>
      <p:ext uri="{BB962C8B-B14F-4D97-AF65-F5344CB8AC3E}">
        <p14:creationId xmlns:p14="http://schemas.microsoft.com/office/powerpoint/2010/main" val="543626346"/>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3A1421-80CA-4AFA-99B5-1A17AEB4FF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0156C9-49C0-4209-868C-74BCD430D9F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Why - when you pray for things, do they go wrong anyhow?</a:t>
            </a:r>
          </a:p>
        </p:txBody>
      </p:sp>
    </p:spTree>
    <p:extLst>
      <p:ext uri="{BB962C8B-B14F-4D97-AF65-F5344CB8AC3E}">
        <p14:creationId xmlns:p14="http://schemas.microsoft.com/office/powerpoint/2010/main" val="182803361"/>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56DDB1-696F-4D66-99DD-A9C0311D86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E5E7B1-4A7C-44F6-A976-B9F53194CF6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1:1-3</a:t>
            </a:r>
          </a:p>
          <a:p>
            <a:pPr marL="0" indent="0" algn="just">
              <a:buNone/>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my former book, Theophilus, I wrote about all that Jesus began to do and to teach until the day he was taken up to heaven, after giving instructions through the Holy Spirit to the apostles he had chosen. After his suffering, he showed himself to these men and gave many convincing proofs that he was alive. He appeared to them over a period of forty days and spoke about the kingdom of God.</a:t>
            </a:r>
          </a:p>
        </p:txBody>
      </p:sp>
    </p:spTree>
    <p:extLst>
      <p:ext uri="{BB962C8B-B14F-4D97-AF65-F5344CB8AC3E}">
        <p14:creationId xmlns:p14="http://schemas.microsoft.com/office/powerpoint/2010/main" val="3997687449"/>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56DDB1-696F-4D66-99DD-A9C0311D86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E5E7B1-4A7C-44F6-A976-B9F53194CF6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1:4-5</a:t>
            </a:r>
          </a:p>
          <a:p>
            <a:pPr marL="0" indent="0" algn="just">
              <a:buNone/>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 one occasion, while he was eating with them, he gave them this command: “Do not leave Jerusalem, but wait for the gift my Father promised, which you have heard me speak about. For John baptized with water, but in a few days you will be baptized with the Holy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Spirit.”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56DDB1-696F-4D66-99DD-A9C0311D86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E5E7B1-4A7C-44F6-A976-B9F53194CF6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1:6-8</a:t>
            </a:r>
          </a:p>
          <a:p>
            <a:pPr marL="0" indent="0" algn="just">
              <a:buNone/>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when they met together, they asked him, “Lord, are you at this time going to restore the kingdom to Israel?” He said to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not for you to know the times or dates the Father has set by his own authority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you will receive power when the Holy Spirit comes on you; and you will be my witnesses in Jerusalem, and in all Judea and Samaria, and to the ends of the earth.”</a:t>
            </a:r>
          </a:p>
          <a:p>
            <a:pPr algn="just">
              <a:buFont typeface="Wingdings 2" panose="05020102010507070707" pitchFamily="18" charset="2"/>
              <a:buNone/>
              <a:defRPr/>
            </a:pP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44696137"/>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EF0B4D-3BCE-412D-AE6C-CCB168D48F7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5F455F-8245-4CC2-A3C7-BAC98B85DEDC}"/>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Sometimes You Don’t See the Big Picture.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34253</TotalTime>
  <Words>1498</Words>
  <Application>Microsoft Office PowerPoint</Application>
  <PresentationFormat>On-screen Show (4:3)</PresentationFormat>
  <Paragraphs>135</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Arial Narrow</vt:lpstr>
      <vt:lpstr>Calibri</vt:lpstr>
      <vt:lpstr>Franklin Gothic Medium</vt:lpstr>
      <vt:lpstr>Lucida Sans Unicode</vt:lpstr>
      <vt:lpstr>Times New Roman</vt:lpstr>
      <vt:lpstr>Wingdings 2</vt:lpstr>
      <vt:lpstr>Trek</vt:lpstr>
      <vt:lpstr>why  god  sometimes  doesn’t  seem  to  answer  prayer</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1783</cp:revision>
  <dcterms:created xsi:type="dcterms:W3CDTF">2005-04-23T22:37:40Z</dcterms:created>
  <dcterms:modified xsi:type="dcterms:W3CDTF">2024-03-27T17:39:40Z</dcterms:modified>
</cp:coreProperties>
</file>