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398" r:id="rId2"/>
    <p:sldId id="3115" r:id="rId3"/>
    <p:sldId id="3637" r:id="rId4"/>
    <p:sldId id="3638" r:id="rId5"/>
    <p:sldId id="3639" r:id="rId6"/>
    <p:sldId id="3636" r:id="rId7"/>
    <p:sldId id="3640" r:id="rId8"/>
    <p:sldId id="3641" r:id="rId9"/>
    <p:sldId id="3642" r:id="rId10"/>
    <p:sldId id="3643" r:id="rId11"/>
    <p:sldId id="3644" r:id="rId12"/>
    <p:sldId id="3645" r:id="rId13"/>
    <p:sldId id="1362" r:id="rId14"/>
    <p:sldId id="3407" r:id="rId15"/>
    <p:sldId id="3646" r:id="rId16"/>
    <p:sldId id="3647" r:id="rId17"/>
    <p:sldId id="3648" r:id="rId18"/>
    <p:sldId id="3649" r:id="rId19"/>
    <p:sldId id="3650" r:id="rId20"/>
    <p:sldId id="3651" r:id="rId21"/>
    <p:sldId id="3652" r:id="rId22"/>
    <p:sldId id="3653" r:id="rId23"/>
    <p:sldId id="3654" r:id="rId24"/>
    <p:sldId id="3655" r:id="rId25"/>
    <p:sldId id="3656" r:id="rId26"/>
    <p:sldId id="3657" r:id="rId27"/>
    <p:sldId id="3658" r:id="rId28"/>
    <p:sldId id="3659" r:id="rId29"/>
    <p:sldId id="3660" r:id="rId30"/>
    <p:sldId id="3661" r:id="rId31"/>
    <p:sldId id="3662" r:id="rId32"/>
    <p:sldId id="3208" r:id="rId33"/>
    <p:sldId id="3663" r:id="rId34"/>
    <p:sldId id="3664" r:id="rId35"/>
    <p:sldId id="3679" r:id="rId36"/>
    <p:sldId id="3666" r:id="rId37"/>
    <p:sldId id="3667" r:id="rId38"/>
    <p:sldId id="3668" r:id="rId39"/>
    <p:sldId id="3669" r:id="rId40"/>
    <p:sldId id="3670" r:id="rId41"/>
    <p:sldId id="3671" r:id="rId42"/>
    <p:sldId id="3672" r:id="rId43"/>
    <p:sldId id="3673" r:id="rId44"/>
    <p:sldId id="3674" r:id="rId45"/>
    <p:sldId id="3675" r:id="rId46"/>
    <p:sldId id="3676" r:id="rId47"/>
    <p:sldId id="3677" r:id="rId48"/>
    <p:sldId id="3678" r:id="rId49"/>
    <p:sldId id="3633" r:id="rId50"/>
  </p:sldIdLst>
  <p:sldSz cx="9144000" cy="6858000" type="screen4x3"/>
  <p:notesSz cx="7023100" cy="93091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4160616-A7E4-44FB-A494-0D2EB40B86DB}"/>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BD36728-5893-4128-B926-B092228C051C}"/>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B81C39C-01D2-4075-BA55-27A99A58B7E6}"/>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D077BDA-BBCD-4B5A-A086-10E24C85BF6D}"/>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993011AE-C95B-4C62-89A7-3110B4E289D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5DF438-4E13-4DDE-8564-54FD8E55D8B3}"/>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FD231AD3-82C3-4A2E-A062-86B5DE71FF40}"/>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a:defRPr sz="1200"/>
            </a:lvl1pPr>
          </a:lstStyle>
          <a:p>
            <a:pPr>
              <a:defRPr/>
            </a:pPr>
            <a:fld id="{080FCC8A-CD01-4615-81E0-DBBF9AB2889C}"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BDE87E3A-ED86-4BF3-8309-1B4FF857EA76}"/>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2A6C43AF-3B96-44A0-8507-8D2BE6A77521}"/>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4861EB4-8ED2-4700-9FFB-155AC0E821A2}"/>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16287395-DA13-4CA6-8639-1DCB3797DF15}"/>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a:defRPr sz="1200"/>
            </a:lvl1pPr>
          </a:lstStyle>
          <a:p>
            <a:fld id="{E58313F6-6F20-4D33-A49E-23DCE266D31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E7B71A7-323F-4AB2-ADC4-43F1699B65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4A9BCCED-5289-4101-8DF4-01E56CF3DD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167BC990-BA0A-4D81-9E54-7CBF76881C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848431B-A61C-4B64-A92F-3DB9F0D89FCD}"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8EC6B10-3D44-4F76-8C32-FAB146C5DB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A73EA51-7C35-43C8-B15D-73630291E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64BAAD3A-A891-4B13-A640-CC49306F54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60BFF6D-04B1-46F2-A183-0DD793245C63}"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BDC50E3-C63E-4A55-97D4-83A46D0F5D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BB574691-4663-4C9F-B1F2-4F1EDFD9F2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F33FF343-3553-4268-A3AA-2FC3FF529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02C56CE-0E35-422E-951D-77A18C8813C6}"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2F34516-696C-436D-8026-DDC3F367FC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6DF17EB-27D4-41D9-92B1-E58F631AEC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8126B0A-83A2-4DA5-AE80-A023111834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6A8B00A-3C9D-475B-8094-EE3E70583AED}"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A2ABF540-0DA2-4A23-A407-25A069573A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31C664B8-CD5C-48D0-BA70-FD223D926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E5A0B13B-187B-45E0-A5D0-E4F66BB8AE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41DE548-C0FD-41AD-89B2-B76A3364C88B}"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000D8F1-8753-440A-BF9E-721CB288F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6471798-C101-48F2-9D3D-221297E64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26E3933-63D7-45C7-94B8-1FC2F5EAF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80390D5-C14F-4F48-936C-EE90A19D1DF2}"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2368DF3E-861A-4034-BFBF-C4118953F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BCF8FF2B-649B-4BE7-A1FB-12C7C76A56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05389939-0529-4D56-BAFF-82D0A63B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7BD61FE-EEA4-4BE6-9C6E-D7EDF3191B3D}"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B3B88B9-CF6D-479E-95E2-16DDFB152A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6E6DC83-857A-427C-8953-97A582C6D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1F8FC0A-DFFC-498B-A7CA-F4A6551225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F55F63A-E539-45A1-B90C-4271E9A88AFA}"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9ECDDEE4-4C2D-4758-B705-ACE9905BE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D4C1D6D5-BEA6-4622-B99B-E6FE07729A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C1086915-7B1D-47F4-A2A6-70238CA62A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F571F89-53AE-44C9-AEB2-6D237FCC1C82}"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48A71616-349D-40E6-85ED-B1327C19B0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6FFB0B5-FF29-4E5F-8A13-26FFBD9460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09147D9-6784-4D40-8574-D40BCD274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4547B09-719E-48EA-9E04-7E62EF939EFF}"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5156518D-6C85-4AA5-B473-0B5115D5A3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EAFDA47-4E98-4B96-B2E9-588B851C7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2C2390CE-6DD3-418F-BE03-6B9C18E928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ED01200-AA64-4774-9FE3-311013B1FAA0}"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0B89D97-A53C-4866-AE5D-0A2FB6DBAE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42D6348-96CC-4A48-9D6E-F319A3708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59EF3349-F2D9-4E90-8EB1-5A0B6C88EB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2BD21F-D518-434C-B3B5-076E74413176}"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EF46511-1EF6-4A38-90C9-A2041EA443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7C41A18-2ABE-4EA8-8734-9572D109AD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52E11A71-BEFC-4D9F-8446-4C17F93E4E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AFB3D09-9F4E-4B23-8641-95B76F72F2A9}"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DBF4B8BC-5F21-4F02-8EB4-DA3D233A26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65ED1382-3E3D-4BF1-A3A2-A1F8568DEE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D9782A40-1512-4247-AE60-5D32CAE0F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5BD8E1D-7450-415D-902C-6D38CBB85A35}"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B55F431-F0D7-4A27-8BD9-F137A15A26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CABE406-C72A-4C36-9BD8-E31109C5C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0C68C1B8-B96C-400A-A8CF-0A39DB87D8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942FA8-D9AF-48CC-B053-6FACE0EDD1FA}"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5D73550A-0643-4829-A711-402021E6FE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765CA625-224B-437C-BEBE-C3A7E1276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3EBCE4DD-4420-436D-923C-AA259C57B5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306814D-5E68-46B7-8F6B-11FE18CE611A}"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792CFCE-75C7-4ECD-B859-36ECAAC93F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FCEA33B4-88C7-4001-93E7-5E6479536F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8F2385B-DD66-4C76-B6D1-57129B9F17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86ED1BE-6365-47F0-AF0E-19908120EAD8}"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174449C3-51EB-4B3B-BE91-0483E790A5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567BA4F-579E-476C-A602-E3DF35C1AE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F4FC292C-09B3-46B5-BFFC-676A4C2DA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B92FE04-1FA7-46A5-A62B-D8058DE82460}"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E568102-6CA4-45DD-B46D-C605456887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501F713C-D664-4E08-82B0-F322455CED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C8524AD-87D3-413F-A7D2-94C1EF4AC6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69EF093-81FA-44C7-9531-FAB4953D588B}"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D176B06B-9F4B-43A6-B069-B815CC8684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3072C973-470C-4819-B0FA-F0524B8884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F32B8363-CA53-4C24-9DBC-701DDBDD23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6EDAD88-2DE3-4B95-A941-895C5DCE7043}"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5E99038-6CCA-4F60-A5A0-4457C05EB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44867AF5-C408-4A52-9C0F-9419989D59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AF31037-B9A9-4E97-B3AA-A688402F69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FBB92E7-D7A5-4D06-B8E8-252E7DED29AB}"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FB84FDDD-DF76-44BD-A707-2BAB21D3D7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46742FAD-271B-4AE2-937E-10F2DECCE7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6D21C091-14BF-4722-BF3E-592EF3529D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D8D63F1-A335-4A3E-BEEE-C7BAD8453414}"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0AA12E7F-17AF-4AF8-AF4B-749300576A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40D7E3D3-8857-42CF-AF9B-835F98CAAF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E374A2F-F674-482E-BEA1-5B3CB09D8C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629CA6E-C99A-45AD-B884-10E8B874763B}"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0E13C16-8968-4610-9F37-396CAFFDD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20832225-BB20-4779-879C-97CA1DE700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58D3BCF-061C-4F88-880F-F2E4EFB174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C56A9F3-04A3-408B-A5D1-AFFD890743C5}"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E670548-B6EA-4742-8B0A-4C9E2198DA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E045AA27-FA56-4F3B-962A-DF5C041AA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73EBD678-8CE4-47C0-843F-7BF3F22B22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2444298-A14C-46A0-B62F-127CF8D1DED2}"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E844D1A-0C37-4684-BFBE-C5ED2F1F8B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79314A2-58BF-46D4-AE71-C4184D21D1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3661022C-EC84-467E-8DA3-BEDC0F6E22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16DBB3A-CE15-4375-A54A-52F0D74867AF}"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DD82F1CB-4399-4EFB-A985-04263E7AAA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6F50AA13-8984-4825-8B2A-31968EA8CC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86E99461-C4D0-4758-B313-302E14EB9D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83E4524-5598-4040-B353-1BBA741BA3EF}"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E224331-B3AC-453D-8EB1-2BFD79C209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52256586-0C02-4ADE-B545-627038088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85DCFFF-565E-45F3-A2DB-A057B6B593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A17A021-C436-4C1D-AB38-9F65DD304208}"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EE64671-D00C-4EA9-92FE-602DBBB570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AEEBF118-46B8-4BBD-A80B-31909FEEEE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EA6B9C1D-5F0F-46BE-A397-EF6EF0F54B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83C680E-D496-4160-B10C-2394F31FDC44}"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1BCC2D8-74DC-460F-892F-964631D21C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0908A79-FEFD-409D-BF89-B3BD07FF2C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3A5CD666-EE24-4AC3-861A-B7C93FD0E1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944B79-20C0-4143-BAD0-F034B8C635FA}"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B8FBBC1A-E74A-42A5-AFB8-77187212B3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7EB0010A-457A-4AEC-919B-7745A186D0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AA168CCA-4D02-4D67-B6C0-11639408D6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AE42EDA-D3FD-4D40-9461-621037808F51}"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E0E4887C-5AD6-48B5-AFC8-A7BBA53DEA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19EDE9BF-DBFE-4D4D-B0BA-C885BD971E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CAD8554-BC82-4283-AAE3-2C9DB4F938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D69366-764D-49EC-BE3B-BD91E5A32A43}"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99C9415B-D2DB-40A8-9B40-F39FBDD0F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7F7F729B-E8A7-4724-818F-CC7AD4C0A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82AD67C7-4C09-43F0-83AD-BF6A950CEB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82E385E-3B51-41F5-9754-6510F70D06C6}"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4C9F7AF-C30B-431B-A7CE-47C8B4ED83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36B2AED-DA1D-4C34-8D85-5E6AE604BD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7F154C5-AFA1-4A91-8582-D1CD57B599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C46C62F-00A1-408E-B5CC-25E0BC66396C}"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C129148-23A1-4A7D-874D-7E0B792F27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94DD1E6E-2554-4D00-ABDF-888BD42A90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E23990EA-BDC7-42F7-85FA-2532B949E7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41EFFEB-31E6-4F4E-8543-FF270268BDB5}"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5664BD2F-EA01-4063-8F90-70425B9958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7E9E2685-9ABB-42FC-A217-B25A071386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ADDEB242-6BD9-45C4-B98E-C5231CC5C0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4294AE-18CE-49DB-832F-1CB22615F88D}"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3EE230E-5EA3-40A5-A1B0-7FC82AADB8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D366A0F-B48E-4872-B2B3-19A42EB3E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36B761E5-5827-4EAA-80F7-26857AC69E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7F64C55-3B4A-477E-9F38-DAE7B1ACE026}"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A0A6F778-43B7-4466-B56D-B8F867595D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41951265-03F2-4872-A6CE-0585CF9910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E5EB77F4-5997-4E17-A67D-451F7741E3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BDA663-4641-4D90-8570-50F242828554}"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14B0A64A-BB65-41EE-A03A-7169B29C15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3F5A13C3-B93B-4B6C-9594-062C557AC8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37364574-2EAF-4541-B9BE-36005E47CE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B46EE50-1F74-4482-A758-CE64C18DFB6F}"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37E4A3FC-EBC4-4E79-BA30-B6A70453E8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781003DA-E86F-47E7-B38D-54E6B942B7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94B666FC-3AC7-4388-93B5-A3242FAE2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69D1914-0248-45E4-B394-F3D00CA96D0D}" type="slidenum">
              <a:rPr lang="en-US" altLang="en-US" sz="1200"/>
              <a:pP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31832BB7-CA99-446E-BFD2-B746ABE678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C6F71665-9987-4A26-9441-77BB178E6E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3C89433E-DC7D-475D-860F-E55595E4D9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03D1712-C116-4235-9D2F-4135E7B5562D}" type="slidenum">
              <a:rPr lang="en-US" altLang="en-US" sz="1200"/>
              <a:pP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35986336-6E7C-41CE-B601-CBED77DA5D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1B3D311B-AD01-49EA-BA41-3FE13F9AC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6D5C1912-D9A8-47B4-B804-8311C4431E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FF29037-5C97-4967-9219-6B7679A9B219}" type="slidenum">
              <a:rPr lang="en-US" altLang="en-US" sz="1200"/>
              <a:pP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03F38F1C-CAF8-4FC0-BDBB-AA4C41515A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C97CF24D-D609-463F-B7F8-D5726DC201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32932F4D-EEE5-4E47-AD7A-FD8CAF8CF1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5B6C3FB-604F-4F2D-B00D-450483525781}" type="slidenum">
              <a:rPr lang="en-US" altLang="en-US" sz="1200"/>
              <a:pP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0A2EE833-83D4-424D-9CE6-1DA56EED05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0354CD97-DC35-46A0-8A6D-B9AE484CAA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a:extLst>
              <a:ext uri="{FF2B5EF4-FFF2-40B4-BE49-F238E27FC236}">
                <a16:creationId xmlns:a16="http://schemas.microsoft.com/office/drawing/2014/main" id="{73D33E36-C4E4-4F1B-B43B-F8531BBCA5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AC23C13-7B36-458F-84D2-0D07A7BCA99C}" type="slidenum">
              <a:rPr lang="en-US" altLang="en-US" sz="1200"/>
              <a:pP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6F914007-0354-483B-94E9-F5129BF844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37FE09E7-FB30-4ACA-B892-F40BED12A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D133F87E-5D5E-47AC-9534-44AC2E294A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E3DA435-B798-40E2-86B7-78B8F1862942}"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4EDB5D0-3B62-40E0-904B-1BBAB97F87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45E6429-B73D-41F3-834A-14E009ABB6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696AC10-0187-4D0D-9968-D7EA708A8C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6840879-1DAD-4311-A602-2D80DB29C1F2}"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E5D369B-9583-4BBC-8C6E-147CBAFD8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7CD4EC5D-CF3E-4DF2-9055-1414462CAF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5A61F160-D046-4644-B89E-D2ED88DF3C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3273023-0869-45F4-A898-83FDAFA9B752}"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F032E0D-ABC0-4546-BA3A-344C7217FA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84BDF4C-9834-4DEC-9948-BCF660AF6C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8467C1A-1026-4A79-9941-684D294FD8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A188114-CF0F-45F6-AB14-F1D4334CD166}"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DDD8FB9A-72F8-423C-BBB4-0E3B02E577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513C3D54-1975-42E7-9505-22956C095F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97FBD3E6-07FD-4A1E-AC6B-454BD20CE6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CDF6BD9-75FC-4BDE-AD9F-E69709D0A060}"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5BDF97A-D366-46B2-85A4-1590D73300E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E1B1BBF-EAAC-4D01-A948-76E8D2DFCA2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634E940-1025-4EC9-9101-CBADB2EC8F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167D9A7-6E40-48C3-B380-B96A9BDD5FB3}"/>
              </a:ext>
            </a:extLst>
          </p:cNvPr>
          <p:cNvSpPr>
            <a:spLocks noGrp="1"/>
          </p:cNvSpPr>
          <p:nvPr>
            <p:ph type="sldNum" sz="quarter" idx="12"/>
          </p:nvPr>
        </p:nvSpPr>
        <p:spPr>
          <a:xfrm>
            <a:off x="8229600" y="6473825"/>
            <a:ext cx="758825" cy="247650"/>
          </a:xfrm>
        </p:spPr>
        <p:txBody>
          <a:bodyPr/>
          <a:lstStyle>
            <a:lvl1pPr>
              <a:defRPr/>
            </a:lvl1pPr>
          </a:lstStyle>
          <a:p>
            <a:fld id="{6D136EB6-D668-4C48-AAE2-08E0821C9313}" type="slidenum">
              <a:rPr lang="en-US" altLang="en-US"/>
              <a:pPr/>
              <a:t>‹#›</a:t>
            </a:fld>
            <a:endParaRPr lang="en-US" altLang="en-US"/>
          </a:p>
        </p:txBody>
      </p:sp>
    </p:spTree>
    <p:extLst>
      <p:ext uri="{BB962C8B-B14F-4D97-AF65-F5344CB8AC3E}">
        <p14:creationId xmlns:p14="http://schemas.microsoft.com/office/powerpoint/2010/main" val="369687356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02AA4D5-06C5-426F-B9B3-39C270BC4B3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4AACD57-347E-4D58-BF56-1E96F0375C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7CA86FE-CA7A-4524-90B6-A34AF528B134}"/>
              </a:ext>
            </a:extLst>
          </p:cNvPr>
          <p:cNvSpPr>
            <a:spLocks noGrp="1"/>
          </p:cNvSpPr>
          <p:nvPr>
            <p:ph type="sldNum" sz="quarter" idx="12"/>
          </p:nvPr>
        </p:nvSpPr>
        <p:spPr/>
        <p:txBody>
          <a:bodyPr/>
          <a:lstStyle>
            <a:lvl1pPr>
              <a:defRPr/>
            </a:lvl1pPr>
          </a:lstStyle>
          <a:p>
            <a:fld id="{9E195826-8281-48F6-AB47-E4F01A78DCF9}" type="slidenum">
              <a:rPr lang="en-US" altLang="en-US"/>
              <a:pPr/>
              <a:t>‹#›</a:t>
            </a:fld>
            <a:endParaRPr lang="en-US" altLang="en-US"/>
          </a:p>
        </p:txBody>
      </p:sp>
    </p:spTree>
    <p:extLst>
      <p:ext uri="{BB962C8B-B14F-4D97-AF65-F5344CB8AC3E}">
        <p14:creationId xmlns:p14="http://schemas.microsoft.com/office/powerpoint/2010/main" val="187486131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A5E77-C94D-4181-814A-121E3A50FAE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BBF7D0-BE4D-4D7A-9845-A9AF37794C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C55AF2-1F0E-495F-9961-71DE93836A3E}"/>
              </a:ext>
            </a:extLst>
          </p:cNvPr>
          <p:cNvSpPr>
            <a:spLocks noGrp="1"/>
          </p:cNvSpPr>
          <p:nvPr>
            <p:ph type="sldNum" sz="quarter" idx="12"/>
          </p:nvPr>
        </p:nvSpPr>
        <p:spPr/>
        <p:txBody>
          <a:bodyPr/>
          <a:lstStyle>
            <a:lvl1pPr>
              <a:defRPr/>
            </a:lvl1pPr>
          </a:lstStyle>
          <a:p>
            <a:fld id="{C5A5C0A8-A954-4FB7-BFC1-FF36383BE86C}" type="slidenum">
              <a:rPr lang="en-US" altLang="en-US"/>
              <a:pPr/>
              <a:t>‹#›</a:t>
            </a:fld>
            <a:endParaRPr lang="en-US" altLang="en-US"/>
          </a:p>
        </p:txBody>
      </p:sp>
    </p:spTree>
    <p:extLst>
      <p:ext uri="{BB962C8B-B14F-4D97-AF65-F5344CB8AC3E}">
        <p14:creationId xmlns:p14="http://schemas.microsoft.com/office/powerpoint/2010/main" val="348357926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F75B2B7-FCCC-4813-8BE8-4F6FF868B3B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47749F15-ABC3-4220-87AD-92A283550C9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35A1B0E-6665-48FC-A1B7-C8413C7122D4}"/>
              </a:ext>
            </a:extLst>
          </p:cNvPr>
          <p:cNvSpPr>
            <a:spLocks noGrp="1"/>
          </p:cNvSpPr>
          <p:nvPr>
            <p:ph type="sldNum" sz="quarter" idx="12"/>
          </p:nvPr>
        </p:nvSpPr>
        <p:spPr>
          <a:xfrm>
            <a:off x="8229600" y="6473825"/>
            <a:ext cx="758825" cy="247650"/>
          </a:xfrm>
        </p:spPr>
        <p:txBody>
          <a:bodyPr/>
          <a:lstStyle>
            <a:lvl1pPr>
              <a:defRPr/>
            </a:lvl1pPr>
          </a:lstStyle>
          <a:p>
            <a:fld id="{593EF8D6-C1BF-4BA3-9F39-840F400AEF95}" type="slidenum">
              <a:rPr lang="en-US" altLang="en-US"/>
              <a:pPr/>
              <a:t>‹#›</a:t>
            </a:fld>
            <a:endParaRPr lang="en-US" altLang="en-US"/>
          </a:p>
        </p:txBody>
      </p:sp>
    </p:spTree>
    <p:extLst>
      <p:ext uri="{BB962C8B-B14F-4D97-AF65-F5344CB8AC3E}">
        <p14:creationId xmlns:p14="http://schemas.microsoft.com/office/powerpoint/2010/main" val="134983746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D0FD553-E04A-442C-9539-4F1697E9E04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5A03596-464A-4FAB-A1D0-57EB10A63A3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4686102-87AA-449F-88DC-321A742232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01B0063-9E9A-4F8B-AAAF-FC7BA967DA8B}"/>
              </a:ext>
            </a:extLst>
          </p:cNvPr>
          <p:cNvSpPr>
            <a:spLocks noGrp="1"/>
          </p:cNvSpPr>
          <p:nvPr>
            <p:ph type="sldNum" sz="quarter" idx="12"/>
          </p:nvPr>
        </p:nvSpPr>
        <p:spPr/>
        <p:txBody>
          <a:bodyPr/>
          <a:lstStyle>
            <a:lvl1pPr>
              <a:defRPr/>
            </a:lvl1pPr>
          </a:lstStyle>
          <a:p>
            <a:fld id="{DFE6A66E-E571-440E-A0FA-52C68FD64C3E}" type="slidenum">
              <a:rPr lang="en-US" altLang="en-US"/>
              <a:pPr/>
              <a:t>‹#›</a:t>
            </a:fld>
            <a:endParaRPr lang="en-US" altLang="en-US"/>
          </a:p>
        </p:txBody>
      </p:sp>
    </p:spTree>
    <p:extLst>
      <p:ext uri="{BB962C8B-B14F-4D97-AF65-F5344CB8AC3E}">
        <p14:creationId xmlns:p14="http://schemas.microsoft.com/office/powerpoint/2010/main" val="41493774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71A73A3-AE0E-47DE-BF96-096A2DFD91D9}"/>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DE3FDAB-E563-4E30-B0CA-1760DBB174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D57DF4B-728F-4DD7-9401-D6A9FED21DE8}"/>
              </a:ext>
            </a:extLst>
          </p:cNvPr>
          <p:cNvSpPr>
            <a:spLocks noGrp="1"/>
          </p:cNvSpPr>
          <p:nvPr>
            <p:ph type="sldNum" sz="quarter" idx="12"/>
          </p:nvPr>
        </p:nvSpPr>
        <p:spPr/>
        <p:txBody>
          <a:bodyPr/>
          <a:lstStyle>
            <a:lvl1pPr>
              <a:defRPr/>
            </a:lvl1pPr>
          </a:lstStyle>
          <a:p>
            <a:fld id="{CCFF2911-8FB7-4857-B809-A6F60F0508D8}" type="slidenum">
              <a:rPr lang="en-US" altLang="en-US"/>
              <a:pPr/>
              <a:t>‹#›</a:t>
            </a:fld>
            <a:endParaRPr lang="en-US" altLang="en-US"/>
          </a:p>
        </p:txBody>
      </p:sp>
    </p:spTree>
    <p:extLst>
      <p:ext uri="{BB962C8B-B14F-4D97-AF65-F5344CB8AC3E}">
        <p14:creationId xmlns:p14="http://schemas.microsoft.com/office/powerpoint/2010/main" val="38946339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C197AED-4A7D-4F26-BE5B-97B2AE04E59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4BE7E71-C94C-4386-BA67-B299F4689B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6B88F543-EFB0-4956-B31D-9E965B07C0C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D713A8B-D3F4-48E7-ABF5-82650BCDE90B}"/>
              </a:ext>
            </a:extLst>
          </p:cNvPr>
          <p:cNvSpPr>
            <a:spLocks noGrp="1"/>
          </p:cNvSpPr>
          <p:nvPr>
            <p:ph type="sldNum" sz="quarter" idx="12"/>
          </p:nvPr>
        </p:nvSpPr>
        <p:spPr>
          <a:xfrm>
            <a:off x="8229600" y="6477000"/>
            <a:ext cx="762000" cy="247650"/>
          </a:xfrm>
        </p:spPr>
        <p:txBody>
          <a:bodyPr/>
          <a:lstStyle>
            <a:lvl1pPr>
              <a:defRPr/>
            </a:lvl1pPr>
          </a:lstStyle>
          <a:p>
            <a:fld id="{9698E768-BDEB-407D-B4B3-EE372C2090BE}" type="slidenum">
              <a:rPr lang="en-US" altLang="en-US"/>
              <a:pPr/>
              <a:t>‹#›</a:t>
            </a:fld>
            <a:endParaRPr lang="en-US" altLang="en-US"/>
          </a:p>
        </p:txBody>
      </p:sp>
    </p:spTree>
    <p:extLst>
      <p:ext uri="{BB962C8B-B14F-4D97-AF65-F5344CB8AC3E}">
        <p14:creationId xmlns:p14="http://schemas.microsoft.com/office/powerpoint/2010/main" val="158779571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DF45BC6-4D7D-49CA-9B20-C996498345A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B804252-FA20-4E2D-9A3F-B9E6A2798A0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CAE445F-9930-46CF-90BB-46B6862187CC}"/>
              </a:ext>
            </a:extLst>
          </p:cNvPr>
          <p:cNvSpPr>
            <a:spLocks noGrp="1"/>
          </p:cNvSpPr>
          <p:nvPr>
            <p:ph type="sldNum" sz="quarter" idx="12"/>
          </p:nvPr>
        </p:nvSpPr>
        <p:spPr/>
        <p:txBody>
          <a:bodyPr/>
          <a:lstStyle>
            <a:lvl1pPr>
              <a:defRPr/>
            </a:lvl1pPr>
          </a:lstStyle>
          <a:p>
            <a:fld id="{A17288BF-BA73-4D7F-857A-AFA0F73FA418}" type="slidenum">
              <a:rPr lang="en-US" altLang="en-US"/>
              <a:pPr/>
              <a:t>‹#›</a:t>
            </a:fld>
            <a:endParaRPr lang="en-US" altLang="en-US"/>
          </a:p>
        </p:txBody>
      </p:sp>
    </p:spTree>
    <p:extLst>
      <p:ext uri="{BB962C8B-B14F-4D97-AF65-F5344CB8AC3E}">
        <p14:creationId xmlns:p14="http://schemas.microsoft.com/office/powerpoint/2010/main" val="384515590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1145371-EA1D-49F9-BBB2-0C613175E2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47EB20E-EFC5-466B-8954-F08F05E4575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2B71536-571E-4AED-8BAE-3E3C308E6ABF}"/>
              </a:ext>
            </a:extLst>
          </p:cNvPr>
          <p:cNvSpPr>
            <a:spLocks noGrp="1"/>
          </p:cNvSpPr>
          <p:nvPr>
            <p:ph type="sldNum" sz="quarter" idx="12"/>
          </p:nvPr>
        </p:nvSpPr>
        <p:spPr/>
        <p:txBody>
          <a:bodyPr/>
          <a:lstStyle>
            <a:lvl1pPr>
              <a:defRPr/>
            </a:lvl1pPr>
          </a:lstStyle>
          <a:p>
            <a:fld id="{A693BD8F-15D1-4E90-BA77-2AC47A04DBE0}" type="slidenum">
              <a:rPr lang="en-US" altLang="en-US"/>
              <a:pPr/>
              <a:t>‹#›</a:t>
            </a:fld>
            <a:endParaRPr lang="en-US" altLang="en-US"/>
          </a:p>
        </p:txBody>
      </p:sp>
    </p:spTree>
    <p:extLst>
      <p:ext uri="{BB962C8B-B14F-4D97-AF65-F5344CB8AC3E}">
        <p14:creationId xmlns:p14="http://schemas.microsoft.com/office/powerpoint/2010/main" val="167818290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E4A02D2-C518-4DA7-B849-A831B0D0223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F284572-3167-4574-8917-DE5F41F7F815}"/>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C5EC87A-A6F3-472C-B817-6341DE8E11F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6E256B7-2139-44CA-BA2A-2BF48F341FAB}"/>
              </a:ext>
            </a:extLst>
          </p:cNvPr>
          <p:cNvSpPr>
            <a:spLocks noGrp="1"/>
          </p:cNvSpPr>
          <p:nvPr>
            <p:ph type="sldNum" sz="quarter" idx="12"/>
          </p:nvPr>
        </p:nvSpPr>
        <p:spPr/>
        <p:txBody>
          <a:bodyPr/>
          <a:lstStyle>
            <a:lvl1pPr>
              <a:defRPr/>
            </a:lvl1pPr>
          </a:lstStyle>
          <a:p>
            <a:fld id="{7DA95FB8-AD97-452A-80B4-92B6BF4E60A9}" type="slidenum">
              <a:rPr lang="en-US" altLang="en-US"/>
              <a:pPr/>
              <a:t>‹#›</a:t>
            </a:fld>
            <a:endParaRPr lang="en-US" altLang="en-US"/>
          </a:p>
        </p:txBody>
      </p:sp>
    </p:spTree>
    <p:extLst>
      <p:ext uri="{BB962C8B-B14F-4D97-AF65-F5344CB8AC3E}">
        <p14:creationId xmlns:p14="http://schemas.microsoft.com/office/powerpoint/2010/main" val="273860361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BAAA0CA-B3B3-44A2-888B-4970B1AE02A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682422C-3CCA-406A-8417-CA91937E0F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AD7ACBA-3648-476B-955F-4CD6300C804D}"/>
              </a:ext>
            </a:extLst>
          </p:cNvPr>
          <p:cNvSpPr>
            <a:spLocks noGrp="1"/>
          </p:cNvSpPr>
          <p:nvPr>
            <p:ph type="sldNum" sz="quarter" idx="12"/>
          </p:nvPr>
        </p:nvSpPr>
        <p:spPr/>
        <p:txBody>
          <a:bodyPr/>
          <a:lstStyle>
            <a:lvl1pPr>
              <a:defRPr/>
            </a:lvl1pPr>
          </a:lstStyle>
          <a:p>
            <a:fld id="{A75C0141-2F98-4632-B642-324B015BF48F}" type="slidenum">
              <a:rPr lang="en-US" altLang="en-US"/>
              <a:pPr/>
              <a:t>‹#›</a:t>
            </a:fld>
            <a:endParaRPr lang="en-US" altLang="en-US"/>
          </a:p>
        </p:txBody>
      </p:sp>
    </p:spTree>
    <p:extLst>
      <p:ext uri="{BB962C8B-B14F-4D97-AF65-F5344CB8AC3E}">
        <p14:creationId xmlns:p14="http://schemas.microsoft.com/office/powerpoint/2010/main" val="2704006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00506BD-B23A-4B16-B709-983E1817B65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5DC31F55-CDFE-4558-B677-EEA46AFD80B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47CE012-00D0-43B1-A750-FCA1C594F75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0962B12-55D1-4E77-B0E5-03FD2FE39C8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09DFB1C-2300-4705-92CE-6082ACB61BD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6BE3460A-77D3-48A0-8548-17337ADDE371}" type="slidenum">
              <a:rPr lang="en-US" altLang="en-US"/>
              <a:pPr/>
              <a:t>‹#›</a:t>
            </a:fld>
            <a:endParaRPr lang="en-US" altLang="en-US"/>
          </a:p>
        </p:txBody>
      </p:sp>
      <p:sp>
        <p:nvSpPr>
          <p:cNvPr id="10" name="Title Placeholder 9">
            <a:extLst>
              <a:ext uri="{FF2B5EF4-FFF2-40B4-BE49-F238E27FC236}">
                <a16:creationId xmlns:a16="http://schemas.microsoft.com/office/drawing/2014/main" id="{3E9768A0-C173-478F-A63E-B3E4A1F37C3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2ABB3DF-019D-4DF7-83A5-8B8B6D18FEF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A04DF5D9-E0FF-45E0-A83F-261BAA1655E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7476" r:id="rId1"/>
    <p:sldLayoutId id="2147487477" r:id="rId2"/>
    <p:sldLayoutId id="2147487478" r:id="rId3"/>
    <p:sldLayoutId id="2147487473" r:id="rId4"/>
    <p:sldLayoutId id="2147487479" r:id="rId5"/>
    <p:sldLayoutId id="2147487474" r:id="rId6"/>
    <p:sldLayoutId id="2147487480" r:id="rId7"/>
    <p:sldLayoutId id="2147487481" r:id="rId8"/>
    <p:sldLayoutId id="2147487482" r:id="rId9"/>
    <p:sldLayoutId id="2147487475" r:id="rId10"/>
    <p:sldLayoutId id="214748748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405E2B7-24ED-4198-8020-5546D02A7BC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do  you</a:t>
            </a: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do  with  the light  of  the world?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5428E1-B9EB-40B7-AB84-4E1BB52909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D99F88-C4C5-4EA4-83FF-DF2BC8172EC0}"/>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9:24-27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 second time they summoned the man who had been blind. “Give glory to God,” they said. “We know this man is a sinner.” He replied, “Whether he is a sinner or not, I don’t know. One thing I do know. I was blind but now I see!” Then they asked him, “What did he do to you? How did he open your eyes?” He answered, “I have told you already and you did not listen. Why do you want to hear it again? Do you want to become his disciples, too?”</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EE76AA-3CC9-4083-9EEE-DB701DEA95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7786A9-8AB3-4AF0-B7D3-3F739B63FFC8}"/>
              </a:ext>
            </a:extLst>
          </p:cNvPr>
          <p:cNvSpPr>
            <a:spLocks noGrp="1" noChangeArrowheads="1"/>
          </p:cNvSpPr>
          <p:nvPr>
            <p:ph idx="1"/>
          </p:nvPr>
        </p:nvSpPr>
        <p:spPr>
          <a:xfrm>
            <a:off x="381000" y="1066800"/>
            <a:ext cx="83820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9:28-34</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they hurled insults at him and said, “You are this fellow’s disciple! We are disciples of Moses!</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God spoke to Moses, but as for this fellow, we don’t even know where he comes from.” The man answered, “Now that is remarkable! You don’t know where he comes from, yet he opened my eyes. We know that God does not listen to sinners. He listens to the godly man who does his will. Nobody has ever heard of opening the eyes of a man born blind. If this man were not from God, he could do nothing.” To this they replied, “You were steeped in sin at birth; how dare you lecture us!” And they threw him out.</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B51243-4920-405A-880F-6FEB6D8CA8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3501B7-3F65-40B3-A39A-850D2DA30E2B}"/>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9:35-39</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heard that they had thrown him out, and when he found him, he said, “Do you believe in the Son of Man?” “Who is he, sir?” the man asked. “Tell me so that I may believe in him.”</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“You have now seen him; in fact, he is the one speaking with you.” Then the man said, “Lord, I believe,” and he worshiped him. Jesus said, “For judgment I have come into this world, so that the blind will see and those who see will become blind.”</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AE113D-6AC2-49E8-B78A-C42D601AF92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AFB6ED-4083-4348-9545-2F46F817B4B8}"/>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Did the Light Do?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v1-7</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359651-E8D8-469B-A224-E43D9CEAB6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E20F35-5580-412B-AC90-E6C0D32CE26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AD017CC-3194-4734-91DB-48B7FB29AC41}"/>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11F41F-FD59-4522-8864-BB8CA82631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C80253-9515-46D6-9312-0332411A6AD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Where did the idea that sin was 	passed to children from their 	parents come from?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A078D84-6AB7-4962-B150-2C5B98642349}"/>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1155E0-48D2-404E-8F7D-41E5DEA276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33EF8-101F-4FB9-B7C4-58D6F21E9162}"/>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Where did the idea that sin was 	passed to children from their 	parents come from?</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20:5 - You shall not bow down to them or worship them; for I, the </a:t>
            </a:r>
            <a:r>
              <a:rPr lang="en-US" sz="2600" b="1" cap="small" dirty="0">
                <a:solidFill>
                  <a:schemeClr val="tx1"/>
                </a:solidFill>
                <a:effectLst>
                  <a:outerShdw blurRad="38100" dist="38100" dir="2700000" algn="tl">
                    <a:srgbClr val="000000">
                      <a:alpha val="43137"/>
                    </a:srgbClr>
                  </a:outerShdw>
                </a:effectLst>
                <a:latin typeface="Arial" pitchFamily="34" charset="0"/>
                <a:cs typeface="Arial" pitchFamily="34" charset="0"/>
              </a:rPr>
              <a:t>Lord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God, am a jealous God,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punishing the children for the sin of the fathers to the third and fourth generation</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those who hate me.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497AF33-244D-48D0-BC4B-9D9994EDD09C}"/>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9E97EA-7FA6-4F91-A446-C1386B3F99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9E9707-3C57-49C4-94C9-514CE562D01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Where did the idea that sin was 	passed to children from their 	parents come from?</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109:14 - May the iniquity of his fathers be remembered before the </a:t>
            </a:r>
            <a:r>
              <a:rPr lang="en-US" sz="2600" b="1" cap="small" dirty="0">
                <a:solidFill>
                  <a:schemeClr val="tx1"/>
                </a:solidFill>
                <a:effectLst>
                  <a:outerShdw blurRad="38100" dist="38100" dir="2700000" algn="tl">
                    <a:srgbClr val="000000">
                      <a:alpha val="43137"/>
                    </a:srgbClr>
                  </a:outerShdw>
                </a:effectLst>
                <a:latin typeface="Arial" pitchFamily="34" charset="0"/>
                <a:cs typeface="Arial" pitchFamily="34" charset="0"/>
              </a:rPr>
              <a:t>Lord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may the sin of his mother never be blotted out. </a:t>
            </a:r>
          </a:p>
        </p:txBody>
      </p:sp>
      <p:sp>
        <p:nvSpPr>
          <p:cNvPr id="4" name="Rectangle 3">
            <a:extLst>
              <a:ext uri="{FF2B5EF4-FFF2-40B4-BE49-F238E27FC236}">
                <a16:creationId xmlns:a16="http://schemas.microsoft.com/office/drawing/2014/main" id="{FD905473-48B7-4AB5-B7EA-E28125F7B2C0}"/>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AF8E7-8EBD-4F48-8DD3-B0BABF4A42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C94B7C-C296-4EC4-9CC5-02DCE64C3AA3}"/>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Where did the idea that sin was 	passed to children from their 	parents come from?</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65:6-7 - I will not keep silent but will pay back in full; I will pay it back into their laps —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both your sins and the sins of your fathers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says the </a:t>
            </a:r>
            <a:r>
              <a:rPr lang="en-US" sz="2600" b="1" cap="small" dirty="0">
                <a:solidFill>
                  <a:schemeClr val="tx1"/>
                </a:solidFill>
                <a:effectLst>
                  <a:outerShdw blurRad="38100" dist="38100" dir="2700000" algn="tl">
                    <a:srgbClr val="000000">
                      <a:alpha val="43137"/>
                    </a:srgbClr>
                  </a:outerShdw>
                </a:effectLst>
                <a:latin typeface="Arial" pitchFamily="34" charset="0"/>
                <a:cs typeface="Arial" pitchFamily="34" charset="0"/>
              </a:rPr>
              <a:t>Lord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8F3BB7AC-8D94-42BD-80CC-A344B1C8A112}"/>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11801B-3600-43DF-B72A-00BF9950B8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35035F-4969-4AFE-A06C-CA43403B3550}"/>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Ezekiel 18: 14 &amp; 17 - Suppose this son has a son who sees all the sins his father  commits, and though he sees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does not do such 	things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He keeps my laws and follows my decrees.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not die for his father’s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will surely live.</a:t>
            </a:r>
          </a:p>
        </p:txBody>
      </p:sp>
      <p:sp>
        <p:nvSpPr>
          <p:cNvPr id="4" name="Rectangle 3">
            <a:extLst>
              <a:ext uri="{FF2B5EF4-FFF2-40B4-BE49-F238E27FC236}">
                <a16:creationId xmlns:a16="http://schemas.microsoft.com/office/drawing/2014/main" id="{0451E13D-BF64-473B-900C-8E785FC622F1}"/>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6FE16C-3E35-4550-9E65-E6902E614F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C53D86-4504-49B7-8828-7897031B4821}"/>
              </a:ext>
            </a:extLst>
          </p:cNvPr>
          <p:cNvSpPr>
            <a:spLocks noGrp="1" noChangeArrowheads="1"/>
          </p:cNvSpPr>
          <p:nvPr>
            <p:ph idx="1"/>
          </p:nvPr>
        </p:nvSpPr>
        <p:spPr>
          <a:xfrm>
            <a:off x="381000" y="1066800"/>
            <a:ext cx="83820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17:26-27 - From one man he made every nation of men, that they should inhabit the whole earth; and he determined the times set for them and the exact places where they should live.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did this so that men would seek him and perhaps reach out for him and find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though he is not far from each one of us.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518DC7-7678-46BB-9406-03B9C4EC96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AE46C3-C34A-4317-9D6F-C9D6922134B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sickness &amp; sin related?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disciples asked him, “Rabbi, who sinned, this man or his parents, that he was born blind?” “Neither this man nor his parents sinned,” said Jesus,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happened so that the work of God might be displayed in his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74050AA-0380-4F94-A1E8-C88A750C561A}"/>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141195-3809-4095-9734-E8DC62EB6B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412CAA-BC84-4096-ABE1-964350404C70}"/>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sickness &amp; sin related?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5:45 - He causes his sun to rise on the evil and the good, and sends rain on the righteous and the unrighteous.</a:t>
            </a:r>
          </a:p>
        </p:txBody>
      </p:sp>
      <p:sp>
        <p:nvSpPr>
          <p:cNvPr id="4" name="Rectangle 3">
            <a:extLst>
              <a:ext uri="{FF2B5EF4-FFF2-40B4-BE49-F238E27FC236}">
                <a16:creationId xmlns:a16="http://schemas.microsoft.com/office/drawing/2014/main" id="{8E1B4C54-7E3C-48A0-9DEF-C3A2F3090D3F}"/>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525A15-9D0A-4416-8011-9B130308A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F5D68B-A48F-428A-8BDE-75E6C6609109}"/>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sickness &amp; sin related?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5:45 - He causes his sun to rise on the evil and the good, and sends rain on the righteous and the unrighteous.</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Sickness - potentially - happens</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to everybody!</a:t>
            </a:r>
          </a:p>
        </p:txBody>
      </p:sp>
      <p:sp>
        <p:nvSpPr>
          <p:cNvPr id="4" name="Rectangle 3">
            <a:extLst>
              <a:ext uri="{FF2B5EF4-FFF2-40B4-BE49-F238E27FC236}">
                <a16:creationId xmlns:a16="http://schemas.microsoft.com/office/drawing/2014/main" id="{2372DA39-53DE-445C-8854-908BC5A5355C}"/>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FF143-DD96-44BA-9441-9E5F742F02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F3B9C7-F4B0-4F8F-86BC-4871133D6DA0}"/>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sickness &amp; sin related?</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Plagues of Pharaoh</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7:20 - 12:29</a:t>
            </a:r>
          </a:p>
        </p:txBody>
      </p:sp>
      <p:sp>
        <p:nvSpPr>
          <p:cNvPr id="4" name="Rectangle 3">
            <a:extLst>
              <a:ext uri="{FF2B5EF4-FFF2-40B4-BE49-F238E27FC236}">
                <a16:creationId xmlns:a16="http://schemas.microsoft.com/office/drawing/2014/main" id="{DC4A0CE1-AC98-4DD9-B920-68B6AFE4758B}"/>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76A058-32A4-4173-AD79-20DC8575F3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89E9F8-27AD-4A80-A92A-4A3149E8533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sickness &amp; sin related?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107:17 - Some became fools through their rebellious ways and suffered affliction because of their iniquities.</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71D98A8-FC28-467F-92FF-FDC0D6FD0AF7}"/>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52EA52-2561-48F1-9479-E33EBEA1FB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837750-7D3F-4F66-875D-D3812396C09F}"/>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uses </a:t>
            </a:r>
            <a:r>
              <a:rPr lang="en-US" sz="4400" b="1" u="sng" dirty="0">
                <a:solidFill>
                  <a:srgbClr val="990033"/>
                </a:solidFill>
                <a:effectLst>
                  <a:outerShdw blurRad="38100" dist="38100" dir="2700000" algn="tl">
                    <a:srgbClr val="000000">
                      <a:alpha val="43137"/>
                    </a:srgbClr>
                  </a:outerShdw>
                </a:effectLst>
                <a:latin typeface="Arial Narrow" pitchFamily="34" charset="0"/>
              </a:rPr>
              <a:t>adverse</a:t>
            </a:r>
            <a:r>
              <a:rPr lang="en-US" sz="4400" b="1" dirty="0">
                <a:solidFill>
                  <a:srgbClr val="990033"/>
                </a:solidFill>
                <a:effectLst>
                  <a:outerShdw blurRad="38100" dist="38100" dir="2700000" algn="tl">
                    <a:srgbClr val="000000">
                      <a:alpha val="43137"/>
                    </a:srgbClr>
                  </a:outerShdw>
                </a:effectLst>
                <a:latin typeface="Arial Narrow" pitchFamily="34" charset="0"/>
              </a:rPr>
              <a:t> situations to display God’s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0A2790D-1E40-4493-A659-2A3B26E8EFBB}"/>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30E6BB-2E82-4FAD-B592-F56F20DD66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4403C9-BEF8-4A06-9DDC-B53A8154A64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Miracles usually involve obedience!</a:t>
            </a:r>
            <a:endParaRPr lang="en-US" sz="2800" dirty="0">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1C39243-E475-4C4B-96EB-9ED03AAEBFC2}"/>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87696E-FA9E-4E0B-A39B-F465D1D2FE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82B04F-EB2D-46CF-9DAC-084A4BCA185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Miracles usually involve obedience!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17:27 - But so that we may not offend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to the lake and throw out your line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Take the first fish you catch; open its mouth and you will find a four-drachma coin. Take it and give it to them for my tax and yours.</a:t>
            </a:r>
          </a:p>
        </p:txBody>
      </p:sp>
      <p:sp>
        <p:nvSpPr>
          <p:cNvPr id="4" name="Rectangle 3">
            <a:extLst>
              <a:ext uri="{FF2B5EF4-FFF2-40B4-BE49-F238E27FC236}">
                <a16:creationId xmlns:a16="http://schemas.microsoft.com/office/drawing/2014/main" id="{E3B7459B-32AF-497D-902B-585B362B0AE6}"/>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40D7DD-0044-4972-B2D1-36CA798992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EEA839-2E3D-42D5-9891-DA113DF7968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Miracles usually involve obedience!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3:5 - He looked around at them in anger and, deeply distressed at their stubborn hearts, said to the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Stretch out your hand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stretched it 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his hand was completely restored.</a:t>
            </a:r>
          </a:p>
        </p:txBody>
      </p:sp>
      <p:sp>
        <p:nvSpPr>
          <p:cNvPr id="4" name="Rectangle 3">
            <a:extLst>
              <a:ext uri="{FF2B5EF4-FFF2-40B4-BE49-F238E27FC236}">
                <a16:creationId xmlns:a16="http://schemas.microsoft.com/office/drawing/2014/main" id="{7BD2212B-C6C1-4260-84A7-513C98FE69B5}"/>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0732FA-FF6F-47E7-8A5B-95BADC5E20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DCE5FC-28B3-4E58-B80F-FD21CBAFC670}"/>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Miracles usually involve obedience!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5:4 &amp; 6 - When he had finished speaking, he said to Simon,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out into deep water, and let down the nets for a catch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done so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caught such a large number of fish that their nets began to break. </a:t>
            </a:r>
          </a:p>
        </p:txBody>
      </p:sp>
      <p:sp>
        <p:nvSpPr>
          <p:cNvPr id="4" name="Rectangle 3">
            <a:extLst>
              <a:ext uri="{FF2B5EF4-FFF2-40B4-BE49-F238E27FC236}">
                <a16:creationId xmlns:a16="http://schemas.microsoft.com/office/drawing/2014/main" id="{75BE45B5-8332-47E4-B568-7576BA48F221}"/>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F41E08-B10B-4625-951A-E41D6B502F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BAF2B2-2ED6-47C3-9974-33C0CB19522B}"/>
              </a:ext>
            </a:extLst>
          </p:cNvPr>
          <p:cNvSpPr>
            <a:spLocks noGrp="1" noChangeArrowheads="1"/>
          </p:cNvSpPr>
          <p:nvPr>
            <p:ph idx="1"/>
          </p:nvPr>
        </p:nvSpPr>
        <p:spPr>
          <a:xfrm>
            <a:off x="381000" y="1066800"/>
            <a:ext cx="83820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17:26-27 - From one man he made every nation of men, that they should inhabit the whole earth; and he determined the times set for them and the exact places where they should live.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did this so that men would seek him and perhaps reach out for him and find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though he is not far from each one of us.</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world is stumbling around in the darkness trying to find God!</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89B7FF-73CA-47DB-8487-CD389D6752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7EF0B9-1CF1-4F9F-A481-FC7358D1AE3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lets you get in on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Miracles usually involve obedience!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5:24-25 - But that you may know that the Son of Man has authority on earth to forgive sins He said to the paralyzed man, “I tell you, get up,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your mat and go home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Immediately he stood up in front of them, took what he had been lying on and went home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praising God.</a:t>
            </a:r>
          </a:p>
        </p:txBody>
      </p:sp>
      <p:sp>
        <p:nvSpPr>
          <p:cNvPr id="4" name="Rectangle 3">
            <a:extLst>
              <a:ext uri="{FF2B5EF4-FFF2-40B4-BE49-F238E27FC236}">
                <a16:creationId xmlns:a16="http://schemas.microsoft.com/office/drawing/2014/main" id="{2CA6D0A3-109C-4419-B53C-2A19C1878F5D}"/>
              </a:ext>
            </a:extLst>
          </p:cNvPr>
          <p:cNvSpPr/>
          <p:nvPr/>
        </p:nvSpPr>
        <p:spPr>
          <a:xfrm>
            <a:off x="762000" y="152400"/>
            <a:ext cx="7848600" cy="523875"/>
          </a:xfrm>
          <a:prstGeom prst="rect">
            <a:avLst/>
          </a:prstGeom>
        </p:spPr>
        <p:txBody>
          <a:bodyPr>
            <a:spAutoFit/>
          </a:bodyPr>
          <a:lstStyle/>
          <a:p>
            <a:pPr algn="ctr">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What Did the Light Do?</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8C37B0-E834-4968-AB03-5B7D18F2D9C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2C565C-D29A-434B-881C-E5BFDBB76AB5}"/>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Did the Light Do?</a:t>
            </a:r>
            <a:r>
              <a:rPr lang="en-US" sz="4400" b="1" dirty="0">
                <a:solidFill>
                  <a:schemeClr val="accent1">
                    <a:lumMod val="50000"/>
                  </a:schemeClr>
                </a:solidFill>
                <a:effectLst>
                  <a:outerShdw blurRad="38100" dist="38100" dir="2700000" algn="tl">
                    <a:srgbClr val="000000">
                      <a:alpha val="43137"/>
                    </a:srgbClr>
                  </a:outerShdw>
                </a:effectLst>
                <a:latin typeface="Arial Narrow" pitchFamily="34" charset="0"/>
              </a:rPr>
              <a:t> </a:t>
            </a:r>
            <a:r>
              <a:rPr lang="en-US" sz="2800" b="1" dirty="0">
                <a:solidFill>
                  <a:srgbClr val="002060"/>
                </a:solidFill>
                <a:effectLst>
                  <a:outerShdw blurRad="38100" dist="38100" dir="2700000" algn="tl">
                    <a:srgbClr val="000000">
                      <a:alpha val="43137"/>
                    </a:srgbClr>
                  </a:outerShdw>
                </a:effectLst>
                <a:latin typeface="Arial Narrow"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v1-7</a:t>
            </a:r>
          </a:p>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is the Light Accepted?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v8-38</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9AC26D-F860-4903-97D3-B8B21E1133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D85C3A-4FFB-4B8E-8E97-7F1FB8F4EA1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 </a:t>
            </a:r>
            <a:r>
              <a:rPr lang="en-US" sz="2800" b="1" dirty="0">
                <a:solidFill>
                  <a:schemeClr val="tx1"/>
                </a:solidFill>
                <a:effectLst>
                  <a:outerShdw blurRad="38100" dist="38100" dir="2700000" algn="tl">
                    <a:srgbClr val="000000">
                      <a:alpha val="43137"/>
                    </a:srgbClr>
                  </a:outerShdw>
                </a:effectLst>
                <a:latin typeface="Arial Narrow" pitchFamily="34" charset="0"/>
              </a:rPr>
              <a:t>- v8-34</a:t>
            </a:r>
          </a:p>
        </p:txBody>
      </p:sp>
      <p:sp>
        <p:nvSpPr>
          <p:cNvPr id="4" name="Rectangle 3">
            <a:extLst>
              <a:ext uri="{FF2B5EF4-FFF2-40B4-BE49-F238E27FC236}">
                <a16:creationId xmlns:a16="http://schemas.microsoft.com/office/drawing/2014/main" id="{312599C4-6BCA-46E4-9FD4-473D463014B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879951-750C-4A2E-BB96-8FD11259BC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190044-BEE2-4982-B8ED-89A1EB6E205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not the blind man.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neighbors and those who had formerly seen him begging asked, “Isn’t this the same man who used to sit and beg?” Some claimed that he was. Others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he only looks like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he himself insisted, “I am the man.” - v8-9</a:t>
            </a:r>
          </a:p>
        </p:txBody>
      </p:sp>
      <p:sp>
        <p:nvSpPr>
          <p:cNvPr id="4" name="Rectangle 3">
            <a:extLst>
              <a:ext uri="{FF2B5EF4-FFF2-40B4-BE49-F238E27FC236}">
                <a16:creationId xmlns:a16="http://schemas.microsoft.com/office/drawing/2014/main" id="{77897664-8BD4-4073-8895-7327C5E3A1F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B0B137-F4ED-4695-B607-CEA13DC7DC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87383D-63F8-4AAA-97D5-EC73EF6B940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was the blind man but had 	never been blind.</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Jews still did not believe that he had been blind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had received his sight until they sent for the man’s parents. - v18</a:t>
            </a:r>
          </a:p>
        </p:txBody>
      </p:sp>
      <p:sp>
        <p:nvSpPr>
          <p:cNvPr id="4" name="Rectangle 3">
            <a:extLst>
              <a:ext uri="{FF2B5EF4-FFF2-40B4-BE49-F238E27FC236}">
                <a16:creationId xmlns:a16="http://schemas.microsoft.com/office/drawing/2014/main" id="{61D53EB9-688C-420E-8629-6AFDC416A01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40842A-FA78-488C-A3C1-54AF8B202B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D5BF2F-0B6C-42F2-A513-E44CAA557B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was not telling the truth.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 second time they summoned the man who had been blind. “Give glory to God,” they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know this man is a sinner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v24</a:t>
            </a:r>
          </a:p>
        </p:txBody>
      </p:sp>
      <p:sp>
        <p:nvSpPr>
          <p:cNvPr id="4" name="Rectangle 3">
            <a:extLst>
              <a:ext uri="{FF2B5EF4-FFF2-40B4-BE49-F238E27FC236}">
                <a16:creationId xmlns:a16="http://schemas.microsoft.com/office/drawing/2014/main" id="{DF561DBC-46A7-444B-B519-02BB444F883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6767E-AF87-4EE8-840B-5653B188F3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C37903-08C1-458A-A582-A2864E2431A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was not telling the truth.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 second time they summoned the man who had been blind. “Give glory to God,” they said. “We know this man is a sinner.” - v24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was blind but now I see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opened my eyes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this man were not from God, He could do nothing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v33</a:t>
            </a:r>
          </a:p>
        </p:txBody>
      </p:sp>
      <p:sp>
        <p:nvSpPr>
          <p:cNvPr id="4" name="Rectangle 3">
            <a:extLst>
              <a:ext uri="{FF2B5EF4-FFF2-40B4-BE49-F238E27FC236}">
                <a16:creationId xmlns:a16="http://schemas.microsoft.com/office/drawing/2014/main" id="{B3B8A700-C31E-4FEF-AE3E-B057A7F5C7C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4E316D-1124-4720-BBA2-DC60C11C7A6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FCDD68-B624-4924-B7D2-3EFFE388E8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They kicked him out of the 	synagogue.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this they replied, “You were steeped in sin at birth; how dare you lecture 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threw him 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v34</a:t>
            </a:r>
          </a:p>
        </p:txBody>
      </p:sp>
      <p:sp>
        <p:nvSpPr>
          <p:cNvPr id="4" name="Rectangle 3">
            <a:extLst>
              <a:ext uri="{FF2B5EF4-FFF2-40B4-BE49-F238E27FC236}">
                <a16:creationId xmlns:a16="http://schemas.microsoft.com/office/drawing/2014/main" id="{757995AD-0C42-4CA8-8FCD-B399276A5DE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449EAD-ECF7-451F-B5AF-E0D7E7A669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8FCC45-4408-4283-9031-38A3ACCC3C9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were their conclusions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about Jesus?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E632FD3-4DFE-400D-B401-068F555354F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C1A661-5044-4CBE-83E4-7597E8FD87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81FD77-4A31-4DE5-86BC-33F6524CE8E0}"/>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were their conclusions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about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Jesus was not from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Some of the Pharisees said, “This man is not from God, for he does not keep the Sabbath.” - v16</a:t>
            </a:r>
          </a:p>
        </p:txBody>
      </p:sp>
      <p:sp>
        <p:nvSpPr>
          <p:cNvPr id="4" name="Rectangle 3">
            <a:extLst>
              <a:ext uri="{FF2B5EF4-FFF2-40B4-BE49-F238E27FC236}">
                <a16:creationId xmlns:a16="http://schemas.microsoft.com/office/drawing/2014/main" id="{AC2896E2-DAB0-4E11-800F-D96862302E2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5C7DC6-9882-4200-9552-3171F8C0D8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90DFB7-3B30-48CE-A0A8-90A1697983BC}"/>
              </a:ext>
            </a:extLst>
          </p:cNvPr>
          <p:cNvSpPr>
            <a:spLocks noGrp="1" noChangeArrowheads="1"/>
          </p:cNvSpPr>
          <p:nvPr>
            <p:ph idx="1"/>
          </p:nvPr>
        </p:nvSpPr>
        <p:spPr>
          <a:xfrm>
            <a:off x="381000" y="1066800"/>
            <a:ext cx="83820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8:12 - I am the light of the world. Whoever follows me will never walk in darkness, but will have the light of life.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730F44-768E-4A72-8F01-5DEB6E80A6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0BA5D6-2A10-44F0-A7BD-E71DB6FAB823}"/>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were their conclusions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about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Jesus was a sinner.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this man is a sinner.” - v24</a:t>
            </a:r>
          </a:p>
        </p:txBody>
      </p:sp>
      <p:sp>
        <p:nvSpPr>
          <p:cNvPr id="4" name="Rectangle 3">
            <a:extLst>
              <a:ext uri="{FF2B5EF4-FFF2-40B4-BE49-F238E27FC236}">
                <a16:creationId xmlns:a16="http://schemas.microsoft.com/office/drawing/2014/main" id="{2E2A09A4-2444-471B-A94A-B74AC84D7C8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44CF59-374F-4C90-88A2-B50D2A3EF7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A0E199-5630-4D66-8AE4-3508E238890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does God say about</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this kind of thinking?</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whoever does not believe stands condemned already because he has not believed in the name of God’s one and only Son.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verdict: Light has come into the world, but men loved darkness instead of light because their deeds were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John 3:18-19</a:t>
            </a:r>
          </a:p>
        </p:txBody>
      </p:sp>
      <p:sp>
        <p:nvSpPr>
          <p:cNvPr id="4" name="Rectangle 3">
            <a:extLst>
              <a:ext uri="{FF2B5EF4-FFF2-40B4-BE49-F238E27FC236}">
                <a16:creationId xmlns:a16="http://schemas.microsoft.com/office/drawing/2014/main" id="{34B7282A-CD2A-4C81-8425-ADCC6358047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D8E0CA-316C-4B96-A6C1-724C0C5993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95ECA5-CD3E-492F-890D-C69A2C39840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Some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in spite of the evidence.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v8-34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Some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even though their faith may be progressive. </a:t>
            </a:r>
            <a:r>
              <a:rPr lang="en-US" sz="2800" b="1" dirty="0">
                <a:solidFill>
                  <a:schemeClr val="tx1"/>
                </a:solidFill>
                <a:effectLst>
                  <a:outerShdw blurRad="38100" dist="38100" dir="2700000" algn="tl">
                    <a:srgbClr val="000000">
                      <a:alpha val="43137"/>
                    </a:srgbClr>
                  </a:outerShdw>
                </a:effectLst>
                <a:latin typeface="Arial Narrow" pitchFamily="34" charset="0"/>
              </a:rPr>
              <a:t>- v35-38</a:t>
            </a:r>
          </a:p>
        </p:txBody>
      </p:sp>
      <p:sp>
        <p:nvSpPr>
          <p:cNvPr id="4" name="Rectangle 3">
            <a:extLst>
              <a:ext uri="{FF2B5EF4-FFF2-40B4-BE49-F238E27FC236}">
                <a16:creationId xmlns:a16="http://schemas.microsoft.com/office/drawing/2014/main" id="{AC5A405E-7129-4642-BF9F-DD94321AAC0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866208-D771-4505-9B8C-CC898B6223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5FD690-8CD4-44E4-9205-CB221D3ADB1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Some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even though their faith may be progressive.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Jesus is a well known man.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then were your eyes opened?” they demanded. He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man they call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made some mud and put it on my eyes. - v10-11</a:t>
            </a:r>
          </a:p>
        </p:txBody>
      </p:sp>
      <p:sp>
        <p:nvSpPr>
          <p:cNvPr id="4" name="Rectangle 3">
            <a:extLst>
              <a:ext uri="{FF2B5EF4-FFF2-40B4-BE49-F238E27FC236}">
                <a16:creationId xmlns:a16="http://schemas.microsoft.com/office/drawing/2014/main" id="{D30E300F-7F5C-4080-9F8E-80E38C9A59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BBFFCF-5244-4173-A98F-7C0FD1189F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7DFECB-D9F3-458A-89B6-FB7E48C2B8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Some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even though their faith may be progressive.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is a prophet.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they turned again to the blind man, “What have you to say about him? It was your eyes he opened.” The man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a prophet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v17</a:t>
            </a:r>
          </a:p>
        </p:txBody>
      </p:sp>
      <p:sp>
        <p:nvSpPr>
          <p:cNvPr id="4" name="Rectangle 3">
            <a:extLst>
              <a:ext uri="{FF2B5EF4-FFF2-40B4-BE49-F238E27FC236}">
                <a16:creationId xmlns:a16="http://schemas.microsoft.com/office/drawing/2014/main" id="{4FB3CC32-D2E3-4E35-B42F-528E0881C18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C5197D-32B7-4BB3-AB6F-4EC260EC9B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5462CD-E82C-4327-819E-027890AE55A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Some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t>
            </a:r>
            <a:r>
              <a:rPr lang="en-US" sz="4400" b="1" dirty="0">
                <a:solidFill>
                  <a:srgbClr val="990033"/>
                </a:solidFill>
                <a:effectLst>
                  <a:outerShdw blurRad="38100" dist="38100" dir="2700000" algn="tl">
                    <a:srgbClr val="000000">
                      <a:alpha val="43137"/>
                    </a:srgbClr>
                  </a:outerShdw>
                </a:effectLst>
                <a:latin typeface="Arial Narrow" pitchFamily="34" charset="0"/>
              </a:rPr>
              <a:t> the light even though their faith may be progressive.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Jesus is a godly man who 	obeys God.</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 man answered, “Now that is remarkable! You don’t know where he comes from, yet he opened my eyes. We know that God does not listen to sinners.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listens to the godly man who does his will</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v30-31</a:t>
            </a:r>
          </a:p>
        </p:txBody>
      </p:sp>
      <p:sp>
        <p:nvSpPr>
          <p:cNvPr id="4" name="Rectangle 3">
            <a:extLst>
              <a:ext uri="{FF2B5EF4-FFF2-40B4-BE49-F238E27FC236}">
                <a16:creationId xmlns:a16="http://schemas.microsoft.com/office/drawing/2014/main" id="{DC7A3E8C-1BDC-427C-AD0A-86910C4A342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A5C72E-B344-4981-BB99-1198939B97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EAAFD5-0EEC-4B4A-BE17-A93CBF576C6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Jesus is the Son of Man.</a:t>
            </a:r>
          </a:p>
          <a:p>
            <a:pPr algn="just">
              <a:buFont typeface="Wingdings 2" panose="05020102010507070707" pitchFamily="18" charset="2"/>
              <a:buNone/>
              <a:defRPr/>
            </a:pP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heard that they had thrown him out, and when he found him,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you believe in the Son of Man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he, sir?” the man asked. “Tell me so that I may believe in him.” Jesus said, “You have now seen him; in fact, he is the one speaking with you.” Then the man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I believe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worshiped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v35-38</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8F4D782-9C9A-4BEC-9ADA-97D63D1F2C2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DF6876-D156-42B6-93C9-E87777EDEE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A5DCC3-E4C3-463B-97A8-804DA49368E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Which of these decisions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are you going to make?</a:t>
            </a:r>
          </a:p>
          <a:p>
            <a:pPr algn="just">
              <a:buFont typeface="Wingdings 2" panose="05020102010507070707" pitchFamily="18" charset="2"/>
              <a:buNone/>
              <a:defRPr/>
            </a:pP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For judgment I have come into this world, so that the blind will see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see will become blind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v39</a:t>
            </a:r>
          </a:p>
          <a:p>
            <a:pPr algn="just">
              <a:buFont typeface="Wingdings 2" panose="05020102010507070707" pitchFamily="18" charset="2"/>
              <a:buNone/>
              <a:defRPr/>
            </a:pP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3FDD940-8957-4AA7-9810-C45CC57B306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0ED622-7076-4A40-9C27-AC2F2CB34B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8266BD-7C95-46B9-A3BE-15AFE39B7039}"/>
              </a:ext>
            </a:extLst>
          </p:cNvPr>
          <p:cNvSpPr>
            <a:spLocks noGrp="1" noChangeArrowheads="1"/>
          </p:cNvSpPr>
          <p:nvPr>
            <p:ph idx="1"/>
          </p:nvPr>
        </p:nvSpPr>
        <p:spPr>
          <a:xfrm>
            <a:off x="457200" y="1143000"/>
            <a:ext cx="8229600" cy="5715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Which of these decisions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are you going to make?</a:t>
            </a:r>
          </a:p>
          <a:p>
            <a:pPr algn="just">
              <a:buFont typeface="Wingdings 2" panose="05020102010507070707" pitchFamily="18" charset="2"/>
              <a:buNone/>
              <a:defRPr/>
            </a:pP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For judgment I have come into this world, so that the blind will see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see will become blind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v39</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lives by the truth comes into the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it may be seen plainly that what he has done has been done through God. - John 3:21</a:t>
            </a:r>
          </a:p>
          <a:p>
            <a:pPr algn="just">
              <a:buFont typeface="Wingdings 2" panose="05020102010507070707" pitchFamily="18" charset="2"/>
              <a:buNone/>
              <a:defRPr/>
            </a:pP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AC03DE-6DA9-49E0-BE64-3A97BF19FD7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is the Light Accepted?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68A99E-A6A6-4655-956A-D7EF34334A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7F711D-ED76-4BA1-8358-502599ED9B3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What’s your choice?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To continue to stumble around in the darkness?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Are you ready to come to the light?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401B09-6315-4684-8C47-5801CDFF62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78CE7D-5EFB-470B-8DF0-3BED86CF2DCE}"/>
              </a:ext>
            </a:extLst>
          </p:cNvPr>
          <p:cNvSpPr>
            <a:spLocks noGrp="1" noChangeArrowheads="1"/>
          </p:cNvSpPr>
          <p:nvPr>
            <p:ph idx="1"/>
          </p:nvPr>
        </p:nvSpPr>
        <p:spPr>
          <a:xfrm>
            <a:off x="381000" y="1066800"/>
            <a:ext cx="8382000" cy="5638800"/>
          </a:xfrm>
        </p:spPr>
        <p:txBody>
          <a:bodyPr>
            <a:normAutofit/>
          </a:bodyPr>
          <a:lstStyle/>
          <a:p>
            <a:pPr algn="ctr">
              <a:buFont typeface="Wingdings 2" panose="05020102010507070707" pitchFamily="18" charset="2"/>
              <a:buNone/>
              <a:defRPr/>
            </a:pPr>
            <a:endPar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endPar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you do</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with the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light of the world?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252609-E231-4A24-9FBA-36F52327DB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B0CAC6-2B96-4BE3-91DC-C3EB9E0F7B90}"/>
              </a:ext>
            </a:extLst>
          </p:cNvPr>
          <p:cNvSpPr>
            <a:spLocks noGrp="1" noChangeArrowheads="1"/>
          </p:cNvSpPr>
          <p:nvPr>
            <p:ph idx="1"/>
          </p:nvPr>
        </p:nvSpPr>
        <p:spPr>
          <a:xfrm>
            <a:off x="381000" y="1066800"/>
            <a:ext cx="83820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9:1-7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As he went along, he saw a man blind from birth. His disciples asked him, “Rabbi, who sinned, this man or his parents, that he was born blind?” “Neither this man nor his parents sinned,” said Jesus, “but this happened so that the work of God might be displayed in his life. As long as it is day, we must do the work of him who sent me. Night is coming, when no one can work. While I am in the world, I am the light of the world.”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Having said this, he spit on the ground, made some mud with the saliva, and put it on the man’s eyes. “Go,” he told him, “wash in the Pool of Siloam” (this word means Sent). So the man went and washed, and came home seeing.</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86266F-1B2A-4345-B53F-B76FD7B07F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045F91-4ABC-4A5E-A328-527A556D36F9}"/>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9:8-12</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His neighbors and those who had formerly seen him begging asked, “Isn’t this the same man who used to sit and beg?” Some claimed that he was. Others said, “No, he only looks like him.” But he himself insisted, “I am the man.” “How then were your eyes opened?” they demanded. He replied, “The man they call Jesus made some mud and put it on my eyes. He told me to go to Siloam and wash. So I went and washed, and then I could see.” “Where is this man?” they asked him. “I don’t know,” he said.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395E01-7F7F-4639-A981-78E7ED1821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15DA14-20F2-4108-B4C2-6C0200F4A2F5}"/>
              </a:ext>
            </a:extLst>
          </p:cNvPr>
          <p:cNvSpPr>
            <a:spLocks noGrp="1" noChangeArrowheads="1"/>
          </p:cNvSpPr>
          <p:nvPr>
            <p:ph idx="1"/>
          </p:nvPr>
        </p:nvSpPr>
        <p:spPr>
          <a:xfrm>
            <a:off x="381000" y="1066800"/>
            <a:ext cx="83820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9:13-17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They brought to the Pharisees the man who had been blind. Now the day on which Jesus had made the mud and opened the man’s eyes was a Sabbath. Therefore the Pharisees also asked him how he had received his sight. “He put mud on my eyes,” the man replied, “and I washed, and now I see.” Some of the Pharisees said, “This man is not from God, for he does not keep the Sabbath.” But others asked, “How can a sinner do such miraculous signs?” So they were divided. Finally they turned again to the blind man, “What have you to say about him? It was your eyes he opened.” The man replied, “He is a prophet.”</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8B6BAE-E65E-4246-8F94-F347A5E33A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8FCA55-1430-4921-BF90-C359BCAE7ABE}"/>
              </a:ext>
            </a:extLst>
          </p:cNvPr>
          <p:cNvSpPr>
            <a:spLocks noGrp="1" noChangeArrowheads="1"/>
          </p:cNvSpPr>
          <p:nvPr>
            <p:ph idx="1"/>
          </p:nvPr>
        </p:nvSpPr>
        <p:spPr>
          <a:xfrm>
            <a:off x="381000" y="1066800"/>
            <a:ext cx="83820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9:18-23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 Jews still did not believe that he had been blind and had received his sight until they sent for the man’s parents. “Is this your son?” they asked. “Is this the one you say was born blind? How is it that now he can see?” “We know he is our son,” the parents answered, “and we know he was born blind. But how he can see now, or who opened his eyes, we don’t know. Ask him. He is of age; he will speak for himself.” His parents said this because they were afraid of the Jews, for already the Jews had decided that anyone who acknowledged that Jesus was the Christ would be put out of the synagogue. That was why his parents said, “He is of age; ask him.”</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40559</TotalTime>
  <Words>3386</Words>
  <Application>Microsoft Office PowerPoint</Application>
  <PresentationFormat>On-screen Show (4:3)</PresentationFormat>
  <Paragraphs>264</Paragraphs>
  <Slides>49</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 Narrow</vt:lpstr>
      <vt:lpstr>Arial</vt:lpstr>
      <vt:lpstr>Lucida Sans Unicode</vt:lpstr>
      <vt:lpstr>Wingdings 2</vt:lpstr>
      <vt:lpstr>Calibri</vt:lpstr>
      <vt:lpstr>Times New Roman</vt:lpstr>
      <vt:lpstr>Trek</vt:lpstr>
      <vt:lpstr>what  do  you do  with  the light  of  the world?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1941</cp:revision>
  <dcterms:created xsi:type="dcterms:W3CDTF">2005-04-23T22:37:40Z</dcterms:created>
  <dcterms:modified xsi:type="dcterms:W3CDTF">2021-02-05T19:42:57Z</dcterms:modified>
</cp:coreProperties>
</file>