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398" r:id="rId2"/>
    <p:sldId id="781" r:id="rId3"/>
    <p:sldId id="678" r:id="rId4"/>
    <p:sldId id="700" r:id="rId5"/>
    <p:sldId id="820" r:id="rId6"/>
    <p:sldId id="821" r:id="rId7"/>
    <p:sldId id="822" r:id="rId8"/>
    <p:sldId id="833" r:id="rId9"/>
    <p:sldId id="823" r:id="rId10"/>
    <p:sldId id="824" r:id="rId11"/>
    <p:sldId id="825" r:id="rId12"/>
    <p:sldId id="826" r:id="rId13"/>
    <p:sldId id="827" r:id="rId14"/>
    <p:sldId id="828" r:id="rId15"/>
    <p:sldId id="795" r:id="rId16"/>
    <p:sldId id="832" r:id="rId17"/>
    <p:sldId id="834" r:id="rId18"/>
    <p:sldId id="835" r:id="rId19"/>
    <p:sldId id="829" r:id="rId20"/>
    <p:sldId id="830" r:id="rId21"/>
    <p:sldId id="831" r:id="rId22"/>
    <p:sldId id="699" r:id="rId23"/>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4FEFFDAD-1D6A-443A-B297-2010463E1D45}"/>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2F0A7186-3F2A-4260-81C4-4BA0A00A5A0E}"/>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5F9F2322-ABB2-4C97-8880-7448ED6A6A8F}"/>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0206B94E-FCD4-4B6F-B636-379339D4FD86}"/>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A5AE60F9-8F38-49C7-9776-124BF78ECEF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898E10B-27B6-4D20-97CA-1074BDEF81D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D588615D-6951-46F9-BF8F-3D50DCDE03E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3AB21505-92A6-4279-B27E-C597CC256DE8}" type="datetimeFigureOut">
              <a:rPr lang="en-US"/>
              <a:pPr>
                <a:defRPr/>
              </a:pPr>
              <a:t>2/5/2021</a:t>
            </a:fld>
            <a:endParaRPr lang="en-US"/>
          </a:p>
        </p:txBody>
      </p:sp>
      <p:sp>
        <p:nvSpPr>
          <p:cNvPr id="4" name="Slide Image Placeholder 3">
            <a:extLst>
              <a:ext uri="{FF2B5EF4-FFF2-40B4-BE49-F238E27FC236}">
                <a16:creationId xmlns:a16="http://schemas.microsoft.com/office/drawing/2014/main" id="{EC041E46-A4A1-4588-B615-01D552CF00F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885AC120-A6D0-4B33-8E0A-B3ADBA6469B9}"/>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D842BA6-58EA-4DC0-8084-EC1AAFBD387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B105AEA3-F2A0-4C10-973B-489F125CFA2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40114EB-2BC8-4E0A-BEB5-62D39C6B6C6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1A936FA0-E5EE-44F2-9DF3-44D47AE482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13E97CB9-8506-4759-B98B-5C9CD14209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BF778784-B0EE-4EEC-88B7-772E28F0E2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5026DE-9F0E-44A2-B810-09409F2DC2A2}"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1E99EB5D-ACDC-4C1D-822B-CF6E46FEB9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49176EDF-E0DF-49C2-95F7-0416E657D5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D12D2C60-2E26-4331-A7C3-A531320077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3E877AC-56AF-42BF-ADAF-B51F65D6A138}"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67AB8AE-5B5F-48B2-BD83-6D67B5DB7E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C7544115-60B7-49B4-AECC-31564019FE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49415485-4EFC-466D-B2B6-40AF8ADBBB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614DA8-32D7-46DC-98A4-787A7E39DA21}"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C58D2FE-CC55-4D04-8100-1929FDE53A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AFD85F4A-A095-4C18-9D47-370DD60820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A592B8DC-EB6B-4038-8F07-D2BAD7AE09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CC0B39-481E-4FA2-9ACF-0AC606BA2B19}"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C95810B1-B69C-488F-B30F-6FD69C547A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994725FC-3006-4B77-B4F2-247D3F4A6A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07A4CDA8-26A0-43DE-BA45-441F3334B2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0D9914-8EB1-4D80-B7CE-EE70E89A4451}"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005FD52-5C1B-404D-A198-1105000AE1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6C295BC6-598E-4774-82D6-EABDB1D865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D201E2F7-9488-4C00-96BE-092BBF4CBC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25C49DA-772F-4A15-BE74-1AEB1BED1BCA}"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87A4C0A1-A825-441B-BE97-58F54CD4F3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C0E4BB92-365C-49F3-89E1-3ABDBCDE47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196EBC37-9709-49C2-8456-3B1FB31B7F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09A02F5-8B69-4C36-8E12-EE711FE1C06A}"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F5630783-40A9-4FC1-A799-654901C093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C1839B72-26F0-4D16-8008-0028BE92D9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707BA70A-2FD4-4C38-890A-9FAC27E48D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02AA92-7909-427B-A5EC-7C146D586C66}"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DB76BE38-376D-42A1-9688-08F2428F01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89FB4949-0481-46DE-B2B5-9F39153470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2F7E48BB-AF0D-44FE-AA7C-3013858B3F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DB2229-A805-4E97-A336-B325B38BDAA4}"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E80E46BA-8DB8-4A6C-97EA-D9727A47FD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C25318C0-D2F7-4324-A025-742751987D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FDA05923-4E15-4A6C-B31F-8EEA4B05AB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EEFA90-B637-4055-8947-C66D8F744DEE}"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92A0AB31-1F8B-4826-BED8-501D70133C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84AF3F96-6501-4447-B048-0DE5637A97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A6256494-5F08-46B8-81EB-D8E0D6681B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77C37D-644B-43F6-880C-6DC0D00A3B67}"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6FBFF1A-8370-4A23-8AF4-94FE7AE9E2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13065FE7-C408-4C67-A6BC-8AFEB783B4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C077E20C-8EC9-440C-8493-25775DE44F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F410BD-B46D-4F90-9B18-A3009358C82E}"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00751FC7-6EAA-43FF-B3B2-AC106AD014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7B0B416F-292A-4298-9718-07A7D36916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09CFCD6C-8C3A-4B60-B334-8A6DECA658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8529A6E-8985-47EF-8C6E-ED4010FD282D}"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B0CC0801-08C8-479D-9F5B-CC61B06E1A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6B5B634F-4F2E-46E6-8DD2-35A8D6D13A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2A63DF0A-D703-4FA1-8CBC-B7EDE624AC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E717E1E-2557-40F1-A110-5681616C20FB}"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C1F19E81-7CF1-4C6F-9563-95BC83C1AE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5DD1A9BC-1F7F-48F8-B24C-AE8B580D46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F53C1BAD-3CD6-4FAB-989C-8256D47657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7225D23-7241-424A-B4F5-0E8944D8317F}"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D7CDD73-51A8-4967-ACA2-E928D31E82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1A4F295A-52F9-4A8B-B843-147DD7D2C2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8B9302B7-FA50-4122-8740-885D4B2348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D366CC-4497-46E8-B760-CF58B9EB4740}"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D8659E4E-1C7B-4516-B577-BC097CAB3B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F49D59F8-1010-415C-9C85-59F9324445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F3E7EE1E-2234-40B9-9529-7FE8D06DDC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792CBF-1837-42E5-9D5F-EC6C73898C96}"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27CD4C1C-8668-4B05-A8A1-E19E3B6656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A90BC4D6-7E29-4FA5-BFC8-64E46ED875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6EA1AC8C-2A81-4FEE-BFD5-306BC2C413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FAEBC5-52F9-483F-A704-8A20E1FF66C4}"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979B4E64-922F-43DB-BE42-8D09EABAC1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FA0E9431-BABD-494E-AA71-F7E521D040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E9A511B9-87D3-433A-BFB4-629ECE57FB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26DCEC-1DB0-4192-9679-DA5C81380D5C}"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9ECAF17A-ED5D-4BBF-9BE3-DA73A170E5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7B493121-9943-4B1A-ACE1-8C014C0A84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D708F92-0C81-4572-9E81-90A9C7DCF8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FBAB19E-DE69-44C3-9BCF-27D4A5EE9EB5}"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B0353145-410B-4DBA-A564-2DE638090C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61A64D49-0BFF-4612-8F0B-A9159B9DC2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5A82486F-D4A4-4E47-A063-C9EEA48A01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2D6824-7316-4239-8312-65A8F5DC0241}"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D8CC5972-B694-4F3D-9ECA-9F2FF2D2A2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3CC32335-7D5C-452F-8413-1A7E6D7C2A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7800DBF1-DF0C-4D68-AA8E-06B4C3709D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802319-6D78-476C-B1CB-51263B469BD6}"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A155CEE6-B606-4B76-9AC8-330168A861D2}"/>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CA0A174B-BF14-4524-9043-772BEE0724D1}"/>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BCE58426-6F87-493C-BEDD-EE026221EDD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3C24A46C-BAB5-4B7B-8CC6-123A367B3081}"/>
              </a:ext>
            </a:extLst>
          </p:cNvPr>
          <p:cNvSpPr>
            <a:spLocks noGrp="1"/>
          </p:cNvSpPr>
          <p:nvPr>
            <p:ph type="sldNum" sz="quarter" idx="12"/>
          </p:nvPr>
        </p:nvSpPr>
        <p:spPr>
          <a:xfrm>
            <a:off x="8229600" y="6473825"/>
            <a:ext cx="758825" cy="247650"/>
          </a:xfrm>
        </p:spPr>
        <p:txBody>
          <a:bodyPr/>
          <a:lstStyle>
            <a:lvl1pPr>
              <a:defRPr smtClean="0"/>
            </a:lvl1pPr>
          </a:lstStyle>
          <a:p>
            <a:pPr>
              <a:defRPr/>
            </a:pPr>
            <a:fld id="{48766DF6-A871-46A8-B5D5-0381AB819AB7}" type="slidenum">
              <a:rPr lang="en-US" altLang="en-US"/>
              <a:pPr>
                <a:defRPr/>
              </a:pPr>
              <a:t>‹#›</a:t>
            </a:fld>
            <a:endParaRPr lang="en-US" altLang="en-US"/>
          </a:p>
        </p:txBody>
      </p:sp>
    </p:spTree>
    <p:extLst>
      <p:ext uri="{BB962C8B-B14F-4D97-AF65-F5344CB8AC3E}">
        <p14:creationId xmlns:p14="http://schemas.microsoft.com/office/powerpoint/2010/main" val="1271989624"/>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B534DD02-D9D8-4748-A3BE-2F295ACB7869}"/>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C3454CFC-5B6C-45A7-959F-BF54D10888C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EF21E423-6DB0-49D1-B78B-A2B95D8C05EE}"/>
              </a:ext>
            </a:extLst>
          </p:cNvPr>
          <p:cNvSpPr>
            <a:spLocks noGrp="1"/>
          </p:cNvSpPr>
          <p:nvPr>
            <p:ph type="sldNum" sz="quarter" idx="12"/>
          </p:nvPr>
        </p:nvSpPr>
        <p:spPr/>
        <p:txBody>
          <a:bodyPr/>
          <a:lstStyle>
            <a:lvl1pPr>
              <a:defRPr/>
            </a:lvl1pPr>
          </a:lstStyle>
          <a:p>
            <a:pPr>
              <a:defRPr/>
            </a:pPr>
            <a:fld id="{5F54CD5B-710B-456E-8691-1B92C9EAD25D}" type="slidenum">
              <a:rPr lang="en-US" altLang="en-US"/>
              <a:pPr>
                <a:defRPr/>
              </a:pPr>
              <a:t>‹#›</a:t>
            </a:fld>
            <a:endParaRPr lang="en-US" altLang="en-US"/>
          </a:p>
        </p:txBody>
      </p:sp>
    </p:spTree>
    <p:extLst>
      <p:ext uri="{BB962C8B-B14F-4D97-AF65-F5344CB8AC3E}">
        <p14:creationId xmlns:p14="http://schemas.microsoft.com/office/powerpoint/2010/main" val="2605834702"/>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CCB100-1EA3-4FB4-A3FB-65962FCB336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EEC3DCC-0FEA-498C-BB98-0574BB43247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CFB2D76-A637-4B11-B17C-DE16A4F2AE3B}"/>
              </a:ext>
            </a:extLst>
          </p:cNvPr>
          <p:cNvSpPr>
            <a:spLocks noGrp="1"/>
          </p:cNvSpPr>
          <p:nvPr>
            <p:ph type="sldNum" sz="quarter" idx="12"/>
          </p:nvPr>
        </p:nvSpPr>
        <p:spPr/>
        <p:txBody>
          <a:bodyPr/>
          <a:lstStyle>
            <a:lvl1pPr>
              <a:defRPr smtClean="0"/>
            </a:lvl1pPr>
          </a:lstStyle>
          <a:p>
            <a:pPr>
              <a:defRPr/>
            </a:pPr>
            <a:fld id="{23A31332-CCC6-46DC-9B0D-844D0A2F18E5}" type="slidenum">
              <a:rPr lang="en-US" altLang="en-US"/>
              <a:pPr>
                <a:defRPr/>
              </a:pPr>
              <a:t>‹#›</a:t>
            </a:fld>
            <a:endParaRPr lang="en-US" altLang="en-US"/>
          </a:p>
        </p:txBody>
      </p:sp>
    </p:spTree>
    <p:extLst>
      <p:ext uri="{BB962C8B-B14F-4D97-AF65-F5344CB8AC3E}">
        <p14:creationId xmlns:p14="http://schemas.microsoft.com/office/powerpoint/2010/main" val="3466043229"/>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4AD227E1-783E-421E-969F-E269BA42F9A7}"/>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87A596D1-487C-4145-8802-D5194A81B4A6}"/>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001525DC-0BF1-4A40-965B-A39765DCC5D8}"/>
              </a:ext>
            </a:extLst>
          </p:cNvPr>
          <p:cNvSpPr>
            <a:spLocks noGrp="1"/>
          </p:cNvSpPr>
          <p:nvPr>
            <p:ph type="sldNum" sz="quarter" idx="12"/>
          </p:nvPr>
        </p:nvSpPr>
        <p:spPr>
          <a:xfrm>
            <a:off x="8229600" y="6473825"/>
            <a:ext cx="758825" cy="247650"/>
          </a:xfrm>
        </p:spPr>
        <p:txBody>
          <a:bodyPr/>
          <a:lstStyle>
            <a:lvl1pPr>
              <a:defRPr smtClean="0"/>
            </a:lvl1pPr>
          </a:lstStyle>
          <a:p>
            <a:pPr>
              <a:defRPr/>
            </a:pPr>
            <a:fld id="{95B81CD1-E461-4F53-90D6-294F2841CE0B}" type="slidenum">
              <a:rPr lang="en-US" altLang="en-US"/>
              <a:pPr>
                <a:defRPr/>
              </a:pPr>
              <a:t>‹#›</a:t>
            </a:fld>
            <a:endParaRPr lang="en-US" altLang="en-US"/>
          </a:p>
        </p:txBody>
      </p:sp>
    </p:spTree>
    <p:extLst>
      <p:ext uri="{BB962C8B-B14F-4D97-AF65-F5344CB8AC3E}">
        <p14:creationId xmlns:p14="http://schemas.microsoft.com/office/powerpoint/2010/main" val="2983023695"/>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878646C1-F6DA-4FB0-B221-44C1F6FBE23F}"/>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37C63DFF-3761-44BB-B232-2AB00E6C5696}"/>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B2479CEC-CC3C-492B-AC60-22BEFD7DAC8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3FF2716C-581C-40ED-858D-2DF8F1015FD4}"/>
              </a:ext>
            </a:extLst>
          </p:cNvPr>
          <p:cNvSpPr>
            <a:spLocks noGrp="1"/>
          </p:cNvSpPr>
          <p:nvPr>
            <p:ph type="sldNum" sz="quarter" idx="12"/>
          </p:nvPr>
        </p:nvSpPr>
        <p:spPr/>
        <p:txBody>
          <a:bodyPr/>
          <a:lstStyle>
            <a:lvl1pPr>
              <a:defRPr smtClean="0"/>
            </a:lvl1pPr>
          </a:lstStyle>
          <a:p>
            <a:pPr>
              <a:defRPr/>
            </a:pPr>
            <a:fld id="{A878A640-8D71-4F4E-84B7-3AC90B1BCA4A}" type="slidenum">
              <a:rPr lang="en-US" altLang="en-US"/>
              <a:pPr>
                <a:defRPr/>
              </a:pPr>
              <a:t>‹#›</a:t>
            </a:fld>
            <a:endParaRPr lang="en-US" altLang="en-US"/>
          </a:p>
        </p:txBody>
      </p:sp>
    </p:spTree>
    <p:extLst>
      <p:ext uri="{BB962C8B-B14F-4D97-AF65-F5344CB8AC3E}">
        <p14:creationId xmlns:p14="http://schemas.microsoft.com/office/powerpoint/2010/main" val="3462163702"/>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52B2B6DC-4C09-441F-9C8D-B9CBC0F87BDA}"/>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4EF935FF-1062-42E3-BF59-2477F2EA8BA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853C6FE5-C862-4D36-B2ED-D75C16FE8666}"/>
              </a:ext>
            </a:extLst>
          </p:cNvPr>
          <p:cNvSpPr>
            <a:spLocks noGrp="1"/>
          </p:cNvSpPr>
          <p:nvPr>
            <p:ph type="sldNum" sz="quarter" idx="12"/>
          </p:nvPr>
        </p:nvSpPr>
        <p:spPr/>
        <p:txBody>
          <a:bodyPr/>
          <a:lstStyle>
            <a:lvl1pPr>
              <a:defRPr/>
            </a:lvl1pPr>
          </a:lstStyle>
          <a:p>
            <a:pPr>
              <a:defRPr/>
            </a:pPr>
            <a:fld id="{D6F27D4E-1861-41A2-AA9B-4106E64B4DE9}" type="slidenum">
              <a:rPr lang="en-US" altLang="en-US"/>
              <a:pPr>
                <a:defRPr/>
              </a:pPr>
              <a:t>‹#›</a:t>
            </a:fld>
            <a:endParaRPr lang="en-US" altLang="en-US"/>
          </a:p>
        </p:txBody>
      </p:sp>
    </p:spTree>
    <p:extLst>
      <p:ext uri="{BB962C8B-B14F-4D97-AF65-F5344CB8AC3E}">
        <p14:creationId xmlns:p14="http://schemas.microsoft.com/office/powerpoint/2010/main" val="936628749"/>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2F9D82B3-8F88-408B-BCF5-8A66F0237812}"/>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99579493-E90C-47FB-A5AF-75FCF3228054}"/>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4265AE4F-02E7-44DE-BC53-C5B4CF1EE262}"/>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2B0DB9BC-1975-455D-8DC9-8344976CAE80}"/>
              </a:ext>
            </a:extLst>
          </p:cNvPr>
          <p:cNvSpPr>
            <a:spLocks noGrp="1"/>
          </p:cNvSpPr>
          <p:nvPr>
            <p:ph type="sldNum" sz="quarter" idx="12"/>
          </p:nvPr>
        </p:nvSpPr>
        <p:spPr>
          <a:xfrm>
            <a:off x="8229600" y="6477000"/>
            <a:ext cx="762000" cy="247650"/>
          </a:xfrm>
        </p:spPr>
        <p:txBody>
          <a:bodyPr/>
          <a:lstStyle>
            <a:lvl1pPr>
              <a:defRPr smtClean="0"/>
            </a:lvl1pPr>
          </a:lstStyle>
          <a:p>
            <a:pPr>
              <a:defRPr/>
            </a:pPr>
            <a:fld id="{6896BD74-2F50-4A4F-94FA-E678D6D3A427}" type="slidenum">
              <a:rPr lang="en-US" altLang="en-US"/>
              <a:pPr>
                <a:defRPr/>
              </a:pPr>
              <a:t>‹#›</a:t>
            </a:fld>
            <a:endParaRPr lang="en-US" altLang="en-US"/>
          </a:p>
        </p:txBody>
      </p:sp>
    </p:spTree>
    <p:extLst>
      <p:ext uri="{BB962C8B-B14F-4D97-AF65-F5344CB8AC3E}">
        <p14:creationId xmlns:p14="http://schemas.microsoft.com/office/powerpoint/2010/main" val="1629690169"/>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90622DAC-4709-4FAE-8FC7-243AA645C196}"/>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9454B780-6C22-4498-999F-3D96047C6F4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FD81FC7-7F35-4A17-A20C-92DBDF8D90DE}"/>
              </a:ext>
            </a:extLst>
          </p:cNvPr>
          <p:cNvSpPr>
            <a:spLocks noGrp="1"/>
          </p:cNvSpPr>
          <p:nvPr>
            <p:ph type="sldNum" sz="quarter" idx="12"/>
          </p:nvPr>
        </p:nvSpPr>
        <p:spPr/>
        <p:txBody>
          <a:bodyPr/>
          <a:lstStyle>
            <a:lvl1pPr>
              <a:defRPr/>
            </a:lvl1pPr>
          </a:lstStyle>
          <a:p>
            <a:pPr>
              <a:defRPr/>
            </a:pPr>
            <a:fld id="{C458E5C7-2640-4C30-91B4-AC118C5602E6}" type="slidenum">
              <a:rPr lang="en-US" altLang="en-US"/>
              <a:pPr>
                <a:defRPr/>
              </a:pPr>
              <a:t>‹#›</a:t>
            </a:fld>
            <a:endParaRPr lang="en-US" altLang="en-US"/>
          </a:p>
        </p:txBody>
      </p:sp>
    </p:spTree>
    <p:extLst>
      <p:ext uri="{BB962C8B-B14F-4D97-AF65-F5344CB8AC3E}">
        <p14:creationId xmlns:p14="http://schemas.microsoft.com/office/powerpoint/2010/main" val="3311626756"/>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5CEE173D-475B-420F-9393-BDEDC9BEFC2F}"/>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879A80E4-2570-4C57-BC91-01D4791D775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73000ED9-3608-499C-91A4-C0B68952C870}"/>
              </a:ext>
            </a:extLst>
          </p:cNvPr>
          <p:cNvSpPr>
            <a:spLocks noGrp="1"/>
          </p:cNvSpPr>
          <p:nvPr>
            <p:ph type="sldNum" sz="quarter" idx="12"/>
          </p:nvPr>
        </p:nvSpPr>
        <p:spPr/>
        <p:txBody>
          <a:bodyPr/>
          <a:lstStyle>
            <a:lvl1pPr>
              <a:defRPr smtClean="0"/>
            </a:lvl1pPr>
          </a:lstStyle>
          <a:p>
            <a:pPr>
              <a:defRPr/>
            </a:pPr>
            <a:fld id="{6CC96E9B-A688-4AE7-81A7-D7AE80978F8D}" type="slidenum">
              <a:rPr lang="en-US" altLang="en-US"/>
              <a:pPr>
                <a:defRPr/>
              </a:pPr>
              <a:t>‹#›</a:t>
            </a:fld>
            <a:endParaRPr lang="en-US" altLang="en-US"/>
          </a:p>
        </p:txBody>
      </p:sp>
    </p:spTree>
    <p:extLst>
      <p:ext uri="{BB962C8B-B14F-4D97-AF65-F5344CB8AC3E}">
        <p14:creationId xmlns:p14="http://schemas.microsoft.com/office/powerpoint/2010/main" val="4199747290"/>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361355F0-F28C-42B3-AFA6-70D46CE05239}"/>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AA5C7A97-766F-41CD-9A48-1F68713BAAEE}"/>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0E3DAE09-F180-43F6-AF9D-F5AE207C42FC}"/>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545D5E44-2A16-40D2-850B-D6EEBD2E1A43}"/>
              </a:ext>
            </a:extLst>
          </p:cNvPr>
          <p:cNvSpPr>
            <a:spLocks noGrp="1"/>
          </p:cNvSpPr>
          <p:nvPr>
            <p:ph type="sldNum" sz="quarter" idx="12"/>
          </p:nvPr>
        </p:nvSpPr>
        <p:spPr/>
        <p:txBody>
          <a:bodyPr/>
          <a:lstStyle>
            <a:lvl1pPr>
              <a:defRPr smtClean="0"/>
            </a:lvl1pPr>
          </a:lstStyle>
          <a:p>
            <a:pPr>
              <a:defRPr/>
            </a:pPr>
            <a:fld id="{9CBE8115-B8D7-4A3D-97CE-71106F6C74F0}" type="slidenum">
              <a:rPr lang="en-US" altLang="en-US"/>
              <a:pPr>
                <a:defRPr/>
              </a:pPr>
              <a:t>‹#›</a:t>
            </a:fld>
            <a:endParaRPr lang="en-US" altLang="en-US"/>
          </a:p>
        </p:txBody>
      </p:sp>
    </p:spTree>
    <p:extLst>
      <p:ext uri="{BB962C8B-B14F-4D97-AF65-F5344CB8AC3E}">
        <p14:creationId xmlns:p14="http://schemas.microsoft.com/office/powerpoint/2010/main" val="1370127107"/>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8B5AC4DC-45C8-423A-848E-E347F08A9CB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6CC09070-A6DC-43B3-9BDA-CA004F75986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CEC0B8D6-D19F-41A3-8839-E9E5DA6BD9AE}"/>
              </a:ext>
            </a:extLst>
          </p:cNvPr>
          <p:cNvSpPr>
            <a:spLocks noGrp="1"/>
          </p:cNvSpPr>
          <p:nvPr>
            <p:ph type="sldNum" sz="quarter" idx="12"/>
          </p:nvPr>
        </p:nvSpPr>
        <p:spPr/>
        <p:txBody>
          <a:bodyPr/>
          <a:lstStyle>
            <a:lvl1pPr>
              <a:defRPr smtClean="0"/>
            </a:lvl1pPr>
          </a:lstStyle>
          <a:p>
            <a:pPr>
              <a:defRPr/>
            </a:pPr>
            <a:fld id="{A3133568-444A-4B74-A218-E497348A9CAF}" type="slidenum">
              <a:rPr lang="en-US" altLang="en-US"/>
              <a:pPr>
                <a:defRPr/>
              </a:pPr>
              <a:t>‹#›</a:t>
            </a:fld>
            <a:endParaRPr lang="en-US" altLang="en-US"/>
          </a:p>
        </p:txBody>
      </p:sp>
    </p:spTree>
    <p:extLst>
      <p:ext uri="{BB962C8B-B14F-4D97-AF65-F5344CB8AC3E}">
        <p14:creationId xmlns:p14="http://schemas.microsoft.com/office/powerpoint/2010/main" val="903254477"/>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D12BC19-D5E6-4EA5-B68A-5D99E7966FA6}"/>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029" name="Text Placeholder 7">
            <a:extLst>
              <a:ext uri="{FF2B5EF4-FFF2-40B4-BE49-F238E27FC236}">
                <a16:creationId xmlns:a16="http://schemas.microsoft.com/office/drawing/2014/main" id="{88630EC1-5BDB-4636-AE69-2846D3E2E50D}"/>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24BDF589-2FD0-47B7-A971-30AB570D3F21}"/>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CCD26B7F-5EE4-419F-91F0-88EF560668BC}"/>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F659B022-62FB-4D24-B84E-652F8762551F}"/>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E1333466-8CBE-4464-A470-D2215741DF8D}"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22FE1A5A-265E-47C8-BB70-D7FB0EE83218}"/>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872A71B0-10DB-47B0-A067-EE9B299FFCAB}"/>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
        <p:nvSpPr>
          <p:cNvPr id="12" name="Straight Connector 11">
            <a:extLst>
              <a:ext uri="{FF2B5EF4-FFF2-40B4-BE49-F238E27FC236}">
                <a16:creationId xmlns:a16="http://schemas.microsoft.com/office/drawing/2014/main" id="{BDC3BBB8-053E-47FE-8258-8F8393FE2577}"/>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a:p>
        </p:txBody>
      </p:sp>
    </p:spTree>
  </p:cSld>
  <p:clrMap bg1="lt1" tx1="dk1" bg2="lt2" tx2="dk2" accent1="accent1" accent2="accent2" accent3="accent3" accent4="accent4" accent5="accent5" accent6="accent6" hlink="hlink" folHlink="folHlink"/>
  <p:sldLayoutIdLst>
    <p:sldLayoutId id="2147484227" r:id="rId1"/>
    <p:sldLayoutId id="2147484228" r:id="rId2"/>
    <p:sldLayoutId id="2147484229" r:id="rId3"/>
    <p:sldLayoutId id="2147484224" r:id="rId4"/>
    <p:sldLayoutId id="2147484230" r:id="rId5"/>
    <p:sldLayoutId id="2147484225" r:id="rId6"/>
    <p:sldLayoutId id="2147484231" r:id="rId7"/>
    <p:sldLayoutId id="2147484232" r:id="rId8"/>
    <p:sldLayoutId id="2147484233" r:id="rId9"/>
    <p:sldLayoutId id="2147484226" r:id="rId10"/>
    <p:sldLayoutId id="2147484234"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DECA3FC4-A92B-4C7E-9A17-48FDCAE679BE}"/>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Let  freedom ring</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22DE6F1-2243-4685-A8DD-E5DFBEE6230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8806BE8-54F1-46C9-A3D8-B049D0E9DCB7}"/>
              </a:ext>
            </a:extLst>
          </p:cNvPr>
          <p:cNvSpPr>
            <a:spLocks noGrp="1" noChangeArrowheads="1"/>
          </p:cNvSpPr>
          <p:nvPr>
            <p:ph idx="1"/>
          </p:nvPr>
        </p:nvSpPr>
        <p:spPr>
          <a:xfrm>
            <a:off x="457200" y="1143000"/>
            <a:ext cx="8229600" cy="5562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are free from the </a:t>
            </a:r>
            <a:r>
              <a:rPr lang="en-US" sz="4400" b="1" u="sng" dirty="0">
                <a:solidFill>
                  <a:srgbClr val="990033"/>
                </a:solidFill>
                <a:effectLst>
                  <a:outerShdw blurRad="38100" dist="38100" dir="2700000" algn="tl">
                    <a:srgbClr val="000000">
                      <a:alpha val="43137"/>
                    </a:srgbClr>
                  </a:outerShdw>
                </a:effectLst>
                <a:latin typeface="Arial Narrow" pitchFamily="34" charset="0"/>
              </a:rPr>
              <a:t>legalistic</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attitudes</a:t>
            </a:r>
            <a:r>
              <a:rPr lang="en-US" sz="4400" b="1" dirty="0">
                <a:solidFill>
                  <a:srgbClr val="990033"/>
                </a:solidFill>
                <a:effectLst>
                  <a:outerShdw blurRad="38100" dist="38100" dir="2700000" algn="tl">
                    <a:srgbClr val="000000">
                      <a:alpha val="43137"/>
                    </a:srgbClr>
                  </a:outerShdw>
                </a:effectLst>
                <a:latin typeface="Arial Narrow" pitchFamily="34" charset="0"/>
              </a:rPr>
              <a:t> that were created by 	the Law.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You need to realize that you are 	saved by </a:t>
            </a:r>
            <a:r>
              <a:rPr lang="en-US" sz="4400" b="1" u="sng" dirty="0">
                <a:solidFill>
                  <a:srgbClr val="990033"/>
                </a:solidFill>
                <a:effectLst>
                  <a:outerShdw blurRad="38100" dist="38100" dir="2700000" algn="tl">
                    <a:srgbClr val="000000">
                      <a:alpha val="43137"/>
                    </a:srgbClr>
                  </a:outerShdw>
                </a:effectLst>
                <a:latin typeface="Arial Narrow" pitchFamily="34" charset="0"/>
              </a:rPr>
              <a:t>grace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2:8 - For it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by grace you have been saved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through faith — and this not from yourselves,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the gift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C9B7A32-7A44-465D-B85F-0E3C4F455D0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Where Does the Bible Tells Us to Let Freedom Ring?</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0DD9C9A-53B4-4603-8B23-C37DB74F652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16575E-0BA5-421F-97DF-0AC09D639757}"/>
              </a:ext>
            </a:extLst>
          </p:cNvPr>
          <p:cNvSpPr>
            <a:spLocks noGrp="1" noChangeArrowheads="1"/>
          </p:cNvSpPr>
          <p:nvPr>
            <p:ph idx="1"/>
          </p:nvPr>
        </p:nvSpPr>
        <p:spPr>
          <a:xfrm>
            <a:off x="457200" y="11430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are free from the </a:t>
            </a:r>
            <a:r>
              <a:rPr lang="en-US" sz="4400" b="1" u="sng" dirty="0">
                <a:solidFill>
                  <a:srgbClr val="990033"/>
                </a:solidFill>
                <a:effectLst>
                  <a:outerShdw blurRad="38100" dist="38100" dir="2700000" algn="tl">
                    <a:srgbClr val="000000">
                      <a:alpha val="43137"/>
                    </a:srgbClr>
                  </a:outerShdw>
                </a:effectLst>
                <a:latin typeface="Arial Narrow" pitchFamily="34" charset="0"/>
              </a:rPr>
              <a:t>legalistic</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attitudes</a:t>
            </a:r>
            <a:r>
              <a:rPr lang="en-US" sz="4400" b="1" dirty="0">
                <a:solidFill>
                  <a:srgbClr val="990033"/>
                </a:solidFill>
                <a:effectLst>
                  <a:outerShdw blurRad="38100" dist="38100" dir="2700000" algn="tl">
                    <a:srgbClr val="000000">
                      <a:alpha val="43137"/>
                    </a:srgbClr>
                  </a:outerShdw>
                </a:effectLst>
                <a:latin typeface="Arial Narrow" pitchFamily="34" charset="0"/>
              </a:rPr>
              <a:t> that were created by 	the Law.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You can get caught up in 	religious </a:t>
            </a:r>
            <a:r>
              <a:rPr lang="en-US" sz="4400" b="1" u="sng" dirty="0">
                <a:solidFill>
                  <a:srgbClr val="990033"/>
                </a:solidFill>
                <a:effectLst>
                  <a:outerShdw blurRad="38100" dist="38100" dir="2700000" algn="tl">
                    <a:srgbClr val="000000">
                      <a:alpha val="43137"/>
                    </a:srgbClr>
                  </a:outerShdw>
                </a:effectLst>
                <a:latin typeface="Arial Narrow" pitchFamily="34" charset="0"/>
              </a:rPr>
              <a:t>legalism</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14:1 - Accept him whose faith is weak, without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passing judgment on disputable matters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FC7E11A9-8465-447C-971E-F72A58CFD32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Where Does the Bible Tells Us to Let Freedom Ring?</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73E3D45-DBFE-44E1-A10D-58D5C27FAB2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F60023D-1ED0-4597-B14D-9A6C070DA437}"/>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2:20-23 - Since you died with Christ to the basic principles of this world, why, as though you still belonged to it, do you submit to its rules: “Do not handle! Do not taste! Do not touch!”?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These are all destined to perish with use, because they are based on human commands and teachings. Such regulations indeed have an appearance of wisdom, with their self-imposed worship, their false humility and their harsh treatment of the body, but they lack any value in restraining sensual indulgence.</a:t>
            </a:r>
          </a:p>
        </p:txBody>
      </p:sp>
      <p:sp>
        <p:nvSpPr>
          <p:cNvPr id="4" name="Rectangle 3">
            <a:extLst>
              <a:ext uri="{FF2B5EF4-FFF2-40B4-BE49-F238E27FC236}">
                <a16:creationId xmlns:a16="http://schemas.microsoft.com/office/drawing/2014/main" id="{E0EFD676-4581-492F-8DD6-4CFFD0AAC12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Where Does the Bible Tells Us to Let Freedom Ring?</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B96DAC8-A690-4F10-AE3C-E73952AFB7D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4A51CEF-959E-43FA-BAE6-95BDC96E81FA}"/>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How do you benefit from the 	fact that justification doesn’t 	come from the Jewish law.</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3:13-14 - Christ redeemed us from the curse of the law by becoming a curse for us, for it is written: “Cursed is everyone who is hung on a tree.”</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redeemed us in order that the blessing given to Abraham might come to the Gentiles through Christ Jesus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that by faith we might receive the promise of the Spirit.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D623ECB-87B5-4D63-A640-F44BDB141B4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Where Does the Bible Tells Us to Let Freedom Ring?</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6C5C83-86D9-4A46-8E58-B94D269D400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70DC4E2-69A5-4CEF-90BC-3F08A9FA3C3C}"/>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Where Does the Bible Tells Us to Let Freedom Ring?</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The Abuse of Letting Freedom 	Ring Uncontrolled.</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3344B65-82AA-4468-BD18-D8BC1FDFCF6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EE58351-99EB-47FE-B815-11CC318B6FD4}"/>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Becoming a </a:t>
            </a:r>
            <a:r>
              <a:rPr lang="en-US" sz="4400" b="1" u="sng" dirty="0">
                <a:solidFill>
                  <a:srgbClr val="990033"/>
                </a:solidFill>
                <a:effectLst>
                  <a:outerShdw blurRad="38100" dist="38100" dir="2700000" algn="tl">
                    <a:srgbClr val="000000">
                      <a:alpha val="43137"/>
                    </a:srgbClr>
                  </a:outerShdw>
                </a:effectLst>
                <a:latin typeface="Arial Narrow" pitchFamily="34" charset="0"/>
              </a:rPr>
              <a:t>stumbling</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block</a:t>
            </a:r>
            <a:r>
              <a:rPr lang="en-US" sz="4400" b="1" dirty="0">
                <a:solidFill>
                  <a:srgbClr val="990033"/>
                </a:solidFill>
                <a:effectLst>
                  <a:outerShdw blurRad="38100" dist="38100" dir="2700000" algn="tl">
                    <a:srgbClr val="000000">
                      <a:alpha val="43137"/>
                    </a:srgbClr>
                  </a:outerShdw>
                </a:effectLst>
                <a:latin typeface="Arial Narrow" pitchFamily="34" charset="0"/>
              </a:rPr>
              <a:t> to a 	weaker brother.</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8:9 - Be careful, however, that the exercise of your freedom does not become a stumbling block to the weak.</a:t>
            </a:r>
          </a:p>
        </p:txBody>
      </p:sp>
      <p:sp>
        <p:nvSpPr>
          <p:cNvPr id="4" name="Rectangle 3">
            <a:extLst>
              <a:ext uri="{FF2B5EF4-FFF2-40B4-BE49-F238E27FC236}">
                <a16:creationId xmlns:a16="http://schemas.microsoft.com/office/drawing/2014/main" id="{53BD509E-E651-4DA6-879E-ADBBB238C38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Abuse of Letting Freedom Ring Uncontrolled.</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60FD9B3-3DCB-46C4-A0FC-E5F2DD815E7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6B714FF-18BA-439A-8FB9-97A35BBE2B07}"/>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Becoming a </a:t>
            </a:r>
            <a:r>
              <a:rPr lang="en-US" sz="4400" b="1" u="sng" dirty="0">
                <a:solidFill>
                  <a:srgbClr val="990033"/>
                </a:solidFill>
                <a:effectLst>
                  <a:outerShdw blurRad="38100" dist="38100" dir="2700000" algn="tl">
                    <a:srgbClr val="000000">
                      <a:alpha val="43137"/>
                    </a:srgbClr>
                  </a:outerShdw>
                </a:effectLst>
                <a:latin typeface="Arial Narrow" pitchFamily="34" charset="0"/>
              </a:rPr>
              <a:t>stumbling</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block</a:t>
            </a:r>
            <a:r>
              <a:rPr lang="en-US" sz="4400" b="1" dirty="0">
                <a:solidFill>
                  <a:srgbClr val="990033"/>
                </a:solidFill>
                <a:effectLst>
                  <a:outerShdw blurRad="38100" dist="38100" dir="2700000" algn="tl">
                    <a:srgbClr val="000000">
                      <a:alpha val="43137"/>
                    </a:srgbClr>
                  </a:outerShdw>
                </a:effectLst>
                <a:latin typeface="Arial Narrow" pitchFamily="34" charset="0"/>
              </a:rPr>
              <a:t> to a 	weaker brother.</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8:9 - Be careful, however, that the exercise of your freedom does not become a stumbling block to the weak.</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cs typeface="Arial" pitchFamily="34" charset="0"/>
              </a:rPr>
              <a:t>The Meat Eating Question</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14:1 – 15:2</a:t>
            </a:r>
          </a:p>
        </p:txBody>
      </p:sp>
      <p:sp>
        <p:nvSpPr>
          <p:cNvPr id="4" name="Rectangle 3">
            <a:extLst>
              <a:ext uri="{FF2B5EF4-FFF2-40B4-BE49-F238E27FC236}">
                <a16:creationId xmlns:a16="http://schemas.microsoft.com/office/drawing/2014/main" id="{86D28280-961B-4C6E-8333-F7CFD987225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Abuse of Letting Freedom Ring Uncontrolled.</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C11DD3-C1C2-42C0-A5ED-6F6E0016E08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18C638-BAAE-4961-A343-6E4DC114966F}"/>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Becoming a </a:t>
            </a:r>
            <a:r>
              <a:rPr lang="en-US" sz="4400" b="1" u="sng" dirty="0">
                <a:solidFill>
                  <a:srgbClr val="990033"/>
                </a:solidFill>
                <a:effectLst>
                  <a:outerShdw blurRad="38100" dist="38100" dir="2700000" algn="tl">
                    <a:srgbClr val="000000">
                      <a:alpha val="43137"/>
                    </a:srgbClr>
                  </a:outerShdw>
                </a:effectLst>
                <a:latin typeface="Arial Narrow" pitchFamily="34" charset="0"/>
              </a:rPr>
              <a:t>stumbling</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block</a:t>
            </a:r>
            <a:r>
              <a:rPr lang="en-US" sz="4400" b="1" dirty="0">
                <a:solidFill>
                  <a:srgbClr val="990033"/>
                </a:solidFill>
                <a:effectLst>
                  <a:outerShdw blurRad="38100" dist="38100" dir="2700000" algn="tl">
                    <a:srgbClr val="000000">
                      <a:alpha val="43137"/>
                    </a:srgbClr>
                  </a:outerShdw>
                </a:effectLst>
                <a:latin typeface="Arial Narrow" pitchFamily="34" charset="0"/>
              </a:rPr>
              <a:t> to a 	weaker brother.</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8:9 - Be careful, however, that the exercise of your freedom does not become a stumbling block to the weak.</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14:2 - One man’s faith allows him to eat everything, but another man, whose faith is weak, eats only vegetables.</a:t>
            </a:r>
          </a:p>
        </p:txBody>
      </p:sp>
      <p:sp>
        <p:nvSpPr>
          <p:cNvPr id="4" name="Rectangle 3">
            <a:extLst>
              <a:ext uri="{FF2B5EF4-FFF2-40B4-BE49-F238E27FC236}">
                <a16:creationId xmlns:a16="http://schemas.microsoft.com/office/drawing/2014/main" id="{D09BD621-60E2-4792-B900-448B8A9ECE9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Abuse of Letting Freedom Ring Uncontrolled.</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94AA40B-DD60-4DF2-99E8-A6B7AD67E86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C84189C-84AD-492C-9112-774B3B535921}"/>
              </a:ext>
            </a:extLst>
          </p:cNvPr>
          <p:cNvSpPr>
            <a:spLocks noGrp="1" noChangeArrowheads="1"/>
          </p:cNvSpPr>
          <p:nvPr>
            <p:ph idx="1"/>
          </p:nvPr>
        </p:nvSpPr>
        <p:spPr>
          <a:xfrm>
            <a:off x="5334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Becoming a </a:t>
            </a:r>
            <a:r>
              <a:rPr lang="en-US" sz="4400" b="1" u="sng" dirty="0">
                <a:solidFill>
                  <a:srgbClr val="990033"/>
                </a:solidFill>
                <a:effectLst>
                  <a:outerShdw blurRad="38100" dist="38100" dir="2700000" algn="tl">
                    <a:srgbClr val="000000">
                      <a:alpha val="43137"/>
                    </a:srgbClr>
                  </a:outerShdw>
                </a:effectLst>
                <a:latin typeface="Arial Narrow" pitchFamily="34" charset="0"/>
              </a:rPr>
              <a:t>stumbling</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block</a:t>
            </a:r>
            <a:r>
              <a:rPr lang="en-US" sz="4400" b="1" dirty="0">
                <a:solidFill>
                  <a:srgbClr val="990033"/>
                </a:solidFill>
                <a:effectLst>
                  <a:outerShdw blurRad="38100" dist="38100" dir="2700000" algn="tl">
                    <a:srgbClr val="000000">
                      <a:alpha val="43137"/>
                    </a:srgbClr>
                  </a:outerShdw>
                </a:effectLst>
                <a:latin typeface="Arial Narrow" pitchFamily="34" charset="0"/>
              </a:rPr>
              <a:t> to a 	weaker brother.</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8:9 - Be careful, however, that the exercise of your freedom does not become a stumbling block to the weak.</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14:5 - One man considers one day more sacred than another; another man considers every day alike.</a:t>
            </a:r>
          </a:p>
        </p:txBody>
      </p:sp>
      <p:sp>
        <p:nvSpPr>
          <p:cNvPr id="4" name="Rectangle 3">
            <a:extLst>
              <a:ext uri="{FF2B5EF4-FFF2-40B4-BE49-F238E27FC236}">
                <a16:creationId xmlns:a16="http://schemas.microsoft.com/office/drawing/2014/main" id="{06118378-8BF4-4C90-A268-8792B40F364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Abuse of Letting Freedom Ring Uncontrolled.</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3B5A9BA-9BE0-45A3-A3D4-D4B66FA8FAD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B5BAB9B-861F-4980-9CC2-81C46F66A343}"/>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Becoming an excuse for 	</a:t>
            </a:r>
            <a:r>
              <a:rPr lang="en-US" sz="4400" b="1" u="sng" dirty="0">
                <a:solidFill>
                  <a:srgbClr val="990033"/>
                </a:solidFill>
                <a:effectLst>
                  <a:outerShdw blurRad="38100" dist="38100" dir="2700000" algn="tl">
                    <a:srgbClr val="000000">
                      <a:alpha val="43137"/>
                    </a:srgbClr>
                  </a:outerShdw>
                </a:effectLst>
                <a:latin typeface="Arial Narrow" pitchFamily="34" charset="0"/>
              </a:rPr>
              <a:t>indulging</a:t>
            </a:r>
            <a:r>
              <a:rPr lang="en-US" sz="4400" b="1" dirty="0">
                <a:solidFill>
                  <a:srgbClr val="990033"/>
                </a:solidFill>
                <a:effectLst>
                  <a:outerShdw blurRad="38100" dist="38100" dir="2700000" algn="tl">
                    <a:srgbClr val="000000">
                      <a:alpha val="43137"/>
                    </a:srgbClr>
                  </a:outerShdw>
                </a:effectLst>
                <a:latin typeface="Arial Narrow" pitchFamily="34" charset="0"/>
              </a:rPr>
              <a:t> in </a:t>
            </a:r>
            <a:r>
              <a:rPr lang="en-US" sz="4400" b="1" u="sng" dirty="0">
                <a:solidFill>
                  <a:srgbClr val="990033"/>
                </a:solidFill>
                <a:effectLst>
                  <a:outerShdw blurRad="38100" dist="38100" dir="2700000" algn="tl">
                    <a:srgbClr val="000000">
                      <a:alpha val="43137"/>
                    </a:srgbClr>
                  </a:outerShdw>
                </a:effectLst>
                <a:latin typeface="Arial Narrow" pitchFamily="34" charset="0"/>
              </a:rPr>
              <a:t>sin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5:13 - You, my brothers, were called to be free.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use your freedom to indulge the sinful nature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rather, serve one another in love</a:t>
            </a:r>
            <a:r>
              <a:rPr lang="en-US" sz="2800" dirty="0">
                <a:latin typeface="Arial" pitchFamily="34" charset="0"/>
                <a:cs typeface="Arial" pitchFamily="34" charset="0"/>
              </a:rPr>
              <a:t>.</a:t>
            </a:r>
          </a:p>
        </p:txBody>
      </p:sp>
      <p:sp>
        <p:nvSpPr>
          <p:cNvPr id="4" name="Rectangle 3">
            <a:extLst>
              <a:ext uri="{FF2B5EF4-FFF2-40B4-BE49-F238E27FC236}">
                <a16:creationId xmlns:a16="http://schemas.microsoft.com/office/drawing/2014/main" id="{77CBF475-752C-4DA8-AAB5-AE45A9330E6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Abuse of Letting Freedom Ring Uncontrolled.</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A230091-EDC8-4CBC-9734-DA71AC94973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FADF2FC-8466-47E8-92F6-9C9D6D3813B3}"/>
              </a:ext>
            </a:extLst>
          </p:cNvPr>
          <p:cNvSpPr>
            <a:spLocks noGrp="1" noChangeArrowheads="1"/>
          </p:cNvSpPr>
          <p:nvPr>
            <p:ph idx="1"/>
          </p:nvPr>
        </p:nvSpPr>
        <p:spPr>
          <a:xfrm>
            <a:off x="457200" y="1143000"/>
            <a:ext cx="8229600" cy="55626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8:31-34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To the Jews who had believed him, Jesus said, “If you hold to my teaching, you are really my disciples. Then you will know the truth, and the truth will set you free.”</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They answered him, “We are Abraham’s descendants and have never been slaves of anyone. How can you say that we shall be set free?” Jesus replied, “I tell you the truth, everyone who sins is a slave to sin. Now a slave has no permanent place in the family, but a son belongs to it forever. So if the Son sets you free, you will be free indeed.</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7FFF8C0-7F1E-422A-834F-BC4A119F6CA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3D06ACD-E056-44E0-84BB-DA391BFD12B1}"/>
              </a:ext>
            </a:extLst>
          </p:cNvPr>
          <p:cNvSpPr>
            <a:spLocks noGrp="1" noChangeArrowheads="1"/>
          </p:cNvSpPr>
          <p:nvPr>
            <p:ph idx="1"/>
          </p:nvPr>
        </p:nvSpPr>
        <p:spPr>
          <a:xfrm>
            <a:off x="533400" y="10668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Becoming an excuse for 	</a:t>
            </a:r>
            <a:r>
              <a:rPr lang="en-US" sz="4400" b="1" u="sng" dirty="0">
                <a:solidFill>
                  <a:srgbClr val="990033"/>
                </a:solidFill>
                <a:effectLst>
                  <a:outerShdw blurRad="38100" dist="38100" dir="2700000" algn="tl">
                    <a:srgbClr val="000000">
                      <a:alpha val="43137"/>
                    </a:srgbClr>
                  </a:outerShdw>
                </a:effectLst>
                <a:latin typeface="Arial Narrow" pitchFamily="34" charset="0"/>
              </a:rPr>
              <a:t>indulging</a:t>
            </a:r>
            <a:r>
              <a:rPr lang="en-US" sz="4400" b="1" dirty="0">
                <a:solidFill>
                  <a:srgbClr val="990033"/>
                </a:solidFill>
                <a:effectLst>
                  <a:outerShdw blurRad="38100" dist="38100" dir="2700000" algn="tl">
                    <a:srgbClr val="000000">
                      <a:alpha val="43137"/>
                    </a:srgbClr>
                  </a:outerShdw>
                </a:effectLst>
                <a:latin typeface="Arial Narrow" pitchFamily="34" charset="0"/>
              </a:rPr>
              <a:t> in </a:t>
            </a:r>
            <a:r>
              <a:rPr lang="en-US" sz="4400" b="1" u="sng" dirty="0">
                <a:solidFill>
                  <a:srgbClr val="990033"/>
                </a:solidFill>
                <a:effectLst>
                  <a:outerShdw blurRad="38100" dist="38100" dir="2700000" algn="tl">
                    <a:srgbClr val="000000">
                      <a:alpha val="43137"/>
                    </a:srgbClr>
                  </a:outerShdw>
                </a:effectLst>
                <a:latin typeface="Arial Narrow" pitchFamily="34" charset="0"/>
              </a:rPr>
              <a:t>sin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5:13 - You, my brothers, were called to be free.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use your freedom to indulge the sinful nature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rather, serve one another in love</a:t>
            </a:r>
            <a:r>
              <a:rPr lang="en-US" sz="2800" dirty="0">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2:16 - Live as free men,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use your freedom as a cover-up for evil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live as servants of God.</a:t>
            </a:r>
          </a:p>
        </p:txBody>
      </p:sp>
      <p:sp>
        <p:nvSpPr>
          <p:cNvPr id="4" name="Rectangle 3">
            <a:extLst>
              <a:ext uri="{FF2B5EF4-FFF2-40B4-BE49-F238E27FC236}">
                <a16:creationId xmlns:a16="http://schemas.microsoft.com/office/drawing/2014/main" id="{D27BAEA7-E684-4177-A110-E06022255FD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Abuse of Letting Freedom Ring Uncontrolled.</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34A104C-B7B6-4209-B84E-8AF6CE42708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374A3B9-9093-4098-AA32-CA0223DED7DD}"/>
              </a:ext>
            </a:extLst>
          </p:cNvPr>
          <p:cNvSpPr>
            <a:spLocks noGrp="1" noChangeArrowheads="1"/>
          </p:cNvSpPr>
          <p:nvPr>
            <p:ph idx="1"/>
          </p:nvPr>
        </p:nvSpPr>
        <p:spPr>
          <a:xfrm>
            <a:off x="533400" y="1066800"/>
            <a:ext cx="8229600" cy="4479925"/>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Now that you are free, you can volunteer to </a:t>
            </a:r>
            <a:r>
              <a:rPr lang="en-US" sz="4400" b="1" u="sng" dirty="0">
                <a:solidFill>
                  <a:srgbClr val="990033"/>
                </a:solidFill>
                <a:effectLst>
                  <a:outerShdw blurRad="38100" dist="38100" dir="2700000" algn="tl">
                    <a:srgbClr val="000000">
                      <a:alpha val="43137"/>
                    </a:srgbClr>
                  </a:outerShdw>
                </a:effectLst>
                <a:latin typeface="Arial Narrow" pitchFamily="34" charset="0"/>
              </a:rPr>
              <a:t>enslave</a:t>
            </a:r>
            <a:r>
              <a:rPr lang="en-US" sz="4400" b="1" dirty="0">
                <a:solidFill>
                  <a:srgbClr val="990033"/>
                </a:solidFill>
                <a:effectLst>
                  <a:outerShdw blurRad="38100" dist="38100" dir="2700000" algn="tl">
                    <a:srgbClr val="000000">
                      <a:alpha val="43137"/>
                    </a:srgbClr>
                  </a:outerShdw>
                </a:effectLst>
                <a:latin typeface="Arial Narrow" pitchFamily="34" charset="0"/>
              </a:rPr>
              <a:t> yourself to Christ.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9:19 - Though I am free and belong to no man,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 make myself a slave to everyone, to win as many as possible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24BAE8D7-78F3-4B9B-84DB-573052EB3E6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Abuse of Letting Freedom Ring Uncontrolled.</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379692A-3A8A-4991-A177-8441D449A4D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A59CCBA-E12A-4B6B-B50E-FC0BDA8638EB}"/>
              </a:ext>
            </a:extLst>
          </p:cNvPr>
          <p:cNvSpPr>
            <a:spLocks noGrp="1" noChangeArrowheads="1"/>
          </p:cNvSpPr>
          <p:nvPr>
            <p:ph idx="1"/>
          </p:nvPr>
        </p:nvSpPr>
        <p:spPr>
          <a:xfrm>
            <a:off x="457200" y="990600"/>
            <a:ext cx="8229600" cy="5318125"/>
          </a:xfrm>
        </p:spPr>
        <p:txBody>
          <a:bodyPr>
            <a:normAutofit lnSpcReduction="10000"/>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Let freedom ring in your life.</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Don’t be in bondage to legalistic 	thinking!</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Don’t use your freedom as an 	excuse to live a sinful life!</a:t>
            </a:r>
          </a:p>
        </p:txBody>
      </p:sp>
      <p:sp>
        <p:nvSpPr>
          <p:cNvPr id="55300" name="Rectangle 3">
            <a:extLst>
              <a:ext uri="{FF2B5EF4-FFF2-40B4-BE49-F238E27FC236}">
                <a16:creationId xmlns:a16="http://schemas.microsoft.com/office/drawing/2014/main" id="{C5F71C9E-63B0-458C-9ED8-EF8E7B1ED5C6}"/>
              </a:ext>
            </a:extLst>
          </p:cNvPr>
          <p:cNvSpPr>
            <a:spLocks noChangeArrowheads="1"/>
          </p:cNvSpPr>
          <p:nvPr/>
        </p:nvSpPr>
        <p:spPr bwMode="auto">
          <a:xfrm>
            <a:off x="762000" y="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86E961E-0513-434C-A7EC-AC5BE868739B}"/>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761B279-5599-4D1D-8FED-CE09E6F3E49E}"/>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Where Does the Bible Tells Us to Let Freedom Ring?</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C8DAB78-EDB8-4734-89E5-79D36002F86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84E216A-2819-4008-A4B4-B61A24809060}"/>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are free from the </a:t>
            </a:r>
            <a:r>
              <a:rPr lang="en-US" sz="4400" b="1" u="sng" dirty="0">
                <a:solidFill>
                  <a:srgbClr val="990033"/>
                </a:solidFill>
                <a:effectLst>
                  <a:outerShdw blurRad="38100" dist="38100" dir="2700000" algn="tl">
                    <a:srgbClr val="000000">
                      <a:alpha val="43137"/>
                    </a:srgbClr>
                  </a:outerShdw>
                </a:effectLst>
                <a:latin typeface="Arial Narrow" pitchFamily="34" charset="0"/>
              </a:rPr>
              <a:t>curse</a:t>
            </a:r>
            <a:r>
              <a:rPr lang="en-US" sz="4400" b="1" dirty="0">
                <a:solidFill>
                  <a:srgbClr val="990033"/>
                </a:solidFill>
                <a:effectLst>
                  <a:outerShdw blurRad="38100" dist="38100" dir="2700000" algn="tl">
                    <a:srgbClr val="000000">
                      <a:alpha val="43137"/>
                    </a:srgbClr>
                  </a:outerShdw>
                </a:effectLst>
                <a:latin typeface="Arial Narrow" pitchFamily="34" charset="0"/>
              </a:rPr>
              <a:t> of the 	Law.</a:t>
            </a:r>
          </a:p>
        </p:txBody>
      </p:sp>
      <p:sp>
        <p:nvSpPr>
          <p:cNvPr id="4" name="Rectangle 3">
            <a:extLst>
              <a:ext uri="{FF2B5EF4-FFF2-40B4-BE49-F238E27FC236}">
                <a16:creationId xmlns:a16="http://schemas.microsoft.com/office/drawing/2014/main" id="{CABF4F79-8748-4FB4-AA0C-3CD0C72F793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Where Does the Bible Tells Us to Let Freedom Ring?</a:t>
            </a:r>
            <a:endParaRPr lang="en-US"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95DA898-8C7F-4713-A957-3F997504E2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F53D27F-734A-4C8B-B175-D25DF5E34DB4}"/>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The purpose of the Law.</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3:23-25 - Before this faith came, we were held prisoners by the law, locked up until faith should be revealed. </a:t>
            </a:r>
            <a:r>
              <a:rPr lang="en-US" sz="26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So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law was put in charge to lead us to Christ that we might be justified by faith</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Now that faith has come, we are no longer under the supervision of the law.</a:t>
            </a:r>
            <a:endParaRPr lang="en-US" sz="26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03BAE3B4-07F5-4D9F-9DAD-0E988733C26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Where Does the Bible Tells Us to Let Freedom Ring?</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0D26A6-5B8B-47D2-B8B6-356A0A25326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DD7A9CF-7542-4F09-9EC3-C0FD70F599DF}"/>
              </a:ext>
            </a:extLst>
          </p:cNvPr>
          <p:cNvSpPr>
            <a:spLocks noGrp="1" noChangeArrowheads="1"/>
          </p:cNvSpPr>
          <p:nvPr>
            <p:ph idx="1"/>
          </p:nvPr>
        </p:nvSpPr>
        <p:spPr>
          <a:xfrm>
            <a:off x="457200" y="1143000"/>
            <a:ext cx="8229600" cy="5715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1. The purpose of the Law.</a:t>
            </a:r>
          </a:p>
          <a:p>
            <a:pPr marL="609600" indent="-609600" algn="just" eaLnBrk="1" hangingPunct="1">
              <a:buFont typeface="Wingdings 2" panose="05020102010507070707" pitchFamily="18" charset="2"/>
              <a:buNone/>
            </a:pPr>
            <a:r>
              <a:rPr lang="en-US" altLang="en-US" sz="26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Galatians 3:23-25 - Before this faith came, we were held prisoners by the law, locked up until faith should be revealed. </a:t>
            </a:r>
            <a:r>
              <a:rPr lang="en-US" altLang="en-US" sz="2600" b="1" baseline="300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a:r>
            <a:r>
              <a:rPr lang="en-US" altLang="en-US" sz="26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So </a:t>
            </a:r>
            <a:r>
              <a:rPr lang="en-US" altLang="en-US" sz="26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the law was put in charge to lead us to Christ that we might be justified by faith</a:t>
            </a:r>
            <a:r>
              <a:rPr lang="en-US" altLang="en-US" sz="26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Now that faith has come, we are no longer under the supervision of the law.</a:t>
            </a:r>
          </a:p>
          <a:p>
            <a:pPr marL="609600" indent="-609600" algn="just" eaLnBrk="1" hangingPunct="1">
              <a:buFont typeface="Wingdings 2" panose="05020102010507070707" pitchFamily="18" charset="2"/>
              <a:buNone/>
            </a:pPr>
            <a:r>
              <a:rPr lang="en-US" altLang="en-US" sz="4100" b="1">
                <a:solidFill>
                  <a:srgbClr val="990033"/>
                </a:solidFill>
                <a:effectLst>
                  <a:outerShdw blurRad="38100" dist="38100" dir="2700000" algn="tl">
                    <a:srgbClr val="C0C0C0"/>
                  </a:outerShdw>
                </a:effectLst>
                <a:latin typeface="Arial Narrow" panose="020B0606020202030204" pitchFamily="34" charset="0"/>
              </a:rPr>
              <a:t>The Greek </a:t>
            </a:r>
            <a:r>
              <a:rPr lang="en-US" altLang="en-US" sz="4100" b="1">
                <a:solidFill>
                  <a:srgbClr val="339966"/>
                </a:solidFill>
                <a:effectLst>
                  <a:outerShdw blurRad="38100" dist="38100" dir="2700000" algn="tl">
                    <a:srgbClr val="C0C0C0"/>
                  </a:outerShdw>
                </a:effectLst>
                <a:latin typeface="Arial Narrow" panose="020B0606020202030204" pitchFamily="34" charset="0"/>
              </a:rPr>
              <a:t>Paidagogos</a:t>
            </a:r>
            <a:r>
              <a:rPr lang="en-US" altLang="en-US" sz="4100" b="1">
                <a:solidFill>
                  <a:srgbClr val="990033"/>
                </a:solidFill>
                <a:effectLst>
                  <a:outerShdw blurRad="38100" dist="38100" dir="2700000" algn="tl">
                    <a:srgbClr val="C0C0C0"/>
                  </a:outerShdw>
                </a:effectLst>
                <a:latin typeface="Arial Narrow" panose="020B0606020202030204" pitchFamily="34" charset="0"/>
              </a:rPr>
              <a:t> * was an old slave trusted with a child’s moral character.</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παιδαγωγὸς</a:t>
            </a:r>
            <a:endParaRPr lang="en-US" altLang="en-US" sz="2800" b="1">
              <a:solidFill>
                <a:srgbClr val="990033"/>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600">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61895BA4-8C1A-4C19-BA39-89357483F56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Where Does the Bible Tells Us to Let Freedom Ring?</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158C11E-F65C-433C-81DF-EA0E06777BC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0198E75-EB04-4C23-B168-C904054A97DD}"/>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The purpose of the Law.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You are no longer justified by 	</a:t>
            </a:r>
            <a:r>
              <a:rPr lang="en-US" sz="4400" b="1" u="sng" dirty="0">
                <a:solidFill>
                  <a:srgbClr val="990033"/>
                </a:solidFill>
                <a:effectLst>
                  <a:outerShdw blurRad="38100" dist="38100" dir="2700000" algn="tl">
                    <a:srgbClr val="000000">
                      <a:alpha val="43137"/>
                    </a:srgbClr>
                  </a:outerShdw>
                </a:effectLst>
                <a:latin typeface="Arial Narrow" pitchFamily="34" charset="0"/>
              </a:rPr>
              <a:t>obeying</a:t>
            </a:r>
            <a:r>
              <a:rPr lang="en-US" sz="4400" b="1" dirty="0">
                <a:solidFill>
                  <a:srgbClr val="990033"/>
                </a:solidFill>
                <a:effectLst>
                  <a:outerShdw blurRad="38100" dist="38100" dir="2700000" algn="tl">
                    <a:srgbClr val="000000">
                      <a:alpha val="43137"/>
                    </a:srgbClr>
                  </a:outerShdw>
                </a:effectLst>
                <a:latin typeface="Arial Narrow" pitchFamily="34" charset="0"/>
              </a:rPr>
              <a:t> the Law of Moses.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8:2 - The law of the Spirit of life set me free from the law of sin and death.</a:t>
            </a:r>
          </a:p>
        </p:txBody>
      </p:sp>
      <p:sp>
        <p:nvSpPr>
          <p:cNvPr id="4" name="Rectangle 3">
            <a:extLst>
              <a:ext uri="{FF2B5EF4-FFF2-40B4-BE49-F238E27FC236}">
                <a16:creationId xmlns:a16="http://schemas.microsoft.com/office/drawing/2014/main" id="{F069FE96-6120-4B56-82BD-8821FC515F7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Where Does the Bible Tells Us to Let Freedom Ring?</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46A1537-9BFF-4AA5-9F5A-4FF0C8A1DC7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B54B47C-C150-44A9-AD5F-99EE9438706C}"/>
              </a:ext>
            </a:extLst>
          </p:cNvPr>
          <p:cNvSpPr>
            <a:spLocks noGrp="1" noChangeArrowheads="1"/>
          </p:cNvSpPr>
          <p:nvPr>
            <p:ph idx="1"/>
          </p:nvPr>
        </p:nvSpPr>
        <p:spPr>
          <a:xfrm>
            <a:off x="457200" y="1143000"/>
            <a:ext cx="8229600" cy="4648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1. </a:t>
            </a:r>
            <a:r>
              <a:rPr lang="en-US" sz="4400" b="1" dirty="0">
                <a:solidFill>
                  <a:srgbClr val="990033"/>
                </a:solidFill>
                <a:effectLst>
                  <a:outerShdw blurRad="38100" dist="38100" dir="2700000" algn="tl">
                    <a:srgbClr val="000000">
                      <a:alpha val="43137"/>
                    </a:srgbClr>
                  </a:outerShdw>
                </a:effectLst>
                <a:latin typeface="Arial Narrow" pitchFamily="34" charset="0"/>
              </a:rPr>
              <a:t>The purpose of the Law.</a:t>
            </a:r>
          </a:p>
          <a:p>
            <a:pPr marL="742950" indent="-74295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The Healing of the Man Born Blind</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9:1-34</a:t>
            </a:r>
          </a:p>
        </p:txBody>
      </p:sp>
      <p:sp>
        <p:nvSpPr>
          <p:cNvPr id="4" name="Rectangle 3">
            <a:extLst>
              <a:ext uri="{FF2B5EF4-FFF2-40B4-BE49-F238E27FC236}">
                <a16:creationId xmlns:a16="http://schemas.microsoft.com/office/drawing/2014/main" id="{12DD63EE-7269-4C74-BF33-1B32A42E4FD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Where </a:t>
            </a:r>
            <a:r>
              <a:rPr lang="en-US" dirty="0" err="1">
                <a:solidFill>
                  <a:srgbClr val="002060"/>
                </a:solidFill>
                <a:effectLst>
                  <a:outerShdw blurRad="38100" dist="38100" dir="2700000" algn="tl">
                    <a:srgbClr val="000000">
                      <a:alpha val="43137"/>
                    </a:srgbClr>
                  </a:outerShdw>
                </a:effectLst>
              </a:rPr>
              <a:t>Doesthe</a:t>
            </a:r>
            <a:r>
              <a:rPr lang="en-US" dirty="0">
                <a:solidFill>
                  <a:srgbClr val="002060"/>
                </a:solidFill>
                <a:effectLst>
                  <a:outerShdw blurRad="38100" dist="38100" dir="2700000" algn="tl">
                    <a:srgbClr val="000000">
                      <a:alpha val="43137"/>
                    </a:srgbClr>
                  </a:outerShdw>
                </a:effectLst>
              </a:rPr>
              <a:t> Bible Tells Us to Let Freedom Ring?</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CB870F-A899-493D-A1B0-0E8D13F72F3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CCD1E78-34F4-4562-99AD-48472F132581}"/>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are free from the </a:t>
            </a:r>
            <a:r>
              <a:rPr lang="en-US" sz="4400" b="1" u="sng" dirty="0">
                <a:solidFill>
                  <a:srgbClr val="990033"/>
                </a:solidFill>
                <a:effectLst>
                  <a:outerShdw blurRad="38100" dist="38100" dir="2700000" algn="tl">
                    <a:srgbClr val="000000">
                      <a:alpha val="43137"/>
                    </a:srgbClr>
                  </a:outerShdw>
                </a:effectLst>
                <a:latin typeface="Arial Narrow" pitchFamily="34" charset="0"/>
              </a:rPr>
              <a:t>curse</a:t>
            </a:r>
            <a:r>
              <a:rPr lang="en-US" sz="4400" b="1" dirty="0">
                <a:solidFill>
                  <a:srgbClr val="990033"/>
                </a:solidFill>
                <a:effectLst>
                  <a:outerShdw blurRad="38100" dist="38100" dir="2700000" algn="tl">
                    <a:srgbClr val="000000">
                      <a:alpha val="43137"/>
                    </a:srgbClr>
                  </a:outerShdw>
                </a:effectLst>
                <a:latin typeface="Arial Narrow" pitchFamily="34" charset="0"/>
              </a:rPr>
              <a:t> of the 	Law.</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are free from the </a:t>
            </a:r>
            <a:r>
              <a:rPr lang="en-US" sz="4400" b="1" u="sng" dirty="0">
                <a:solidFill>
                  <a:srgbClr val="990033"/>
                </a:solidFill>
                <a:effectLst>
                  <a:outerShdw blurRad="38100" dist="38100" dir="2700000" algn="tl">
                    <a:srgbClr val="000000">
                      <a:alpha val="43137"/>
                    </a:srgbClr>
                  </a:outerShdw>
                </a:effectLst>
                <a:latin typeface="Arial Narrow" pitchFamily="34" charset="0"/>
              </a:rPr>
              <a:t>legalistic</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attitudes</a:t>
            </a:r>
            <a:r>
              <a:rPr lang="en-US" sz="4400" b="1" dirty="0">
                <a:solidFill>
                  <a:srgbClr val="990033"/>
                </a:solidFill>
                <a:effectLst>
                  <a:outerShdw blurRad="38100" dist="38100" dir="2700000" algn="tl">
                    <a:srgbClr val="000000">
                      <a:alpha val="43137"/>
                    </a:srgbClr>
                  </a:outerShdw>
                </a:effectLst>
                <a:latin typeface="Arial Narrow" pitchFamily="34" charset="0"/>
              </a:rPr>
              <a:t> that were created by 	the Law.</a:t>
            </a:r>
          </a:p>
        </p:txBody>
      </p:sp>
      <p:sp>
        <p:nvSpPr>
          <p:cNvPr id="4" name="Rectangle 3">
            <a:extLst>
              <a:ext uri="{FF2B5EF4-FFF2-40B4-BE49-F238E27FC236}">
                <a16:creationId xmlns:a16="http://schemas.microsoft.com/office/drawing/2014/main" id="{AA192F4A-2656-47BA-A060-703E903B422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Where Does the Bible Tells Us to Let Freedom Ring?</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13832</TotalTime>
  <Words>1360</Words>
  <Application>Microsoft Office PowerPoint</Application>
  <PresentationFormat>On-screen Show (4:3)</PresentationFormat>
  <Paragraphs>116</Paragraphs>
  <Slides>22</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 Narrow</vt:lpstr>
      <vt:lpstr>Arial</vt:lpstr>
      <vt:lpstr>Lucida Sans Unicode</vt:lpstr>
      <vt:lpstr>Wingdings 2</vt:lpstr>
      <vt:lpstr>Calibri</vt:lpstr>
      <vt:lpstr>Times New Roman</vt:lpstr>
      <vt:lpstr>Segoe UI Symbol</vt:lpstr>
      <vt:lpstr>Trek</vt:lpstr>
      <vt:lpstr>Let  freedom ring</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995</cp:revision>
  <dcterms:created xsi:type="dcterms:W3CDTF">2005-04-23T22:37:40Z</dcterms:created>
  <dcterms:modified xsi:type="dcterms:W3CDTF">2021-02-05T19:47:36Z</dcterms:modified>
</cp:coreProperties>
</file>