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6"/>
  </p:notesMasterIdLst>
  <p:handoutMasterIdLst>
    <p:handoutMasterId r:id="rId57"/>
  </p:handoutMasterIdLst>
  <p:sldIdLst>
    <p:sldId id="398" r:id="rId2"/>
    <p:sldId id="3115" r:id="rId3"/>
    <p:sldId id="3551" r:id="rId4"/>
    <p:sldId id="3552" r:id="rId5"/>
    <p:sldId id="3553" r:id="rId6"/>
    <p:sldId id="3597" r:id="rId7"/>
    <p:sldId id="3554" r:id="rId8"/>
    <p:sldId id="3555" r:id="rId9"/>
    <p:sldId id="3556" r:id="rId10"/>
    <p:sldId id="1362" r:id="rId11"/>
    <p:sldId id="3407" r:id="rId12"/>
    <p:sldId id="3557" r:id="rId13"/>
    <p:sldId id="3558" r:id="rId14"/>
    <p:sldId id="3559" r:id="rId15"/>
    <p:sldId id="3560" r:id="rId16"/>
    <p:sldId id="3561" r:id="rId17"/>
    <p:sldId id="3562" r:id="rId18"/>
    <p:sldId id="3563" r:id="rId19"/>
    <p:sldId id="3564" r:id="rId20"/>
    <p:sldId id="3565" r:id="rId21"/>
    <p:sldId id="3566" r:id="rId22"/>
    <p:sldId id="3567" r:id="rId23"/>
    <p:sldId id="3568" r:id="rId24"/>
    <p:sldId id="3569" r:id="rId25"/>
    <p:sldId id="3570" r:id="rId26"/>
    <p:sldId id="3571" r:id="rId27"/>
    <p:sldId id="3572" r:id="rId28"/>
    <p:sldId id="3573" r:id="rId29"/>
    <p:sldId id="3574" r:id="rId30"/>
    <p:sldId id="3208" r:id="rId31"/>
    <p:sldId id="3575" r:id="rId32"/>
    <p:sldId id="3576" r:id="rId33"/>
    <p:sldId id="3577" r:id="rId34"/>
    <p:sldId id="3578" r:id="rId35"/>
    <p:sldId id="3579" r:id="rId36"/>
    <p:sldId id="3580" r:id="rId37"/>
    <p:sldId id="3581" r:id="rId38"/>
    <p:sldId id="3582" r:id="rId39"/>
    <p:sldId id="3583" r:id="rId40"/>
    <p:sldId id="3584" r:id="rId41"/>
    <p:sldId id="3585" r:id="rId42"/>
    <p:sldId id="3319" r:id="rId43"/>
    <p:sldId id="3586" r:id="rId44"/>
    <p:sldId id="3587" r:id="rId45"/>
    <p:sldId id="3588" r:id="rId46"/>
    <p:sldId id="3590" r:id="rId47"/>
    <p:sldId id="3598" r:id="rId48"/>
    <p:sldId id="3591" r:id="rId49"/>
    <p:sldId id="3592" r:id="rId50"/>
    <p:sldId id="3593" r:id="rId51"/>
    <p:sldId id="3594" r:id="rId52"/>
    <p:sldId id="3595" r:id="rId53"/>
    <p:sldId id="3596" r:id="rId54"/>
    <p:sldId id="3550" r:id="rId55"/>
  </p:sldIdLst>
  <p:sldSz cx="9144000" cy="6858000" type="screen4x3"/>
  <p:notesSz cx="7023100" cy="9309100"/>
  <p:defaultTextStyle>
    <a:defPPr>
      <a:defRPr lang="en-US"/>
    </a:defPPr>
    <a:lvl1pPr algn="l" rtl="0" fontAlgn="base">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fontAlgn="base">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fontAlgn="base">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fontAlgn="base">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fontAlgn="base">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279"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162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F25AADAA-FB00-4BC6-AB8E-B4214B1BC060}"/>
              </a:ext>
            </a:extLst>
          </p:cNvPr>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D3E4D79A-B555-4FC4-A475-EECC22012114}"/>
              </a:ext>
            </a:extLst>
          </p:cNvPr>
          <p:cNvSpPr>
            <a:spLocks noGrp="1" noChangeArrowheads="1"/>
          </p:cNvSpPr>
          <p:nvPr>
            <p:ph type="dt" sz="quarter" idx="1"/>
          </p:nvPr>
        </p:nvSpPr>
        <p:spPr bwMode="auto">
          <a:xfrm>
            <a:off x="3979863" y="0"/>
            <a:ext cx="3043237" cy="465138"/>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F614CC40-2F39-4A44-BC1E-8522AAF7DF34}"/>
              </a:ext>
            </a:extLst>
          </p:cNvPr>
          <p:cNvSpPr>
            <a:spLocks noGrp="1" noChangeArrowheads="1"/>
          </p:cNvSpPr>
          <p:nvPr>
            <p:ph type="ftr" sz="quarter" idx="2"/>
          </p:nvPr>
        </p:nvSpPr>
        <p:spPr bwMode="auto">
          <a:xfrm>
            <a:off x="0" y="8843963"/>
            <a:ext cx="3043238" cy="465137"/>
          </a:xfrm>
          <a:prstGeom prst="rect">
            <a:avLst/>
          </a:prstGeom>
          <a:noFill/>
          <a:ln w="9525">
            <a:noFill/>
            <a:miter lim="800000"/>
            <a:headEnd/>
            <a:tailEnd/>
          </a:ln>
          <a:effectLst/>
        </p:spPr>
        <p:txBody>
          <a:bodyPr vert="horz" wrap="square" lIns="93479" tIns="46740" rIns="93479" bIns="46740" numCol="1" anchor="b"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B41A3A65-C393-4593-88AB-B127CAA7A6BA}"/>
              </a:ext>
            </a:extLst>
          </p:cNvPr>
          <p:cNvSpPr>
            <a:spLocks noGrp="1" noChangeArrowheads="1"/>
          </p:cNvSpPr>
          <p:nvPr>
            <p:ph type="sldNum" sz="quarter" idx="3"/>
          </p:nvPr>
        </p:nvSpPr>
        <p:spPr bwMode="auto">
          <a:xfrm>
            <a:off x="3979863" y="8843963"/>
            <a:ext cx="3043237" cy="465137"/>
          </a:xfrm>
          <a:prstGeom prst="rect">
            <a:avLst/>
          </a:prstGeom>
          <a:noFill/>
          <a:ln w="9525">
            <a:noFill/>
            <a:miter lim="800000"/>
            <a:headEnd/>
            <a:tailEnd/>
          </a:ln>
          <a:effectLst/>
        </p:spPr>
        <p:txBody>
          <a:bodyPr vert="horz" wrap="square" lIns="93479" tIns="46740" rIns="93479" bIns="46740" numCol="1" anchor="b" anchorCtr="0" compatLnSpc="1">
            <a:prstTxWarp prst="textNoShape">
              <a:avLst/>
            </a:prstTxWarp>
          </a:bodyPr>
          <a:lstStyle>
            <a:lvl1pPr algn="r">
              <a:defRPr sz="1200" b="0">
                <a:solidFill>
                  <a:schemeClr val="tx1"/>
                </a:solidFill>
                <a:latin typeface="Times New Roman" panose="02020603050405020304" pitchFamily="18" charset="0"/>
              </a:defRPr>
            </a:lvl1pPr>
          </a:lstStyle>
          <a:p>
            <a:fld id="{74AC6E36-4457-42CF-A9E7-C987C38318EC}"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BF15966-445F-4411-B23D-9090627DE025}"/>
              </a:ext>
            </a:extLst>
          </p:cNvPr>
          <p:cNvSpPr>
            <a:spLocks noGrp="1"/>
          </p:cNvSpPr>
          <p:nvPr>
            <p:ph type="hdr" sz="quarter"/>
          </p:nvPr>
        </p:nvSpPr>
        <p:spPr>
          <a:xfrm>
            <a:off x="0" y="0"/>
            <a:ext cx="3043238" cy="465138"/>
          </a:xfrm>
          <a:prstGeom prst="rect">
            <a:avLst/>
          </a:prstGeom>
        </p:spPr>
        <p:txBody>
          <a:bodyPr vert="horz" lIns="93479" tIns="46740" rIns="93479" bIns="4674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DD624274-D294-4557-9694-3C12508DE61E}"/>
              </a:ext>
            </a:extLst>
          </p:cNvPr>
          <p:cNvSpPr>
            <a:spLocks noGrp="1"/>
          </p:cNvSpPr>
          <p:nvPr>
            <p:ph type="dt" idx="1"/>
          </p:nvPr>
        </p:nvSpPr>
        <p:spPr>
          <a:xfrm>
            <a:off x="3978275" y="0"/>
            <a:ext cx="3043238" cy="465138"/>
          </a:xfrm>
          <a:prstGeom prst="rect">
            <a:avLst/>
          </a:prstGeom>
        </p:spPr>
        <p:txBody>
          <a:bodyPr vert="horz" lIns="93479" tIns="46740" rIns="93479" bIns="46740" rtlCol="0"/>
          <a:lstStyle>
            <a:lvl1pPr algn="r">
              <a:defRPr sz="1200"/>
            </a:lvl1pPr>
          </a:lstStyle>
          <a:p>
            <a:pPr>
              <a:defRPr/>
            </a:pPr>
            <a:fld id="{FDAB1154-61FA-45CF-854A-3E0EE8DDAAF3}" type="datetimeFigureOut">
              <a:rPr lang="en-US"/>
              <a:pPr>
                <a:defRPr/>
              </a:pPr>
              <a:t>2/5/2021</a:t>
            </a:fld>
            <a:endParaRPr lang="en-US" dirty="0"/>
          </a:p>
        </p:txBody>
      </p:sp>
      <p:sp>
        <p:nvSpPr>
          <p:cNvPr id="4" name="Slide Image Placeholder 3">
            <a:extLst>
              <a:ext uri="{FF2B5EF4-FFF2-40B4-BE49-F238E27FC236}">
                <a16:creationId xmlns:a16="http://schemas.microsoft.com/office/drawing/2014/main" id="{C6D5F140-5296-406E-A50F-36B17F5630D3}"/>
              </a:ext>
            </a:extLst>
          </p:cNvPr>
          <p:cNvSpPr>
            <a:spLocks noGrp="1" noRot="1" noChangeAspect="1"/>
          </p:cNvSpPr>
          <p:nvPr>
            <p:ph type="sldImg" idx="2"/>
          </p:nvPr>
        </p:nvSpPr>
        <p:spPr>
          <a:xfrm>
            <a:off x="1185863" y="698500"/>
            <a:ext cx="4651375" cy="3489325"/>
          </a:xfrm>
          <a:prstGeom prst="rect">
            <a:avLst/>
          </a:prstGeom>
          <a:noFill/>
          <a:ln w="12700">
            <a:solidFill>
              <a:prstClr val="black"/>
            </a:solidFill>
          </a:ln>
        </p:spPr>
        <p:txBody>
          <a:bodyPr vert="horz" lIns="93479" tIns="46740" rIns="93479" bIns="46740" rtlCol="0" anchor="ctr"/>
          <a:lstStyle/>
          <a:p>
            <a:pPr lvl="0"/>
            <a:endParaRPr lang="en-US" noProof="0" dirty="0"/>
          </a:p>
        </p:txBody>
      </p:sp>
      <p:sp>
        <p:nvSpPr>
          <p:cNvPr id="5" name="Notes Placeholder 4">
            <a:extLst>
              <a:ext uri="{FF2B5EF4-FFF2-40B4-BE49-F238E27FC236}">
                <a16:creationId xmlns:a16="http://schemas.microsoft.com/office/drawing/2014/main" id="{CB43F2B3-7C29-4C8C-B28A-EF544E3FE46E}"/>
              </a:ext>
            </a:extLst>
          </p:cNvPr>
          <p:cNvSpPr>
            <a:spLocks noGrp="1"/>
          </p:cNvSpPr>
          <p:nvPr>
            <p:ph type="body" sz="quarter" idx="3"/>
          </p:nvPr>
        </p:nvSpPr>
        <p:spPr>
          <a:xfrm>
            <a:off x="701675" y="4421188"/>
            <a:ext cx="5619750" cy="4189412"/>
          </a:xfrm>
          <a:prstGeom prst="rect">
            <a:avLst/>
          </a:prstGeom>
        </p:spPr>
        <p:txBody>
          <a:bodyPr vert="horz" lIns="93479" tIns="46740" rIns="93479" bIns="4674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DD88E6E-CBFB-4F2A-A827-9CFA929924C3}"/>
              </a:ext>
            </a:extLst>
          </p:cNvPr>
          <p:cNvSpPr>
            <a:spLocks noGrp="1"/>
          </p:cNvSpPr>
          <p:nvPr>
            <p:ph type="ftr" sz="quarter" idx="4"/>
          </p:nvPr>
        </p:nvSpPr>
        <p:spPr>
          <a:xfrm>
            <a:off x="0" y="8842375"/>
            <a:ext cx="3043238" cy="465138"/>
          </a:xfrm>
          <a:prstGeom prst="rect">
            <a:avLst/>
          </a:prstGeom>
        </p:spPr>
        <p:txBody>
          <a:bodyPr vert="horz" lIns="93479" tIns="46740" rIns="93479" bIns="4674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606BF41C-4272-4FC9-A1CB-0B6293654765}"/>
              </a:ext>
            </a:extLst>
          </p:cNvPr>
          <p:cNvSpPr>
            <a:spLocks noGrp="1"/>
          </p:cNvSpPr>
          <p:nvPr>
            <p:ph type="sldNum" sz="quarter" idx="5"/>
          </p:nvPr>
        </p:nvSpPr>
        <p:spPr>
          <a:xfrm>
            <a:off x="3978275" y="8842375"/>
            <a:ext cx="3043238" cy="465138"/>
          </a:xfrm>
          <a:prstGeom prst="rect">
            <a:avLst/>
          </a:prstGeom>
        </p:spPr>
        <p:txBody>
          <a:bodyPr vert="horz" wrap="square" lIns="93479" tIns="46740" rIns="93479" bIns="46740" numCol="1" anchor="b" anchorCtr="0" compatLnSpc="1">
            <a:prstTxWarp prst="textNoShape">
              <a:avLst/>
            </a:prstTxWarp>
          </a:bodyPr>
          <a:lstStyle>
            <a:lvl1pPr algn="r">
              <a:defRPr sz="1200"/>
            </a:lvl1pPr>
          </a:lstStyle>
          <a:p>
            <a:fld id="{6C0B1B7D-BFC5-4EEF-A53A-85BD2E2E8F1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0DCEFC8C-BF14-4077-86CD-D1B6252D98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38163233-3F6A-4733-AAAD-B1095A9DAD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EC64E58F-17D5-4247-A4E6-DDA4364A57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75C00AC-7BA6-4C9E-A0DF-77227CDACA0D}" type="slidenum">
              <a:rPr lang="en-US" altLang="en-US" sz="1200"/>
              <a:pPr eaLnBrk="1" hangingPunct="1"/>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019AB7E1-35F2-48FA-A684-0AC2A66736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id="{DF8308F3-E193-417F-8D3E-E4972BD43D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5780" name="Slide Number Placeholder 3">
            <a:extLst>
              <a:ext uri="{FF2B5EF4-FFF2-40B4-BE49-F238E27FC236}">
                <a16:creationId xmlns:a16="http://schemas.microsoft.com/office/drawing/2014/main" id="{1E0D477A-4364-46C3-AFEC-9837056494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B45D77F5-9266-4322-BF41-74B1619AF4F6}" type="slidenum">
              <a:rPr lang="en-US" altLang="en-US" sz="1200"/>
              <a:pPr eaLnBrk="1" hangingPunct="1"/>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DEBBBA1C-894E-49FA-BA40-8ED8D138F4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F7D02C9B-1933-4569-ADC5-18A04C61EF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6EC881DA-2B87-4695-B17F-ECF0492260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8DB51C6-8613-4CC0-82CD-CAF0851A789D}" type="slidenum">
              <a:rPr lang="en-US" altLang="en-US" sz="1200"/>
              <a:pPr eaLnBrk="1" hangingPunct="1"/>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291C721C-814B-4737-BACE-8B558171D0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id="{4CDA2DDA-233B-46F6-9922-EDF90D5271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7828" name="Slide Number Placeholder 3">
            <a:extLst>
              <a:ext uri="{FF2B5EF4-FFF2-40B4-BE49-F238E27FC236}">
                <a16:creationId xmlns:a16="http://schemas.microsoft.com/office/drawing/2014/main" id="{249CABA0-E0D6-42A8-A89A-B7994A96C6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DDE7697-B260-46C1-B402-B625F1525590}" type="slidenum">
              <a:rPr lang="en-US" altLang="en-US" sz="1200"/>
              <a:pPr eaLnBrk="1" hangingPunct="1"/>
              <a:t>12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0BC152C3-799E-495F-A271-306F14FAE8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7570FFCF-EA7F-414E-999D-A76434F637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73DCDB1D-6729-418E-BA89-F8BAE0899C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B31C57B-ADBA-438F-94EE-E32291560DF2}" type="slidenum">
              <a:rPr lang="en-US" altLang="en-US" sz="1200"/>
              <a:pPr eaLnBrk="1" hangingPunct="1"/>
              <a:t>13</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78FA220E-76D0-4BC4-8EEE-3061F3613A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951D0323-7D84-4F40-B8A1-129D7979AF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9876" name="Slide Number Placeholder 3">
            <a:extLst>
              <a:ext uri="{FF2B5EF4-FFF2-40B4-BE49-F238E27FC236}">
                <a16:creationId xmlns:a16="http://schemas.microsoft.com/office/drawing/2014/main" id="{00E3B351-B350-4D55-B8B8-96F13D8D11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C8B15EA-94DC-4136-AC14-01222D117625}" type="slidenum">
              <a:rPr lang="en-US" altLang="en-US" sz="1200"/>
              <a:pPr eaLnBrk="1" hangingPunct="1"/>
              <a:t>14</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9F6C7A18-8DC1-4AE9-BEED-C0B7FC6056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3FD475E4-8D93-4247-BCFC-EEA7A58147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A96EA052-8A3F-4B4B-91C0-E889D4F17B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03D579A-1C15-4C31-9FA8-C4AB86CE2976}" type="slidenum">
              <a:rPr lang="en-US" altLang="en-US" sz="1200"/>
              <a:pPr eaLnBrk="1" hangingPunct="1"/>
              <a:t>15</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D59FDF07-165C-4B26-A1C8-D540351C4F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57C7E192-E7C0-423A-8297-6B9C7044719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24" name="Slide Number Placeholder 3">
            <a:extLst>
              <a:ext uri="{FF2B5EF4-FFF2-40B4-BE49-F238E27FC236}">
                <a16:creationId xmlns:a16="http://schemas.microsoft.com/office/drawing/2014/main" id="{F870A02C-4717-4CAF-BCC0-451D6B5AFE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0091591-8A26-4568-B08D-3A2E9F4935EF}" type="slidenum">
              <a:rPr lang="en-US" altLang="en-US" sz="1200"/>
              <a:pPr eaLnBrk="1" hangingPunct="1"/>
              <a:t>16</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947EB6DE-53B8-41D6-B944-7FB1E0969D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3FDDB64A-1189-4A7E-9764-E5179CFA94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136E055F-3C2B-4437-A2F0-A562771565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4978FB2-AC10-4E7A-927F-311A342B7D0B}" type="slidenum">
              <a:rPr lang="en-US" altLang="en-US" sz="1200"/>
              <a:pPr eaLnBrk="1" hangingPunct="1"/>
              <a:t>17</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7FD5A64A-E12E-4E3C-8452-638C096250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id="{95095D76-5284-428B-91E5-D930C3E9BA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3972" name="Slide Number Placeholder 3">
            <a:extLst>
              <a:ext uri="{FF2B5EF4-FFF2-40B4-BE49-F238E27FC236}">
                <a16:creationId xmlns:a16="http://schemas.microsoft.com/office/drawing/2014/main" id="{53CB5AAE-F1F8-4981-A564-D42BB75287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553E2D8-A4CF-4FA8-8B13-D169C136A16B}" type="slidenum">
              <a:rPr lang="en-US" altLang="en-US" sz="1200"/>
              <a:pPr eaLnBrk="1" hangingPunct="1"/>
              <a:t>18</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58D62D42-B8A4-489F-A22B-D5A2728C72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D94D0F1C-324D-4CBB-BFF1-C37692CB6C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8AE36EBC-AE72-44D3-9176-5F5DF45B49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97439B4-1180-41E2-ACE2-B3C32652A86C}" type="slidenum">
              <a:rPr lang="en-US" altLang="en-US" sz="1200"/>
              <a:pPr eaLnBrk="1" hangingPunct="1"/>
              <a:t>19</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A9CBE9D4-7456-4022-82F2-EA2EF2B497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3532E453-5661-4041-9615-D4D5420AD0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7588" name="Slide Number Placeholder 3">
            <a:extLst>
              <a:ext uri="{FF2B5EF4-FFF2-40B4-BE49-F238E27FC236}">
                <a16:creationId xmlns:a16="http://schemas.microsoft.com/office/drawing/2014/main" id="{C7BFCEB7-CBA9-4FE3-A7C3-8370105A62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BEDA67E-C14B-499F-8A61-8A266E4C9AF4}" type="slidenum">
              <a:rPr lang="en-US" altLang="en-US" sz="1200"/>
              <a:pPr eaLnBrk="1" hangingPunct="1"/>
              <a:t>2</a:t>
            </a:fld>
            <a:endParaRPr lang="en-US"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6BE40EF8-B798-493A-91D5-E8B0195C52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BA5A72C1-3555-4461-B03C-33202FA634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6020" name="Slide Number Placeholder 3">
            <a:extLst>
              <a:ext uri="{FF2B5EF4-FFF2-40B4-BE49-F238E27FC236}">
                <a16:creationId xmlns:a16="http://schemas.microsoft.com/office/drawing/2014/main" id="{AA34024D-94D5-4344-B781-60C72829BB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905CD86-AAE3-460F-9DF1-C44B5E3750B1}" type="slidenum">
              <a:rPr lang="en-US" altLang="en-US" sz="1200"/>
              <a:pPr eaLnBrk="1" hangingPunct="1"/>
              <a:t>20</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E6232C40-AA40-46BB-80B3-AB825F7303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CEEA63B5-34FD-4718-94BB-139F1DF736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FD1ADE0F-176A-4FC0-BFE4-DB8100AD1B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9921E3D-C01F-4246-9730-AF302FF8D7FD}" type="slidenum">
              <a:rPr lang="en-US" altLang="en-US" sz="1200"/>
              <a:pPr eaLnBrk="1" hangingPunct="1"/>
              <a:t>21</a:t>
            </a:fld>
            <a:endParaRPr lang="en-US"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FB7C9D57-DD5C-4419-BBAC-3F5F2AB8A4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a:extLst>
              <a:ext uri="{FF2B5EF4-FFF2-40B4-BE49-F238E27FC236}">
                <a16:creationId xmlns:a16="http://schemas.microsoft.com/office/drawing/2014/main" id="{679D7219-365A-423C-9506-CCB3064BB1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8068" name="Slide Number Placeholder 3">
            <a:extLst>
              <a:ext uri="{FF2B5EF4-FFF2-40B4-BE49-F238E27FC236}">
                <a16:creationId xmlns:a16="http://schemas.microsoft.com/office/drawing/2014/main" id="{C830511E-5E65-41A6-9275-F004C4EF02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F1B79D8-086C-4C08-9992-580E11B5146C}" type="slidenum">
              <a:rPr lang="en-US" altLang="en-US" sz="1200"/>
              <a:pPr eaLnBrk="1" hangingPunct="1"/>
              <a:t>22</a:t>
            </a:fld>
            <a:endParaRPr lang="en-US"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4B82FA5C-2CD0-4A1C-9B4F-39F8F8027D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EC2EA9DD-D74C-4733-8863-C36167C39F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E93C6139-8AE3-4DC6-8ECA-3402F1BEE6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6909E45-6456-452F-AFC1-E1743BDE043B}" type="slidenum">
              <a:rPr lang="en-US" altLang="en-US" sz="1200"/>
              <a:pPr eaLnBrk="1" hangingPunct="1"/>
              <a:t>23</a:t>
            </a:fld>
            <a:endParaRPr lang="en-US" alt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84534A94-C6FF-4EAD-AD28-34F7122E0B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a:extLst>
              <a:ext uri="{FF2B5EF4-FFF2-40B4-BE49-F238E27FC236}">
                <a16:creationId xmlns:a16="http://schemas.microsoft.com/office/drawing/2014/main" id="{74C12C7B-4F73-4191-869B-04D4C67BB3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0116" name="Slide Number Placeholder 3">
            <a:extLst>
              <a:ext uri="{FF2B5EF4-FFF2-40B4-BE49-F238E27FC236}">
                <a16:creationId xmlns:a16="http://schemas.microsoft.com/office/drawing/2014/main" id="{29B63CFB-1033-413C-8116-54526C6E8AA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E1CE2E3-57E0-43CB-BF81-A4939D173DE0}" type="slidenum">
              <a:rPr lang="en-US" altLang="en-US" sz="1200"/>
              <a:pPr eaLnBrk="1" hangingPunct="1"/>
              <a:t>24</a:t>
            </a:fld>
            <a:endParaRPr lang="en-US" alt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E1218F36-C0DB-4521-9C78-3376ABF0F8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B1AF6A33-BF00-470C-8810-93AB1DE3D9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D8E94939-7947-4D34-9CB4-5E6C631612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52FAED0-6E8C-4408-B16D-BE1944BEC3AA}" type="slidenum">
              <a:rPr lang="en-US" altLang="en-US" sz="1200"/>
              <a:pPr eaLnBrk="1" hangingPunct="1"/>
              <a:t>25</a:t>
            </a:fld>
            <a:endParaRPr lang="en-US" alt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id="{ABFBF9C5-D9D8-48C6-962B-F20A72C780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a:extLst>
              <a:ext uri="{FF2B5EF4-FFF2-40B4-BE49-F238E27FC236}">
                <a16:creationId xmlns:a16="http://schemas.microsoft.com/office/drawing/2014/main" id="{7F905BBD-A3E5-4470-900B-22CEA59EC0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2164" name="Slide Number Placeholder 3">
            <a:extLst>
              <a:ext uri="{FF2B5EF4-FFF2-40B4-BE49-F238E27FC236}">
                <a16:creationId xmlns:a16="http://schemas.microsoft.com/office/drawing/2014/main" id="{86D906AA-1BE9-40E0-B67B-69C910EED3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00971FC-A0A9-4E37-A5D2-324ABDB28BCC}" type="slidenum">
              <a:rPr lang="en-US" altLang="en-US" sz="1200"/>
              <a:pPr eaLnBrk="1" hangingPunct="1"/>
              <a:t>26</a:t>
            </a:fld>
            <a:endParaRPr lang="en-US" alt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3C412DB2-5A42-4837-9FD8-647D5CE237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0D4EAFDB-A271-4BDC-BCFE-3D0BE6ACD6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FA8F4CCC-9446-4449-B477-DDA00FF2FB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D6DDC76-C1C0-4253-9637-08157843F633}" type="slidenum">
              <a:rPr lang="en-US" altLang="en-US" sz="1200"/>
              <a:pPr eaLnBrk="1" hangingPunct="1"/>
              <a:t>27</a:t>
            </a:fld>
            <a:endParaRPr lang="en-US" alt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a16="http://schemas.microsoft.com/office/drawing/2014/main" id="{14D3ED09-F664-4365-87A3-CDD8B3C653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a:extLst>
              <a:ext uri="{FF2B5EF4-FFF2-40B4-BE49-F238E27FC236}">
                <a16:creationId xmlns:a16="http://schemas.microsoft.com/office/drawing/2014/main" id="{871C176A-321A-4411-9AE3-7E9ABBD0F3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4212" name="Slide Number Placeholder 3">
            <a:extLst>
              <a:ext uri="{FF2B5EF4-FFF2-40B4-BE49-F238E27FC236}">
                <a16:creationId xmlns:a16="http://schemas.microsoft.com/office/drawing/2014/main" id="{6CC3523E-8A89-4A5E-9F12-155362B7903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5C6727F-5B3B-44F8-9B90-79820B7A4A24}" type="slidenum">
              <a:rPr lang="en-US" altLang="en-US" sz="1200"/>
              <a:pPr eaLnBrk="1" hangingPunct="1"/>
              <a:t>28</a:t>
            </a:fld>
            <a:endParaRPr lang="en-US" alt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94837780-2E7B-4709-B920-9A9ECB2A5F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F50E54A8-13C2-44A5-8CEA-A13480324C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2D470EF2-5F2C-462C-81AE-953606DCA4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66C7CDE-9A40-477A-900F-70BB4C58376B}" type="slidenum">
              <a:rPr lang="en-US" altLang="en-US" sz="1200"/>
              <a:pPr eaLnBrk="1" hangingPunct="1"/>
              <a:t>29</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63F98DB6-B189-4DC7-A5C1-F284F871A2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3A1B2AAE-E293-4AAE-B81E-27E700F36BF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37C5B887-3658-4453-AD29-C917FA85F0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FA7D86C-D4B8-437F-918A-6ECB06B47335}" type="slidenum">
              <a:rPr lang="en-US" altLang="en-US" sz="1200"/>
              <a:pPr eaLnBrk="1" hangingPunct="1"/>
              <a:t>3</a:t>
            </a:fld>
            <a:endParaRPr lang="en-US" altLang="en-US"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a:extLst>
              <a:ext uri="{FF2B5EF4-FFF2-40B4-BE49-F238E27FC236}">
                <a16:creationId xmlns:a16="http://schemas.microsoft.com/office/drawing/2014/main" id="{7FB5D418-CD0F-417A-BFDC-D31A0C794D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a:extLst>
              <a:ext uri="{FF2B5EF4-FFF2-40B4-BE49-F238E27FC236}">
                <a16:creationId xmlns:a16="http://schemas.microsoft.com/office/drawing/2014/main" id="{CD20E734-41F5-4EC6-9D24-ECEBAB966A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6260" name="Slide Number Placeholder 3">
            <a:extLst>
              <a:ext uri="{FF2B5EF4-FFF2-40B4-BE49-F238E27FC236}">
                <a16:creationId xmlns:a16="http://schemas.microsoft.com/office/drawing/2014/main" id="{6EAAE14E-8D16-4BDB-839D-ECE2D999D7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7F8942F-FC05-49E6-B5C1-17D80F87A778}" type="slidenum">
              <a:rPr lang="en-US" altLang="en-US" sz="1200"/>
              <a:pPr eaLnBrk="1" hangingPunct="1"/>
              <a:t>30</a:t>
            </a:fld>
            <a:endParaRPr lang="en-US" altLang="en-US"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16A8F9DB-0BBE-4E3B-BF0C-F6F65C259D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12C479C4-CA41-4449-90C7-1AD38F0B2D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A2EAE503-CBBE-4D10-88FE-8115F3F7C1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F5596BF-8575-4AE3-992C-7689F0F79BC0}" type="slidenum">
              <a:rPr lang="en-US" altLang="en-US" sz="1200"/>
              <a:pPr eaLnBrk="1" hangingPunct="1"/>
              <a:t>31</a:t>
            </a:fld>
            <a:endParaRPr lang="en-US" alt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a:extLst>
              <a:ext uri="{FF2B5EF4-FFF2-40B4-BE49-F238E27FC236}">
                <a16:creationId xmlns:a16="http://schemas.microsoft.com/office/drawing/2014/main" id="{83C9BF41-FC41-4687-9489-B656D414A6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a:extLst>
              <a:ext uri="{FF2B5EF4-FFF2-40B4-BE49-F238E27FC236}">
                <a16:creationId xmlns:a16="http://schemas.microsoft.com/office/drawing/2014/main" id="{7FEF07FB-A617-4DC2-848E-8AFBC47485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8308" name="Slide Number Placeholder 3">
            <a:extLst>
              <a:ext uri="{FF2B5EF4-FFF2-40B4-BE49-F238E27FC236}">
                <a16:creationId xmlns:a16="http://schemas.microsoft.com/office/drawing/2014/main" id="{4A55A797-FA1C-426A-BF1A-816028D9E4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7EAD416-3FEA-4073-AA7D-F305F81CB7F1}" type="slidenum">
              <a:rPr lang="en-US" altLang="en-US" sz="1200"/>
              <a:pPr eaLnBrk="1" hangingPunct="1"/>
              <a:t>32</a:t>
            </a:fld>
            <a:endParaRPr lang="en-US" alt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E71CD4B4-65AD-4A5B-A99F-045E3D5A4D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D428E890-3ECE-4089-88C5-D8BAD92E09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221DB615-F14D-41A3-B4A8-EB3926451C9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5730AB0-C168-4E37-A70B-ABF6D9AFDD66}" type="slidenum">
              <a:rPr lang="en-US" altLang="en-US" sz="1200"/>
              <a:pPr eaLnBrk="1" hangingPunct="1"/>
              <a:t>33</a:t>
            </a:fld>
            <a:endParaRPr lang="en-US" alt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a:extLst>
              <a:ext uri="{FF2B5EF4-FFF2-40B4-BE49-F238E27FC236}">
                <a16:creationId xmlns:a16="http://schemas.microsoft.com/office/drawing/2014/main" id="{D7F16316-62D7-436C-9DE6-D11066CB31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a:extLst>
              <a:ext uri="{FF2B5EF4-FFF2-40B4-BE49-F238E27FC236}">
                <a16:creationId xmlns:a16="http://schemas.microsoft.com/office/drawing/2014/main" id="{1918B6AB-564A-4BFF-96FA-8C0FE65BF7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0356" name="Slide Number Placeholder 3">
            <a:extLst>
              <a:ext uri="{FF2B5EF4-FFF2-40B4-BE49-F238E27FC236}">
                <a16:creationId xmlns:a16="http://schemas.microsoft.com/office/drawing/2014/main" id="{E5C92DFF-389C-4D70-A457-4B084B3486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6BB6773-F078-44E0-9730-23DF6DC5485E}" type="slidenum">
              <a:rPr lang="en-US" altLang="en-US" sz="1200"/>
              <a:pPr eaLnBrk="1" hangingPunct="1"/>
              <a:t>34</a:t>
            </a:fld>
            <a:endParaRPr lang="en-US" alt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C53E1E22-FA47-445F-8D9F-9C9F643205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0DAC95C5-59B5-4212-A82F-E378B15654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C17F91C4-4F1A-4F5D-8A4A-55A8261FC9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23C259E-00F5-4C5E-A827-9D8C16087BEE}" type="slidenum">
              <a:rPr lang="en-US" altLang="en-US" sz="1200"/>
              <a:pPr eaLnBrk="1" hangingPunct="1"/>
              <a:t>35</a:t>
            </a:fld>
            <a:endParaRPr lang="en-US" altLang="en-US"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B35B51D7-9A85-4E37-B1CB-EB1776DBB0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a:extLst>
              <a:ext uri="{FF2B5EF4-FFF2-40B4-BE49-F238E27FC236}">
                <a16:creationId xmlns:a16="http://schemas.microsoft.com/office/drawing/2014/main" id="{E03181D1-4DE8-448A-AF61-905E37F516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04" name="Slide Number Placeholder 3">
            <a:extLst>
              <a:ext uri="{FF2B5EF4-FFF2-40B4-BE49-F238E27FC236}">
                <a16:creationId xmlns:a16="http://schemas.microsoft.com/office/drawing/2014/main" id="{C210934B-063B-4C31-A08C-FBB64102A0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674A3CE-E753-4448-87AB-A39AAC55B021}" type="slidenum">
              <a:rPr lang="en-US" altLang="en-US" sz="1200"/>
              <a:pPr eaLnBrk="1" hangingPunct="1"/>
              <a:t>36</a:t>
            </a:fld>
            <a:endParaRPr lang="en-US" altLang="en-US"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796D5E25-7ABC-43B5-AACF-EF59A3D503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90DDAE4C-6597-496E-9B6D-BDA73F465F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01368C5F-2A41-4E04-94BD-1CDDA7C7A5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2FA0B8F-C28B-4893-B517-FD4BFD8CF60F}" type="slidenum">
              <a:rPr lang="en-US" altLang="en-US" sz="1200"/>
              <a:pPr eaLnBrk="1" hangingPunct="1"/>
              <a:t>37</a:t>
            </a:fld>
            <a:endParaRPr lang="en-US" altLang="en-US" sz="12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a:extLst>
              <a:ext uri="{FF2B5EF4-FFF2-40B4-BE49-F238E27FC236}">
                <a16:creationId xmlns:a16="http://schemas.microsoft.com/office/drawing/2014/main" id="{8215B890-17A1-4D40-A7D9-D7ABF0BAFB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a:extLst>
              <a:ext uri="{FF2B5EF4-FFF2-40B4-BE49-F238E27FC236}">
                <a16:creationId xmlns:a16="http://schemas.microsoft.com/office/drawing/2014/main" id="{2C681979-BBDD-412C-BBDC-09E31DD7F3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4452" name="Slide Number Placeholder 3">
            <a:extLst>
              <a:ext uri="{FF2B5EF4-FFF2-40B4-BE49-F238E27FC236}">
                <a16:creationId xmlns:a16="http://schemas.microsoft.com/office/drawing/2014/main" id="{5D94D23A-2CFC-4F64-9DB2-C909350FC6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93F68F1-4D65-48BB-8901-FE0D83866B6B}" type="slidenum">
              <a:rPr lang="en-US" altLang="en-US" sz="1200"/>
              <a:pPr eaLnBrk="1" hangingPunct="1"/>
              <a:t>38</a:t>
            </a:fld>
            <a:endParaRPr lang="en-US" altLang="en-US" sz="120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D2C99514-9970-4BDB-970A-B56B5306EB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D5C956E9-FC7C-4801-B37C-880E45813B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E72FEC07-29E7-45E5-B61B-5797D9F800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BDB5B3D8-030C-4405-97AA-4537BE1E65C2}" type="slidenum">
              <a:rPr lang="en-US" altLang="en-US" sz="1200"/>
              <a:pPr eaLnBrk="1" hangingPunct="1"/>
              <a:t>39</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703ACAE6-1E13-48EE-9B4B-E6D2EA74CC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2B388E89-F7EB-41CE-A623-00F638CC15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9636" name="Slide Number Placeholder 3">
            <a:extLst>
              <a:ext uri="{FF2B5EF4-FFF2-40B4-BE49-F238E27FC236}">
                <a16:creationId xmlns:a16="http://schemas.microsoft.com/office/drawing/2014/main" id="{2C7BA32E-5BE6-46F0-A7D9-13F0B80179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C86111C-3967-4310-8928-77EF2CF63FFE}" type="slidenum">
              <a:rPr lang="en-US" altLang="en-US" sz="1200"/>
              <a:pPr eaLnBrk="1" hangingPunct="1"/>
              <a:t>4</a:t>
            </a:fld>
            <a:endParaRPr lang="en-US" altLang="en-US" sz="120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a:extLst>
              <a:ext uri="{FF2B5EF4-FFF2-40B4-BE49-F238E27FC236}">
                <a16:creationId xmlns:a16="http://schemas.microsoft.com/office/drawing/2014/main" id="{B60C2540-B1E1-4116-8565-F8626DF22A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a:extLst>
              <a:ext uri="{FF2B5EF4-FFF2-40B4-BE49-F238E27FC236}">
                <a16:creationId xmlns:a16="http://schemas.microsoft.com/office/drawing/2014/main" id="{5CEB07A9-ABF4-4AB5-8344-1E34FC82B3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6500" name="Slide Number Placeholder 3">
            <a:extLst>
              <a:ext uri="{FF2B5EF4-FFF2-40B4-BE49-F238E27FC236}">
                <a16:creationId xmlns:a16="http://schemas.microsoft.com/office/drawing/2014/main" id="{482C9287-B1C3-43DA-A25B-B6F3E8448D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753D57A-CDAC-43B1-9CE0-E8FE5CA3898D}" type="slidenum">
              <a:rPr lang="en-US" altLang="en-US" sz="1200"/>
              <a:pPr eaLnBrk="1" hangingPunct="1"/>
              <a:t>40</a:t>
            </a:fld>
            <a:endParaRPr lang="en-US" altLang="en-US" sz="120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C50E4278-39B3-47B1-9F86-8241E3865E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7872BD38-04ED-4596-B20B-880390CDA1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a:extLst>
              <a:ext uri="{FF2B5EF4-FFF2-40B4-BE49-F238E27FC236}">
                <a16:creationId xmlns:a16="http://schemas.microsoft.com/office/drawing/2014/main" id="{0B168B44-B3CF-4277-9FDD-2707413AC4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8CC42B4-6E3B-48BD-A74B-B3EC32746E6A}" type="slidenum">
              <a:rPr lang="en-US" altLang="en-US" sz="1200"/>
              <a:pPr eaLnBrk="1" hangingPunct="1"/>
              <a:t>41</a:t>
            </a:fld>
            <a:endParaRPr lang="en-US" altLang="en-US" sz="120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a:extLst>
              <a:ext uri="{FF2B5EF4-FFF2-40B4-BE49-F238E27FC236}">
                <a16:creationId xmlns:a16="http://schemas.microsoft.com/office/drawing/2014/main" id="{B09EBE1B-83E5-445F-A3D3-6C66802BF9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a:extLst>
              <a:ext uri="{FF2B5EF4-FFF2-40B4-BE49-F238E27FC236}">
                <a16:creationId xmlns:a16="http://schemas.microsoft.com/office/drawing/2014/main" id="{CA1F5682-8922-497F-A382-6609AD608D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8548" name="Slide Number Placeholder 3">
            <a:extLst>
              <a:ext uri="{FF2B5EF4-FFF2-40B4-BE49-F238E27FC236}">
                <a16:creationId xmlns:a16="http://schemas.microsoft.com/office/drawing/2014/main" id="{EF7EF982-3E12-4F62-813C-65A48DC576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0D72C8D-47D3-415F-9946-65CB0CBFF4DB}" type="slidenum">
              <a:rPr lang="en-US" altLang="en-US" sz="1200"/>
              <a:pPr eaLnBrk="1" hangingPunct="1"/>
              <a:t>42</a:t>
            </a:fld>
            <a:endParaRPr lang="en-US" altLang="en-US" sz="120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445A074F-2A32-430B-8A75-20C533FD6E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a:extLst>
              <a:ext uri="{FF2B5EF4-FFF2-40B4-BE49-F238E27FC236}">
                <a16:creationId xmlns:a16="http://schemas.microsoft.com/office/drawing/2014/main" id="{C8E3782B-5BD7-4844-A2C0-8F9F2218D2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9572" name="Slide Number Placeholder 3">
            <a:extLst>
              <a:ext uri="{FF2B5EF4-FFF2-40B4-BE49-F238E27FC236}">
                <a16:creationId xmlns:a16="http://schemas.microsoft.com/office/drawing/2014/main" id="{DF6CE917-58AD-4DA3-8461-06433113A0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5ECD6BB-BA0A-46EA-B5F2-399485D2EBD3}" type="slidenum">
              <a:rPr lang="en-US" altLang="en-US" sz="1200"/>
              <a:pPr eaLnBrk="1" hangingPunct="1"/>
              <a:t>43</a:t>
            </a:fld>
            <a:endParaRPr lang="en-US" altLang="en-US" sz="120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a:extLst>
              <a:ext uri="{FF2B5EF4-FFF2-40B4-BE49-F238E27FC236}">
                <a16:creationId xmlns:a16="http://schemas.microsoft.com/office/drawing/2014/main" id="{81EF7C54-C5E3-4A4A-BD82-A49E5A74A9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a:extLst>
              <a:ext uri="{FF2B5EF4-FFF2-40B4-BE49-F238E27FC236}">
                <a16:creationId xmlns:a16="http://schemas.microsoft.com/office/drawing/2014/main" id="{58B074E2-1B70-4840-B66E-2D1626B095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0596" name="Slide Number Placeholder 3">
            <a:extLst>
              <a:ext uri="{FF2B5EF4-FFF2-40B4-BE49-F238E27FC236}">
                <a16:creationId xmlns:a16="http://schemas.microsoft.com/office/drawing/2014/main" id="{950F4A33-AD41-4EBB-9121-80EEF87854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887CA1F-DC37-4678-B4B8-626320D014B9}" type="slidenum">
              <a:rPr lang="en-US" altLang="en-US" sz="1200"/>
              <a:pPr eaLnBrk="1" hangingPunct="1"/>
              <a:t>44</a:t>
            </a:fld>
            <a:endParaRPr lang="en-US" altLang="en-US" sz="120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DF82DD54-84B7-4041-8136-3EFE180F49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a:extLst>
              <a:ext uri="{FF2B5EF4-FFF2-40B4-BE49-F238E27FC236}">
                <a16:creationId xmlns:a16="http://schemas.microsoft.com/office/drawing/2014/main" id="{6F54673E-35D2-4AF0-964F-105B4513CE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1620" name="Slide Number Placeholder 3">
            <a:extLst>
              <a:ext uri="{FF2B5EF4-FFF2-40B4-BE49-F238E27FC236}">
                <a16:creationId xmlns:a16="http://schemas.microsoft.com/office/drawing/2014/main" id="{A0B673D0-B60F-41D4-A9D7-0FD29D996A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1BE92CD-DF9F-4589-AED0-102E344EEEA5}" type="slidenum">
              <a:rPr lang="en-US" altLang="en-US" sz="1200"/>
              <a:pPr eaLnBrk="1" hangingPunct="1"/>
              <a:t>45</a:t>
            </a:fld>
            <a:endParaRPr lang="en-US" altLang="en-US" sz="120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a:extLst>
              <a:ext uri="{FF2B5EF4-FFF2-40B4-BE49-F238E27FC236}">
                <a16:creationId xmlns:a16="http://schemas.microsoft.com/office/drawing/2014/main" id="{7ADBAAB2-6B33-40FB-9571-D3830C0FE1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a:extLst>
              <a:ext uri="{FF2B5EF4-FFF2-40B4-BE49-F238E27FC236}">
                <a16:creationId xmlns:a16="http://schemas.microsoft.com/office/drawing/2014/main" id="{E0699403-6006-421C-B5E4-384F00BF6E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2644" name="Slide Number Placeholder 3">
            <a:extLst>
              <a:ext uri="{FF2B5EF4-FFF2-40B4-BE49-F238E27FC236}">
                <a16:creationId xmlns:a16="http://schemas.microsoft.com/office/drawing/2014/main" id="{AF86B1D9-F145-4D0A-A51C-10A50616163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406BFF4-2DA6-4717-8F2E-CB023769B415}" type="slidenum">
              <a:rPr lang="en-US" altLang="en-US" sz="1200"/>
              <a:pPr eaLnBrk="1" hangingPunct="1"/>
              <a:t>46</a:t>
            </a:fld>
            <a:endParaRPr lang="en-US" altLang="en-US" sz="120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a:extLst>
              <a:ext uri="{FF2B5EF4-FFF2-40B4-BE49-F238E27FC236}">
                <a16:creationId xmlns:a16="http://schemas.microsoft.com/office/drawing/2014/main" id="{9A6D5146-29C4-4504-ABFF-8333FB6F7D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a:extLst>
              <a:ext uri="{FF2B5EF4-FFF2-40B4-BE49-F238E27FC236}">
                <a16:creationId xmlns:a16="http://schemas.microsoft.com/office/drawing/2014/main" id="{F309F1C5-369F-4242-8C0A-A8B793AA49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3668" name="Slide Number Placeholder 3">
            <a:extLst>
              <a:ext uri="{FF2B5EF4-FFF2-40B4-BE49-F238E27FC236}">
                <a16:creationId xmlns:a16="http://schemas.microsoft.com/office/drawing/2014/main" id="{AE6773BC-5B9D-4214-BB60-DB0442C469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65C6383-2F33-40E5-8643-AACE475808C9}" type="slidenum">
              <a:rPr lang="en-US" altLang="en-US" sz="1200"/>
              <a:pPr eaLnBrk="1" hangingPunct="1"/>
              <a:t>47</a:t>
            </a:fld>
            <a:endParaRPr lang="en-US" altLang="en-US" sz="120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a:extLst>
              <a:ext uri="{FF2B5EF4-FFF2-40B4-BE49-F238E27FC236}">
                <a16:creationId xmlns:a16="http://schemas.microsoft.com/office/drawing/2014/main" id="{12B456BD-060E-4D8F-A194-51600EA1F9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a:extLst>
              <a:ext uri="{FF2B5EF4-FFF2-40B4-BE49-F238E27FC236}">
                <a16:creationId xmlns:a16="http://schemas.microsoft.com/office/drawing/2014/main" id="{BE0CFB50-0C95-4A8B-A6C4-A128B67A8F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4692" name="Slide Number Placeholder 3">
            <a:extLst>
              <a:ext uri="{FF2B5EF4-FFF2-40B4-BE49-F238E27FC236}">
                <a16:creationId xmlns:a16="http://schemas.microsoft.com/office/drawing/2014/main" id="{05902C9F-5CBE-4985-B81D-AAB534D7D2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3C627F9-6D20-441C-90DE-D2E8C4077855}" type="slidenum">
              <a:rPr lang="en-US" altLang="en-US" sz="1200"/>
              <a:pPr eaLnBrk="1" hangingPunct="1"/>
              <a:t>48</a:t>
            </a:fld>
            <a:endParaRPr lang="en-US" altLang="en-US" sz="120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a:extLst>
              <a:ext uri="{FF2B5EF4-FFF2-40B4-BE49-F238E27FC236}">
                <a16:creationId xmlns:a16="http://schemas.microsoft.com/office/drawing/2014/main" id="{066319DE-A381-43B4-B696-554484C33E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a:extLst>
              <a:ext uri="{FF2B5EF4-FFF2-40B4-BE49-F238E27FC236}">
                <a16:creationId xmlns:a16="http://schemas.microsoft.com/office/drawing/2014/main" id="{EF6D4D63-0714-4B07-AD76-81372D742C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5716" name="Slide Number Placeholder 3">
            <a:extLst>
              <a:ext uri="{FF2B5EF4-FFF2-40B4-BE49-F238E27FC236}">
                <a16:creationId xmlns:a16="http://schemas.microsoft.com/office/drawing/2014/main" id="{D31E38D9-6E1D-4254-8580-7AE71022B6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194B5D4-0EB3-4147-8BE0-9E98120E32BD}" type="slidenum">
              <a:rPr lang="en-US" altLang="en-US" sz="1200"/>
              <a:pPr eaLnBrk="1" hangingPunct="1"/>
              <a:t>49</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83C2DD9F-BFC3-4AE0-93D8-BE4BD63B19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F85FB95E-105D-4847-923B-5BBF5DF24C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B445602E-F7B1-4C3B-B1DD-13DF35A792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B41B6E34-CF9A-4A4B-946C-5A77ADC7F50E}" type="slidenum">
              <a:rPr lang="en-US" altLang="en-US" sz="1200"/>
              <a:pPr eaLnBrk="1" hangingPunct="1"/>
              <a:t>5</a:t>
            </a:fld>
            <a:endParaRPr lang="en-US" altLang="en-US" sz="120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a:extLst>
              <a:ext uri="{FF2B5EF4-FFF2-40B4-BE49-F238E27FC236}">
                <a16:creationId xmlns:a16="http://schemas.microsoft.com/office/drawing/2014/main" id="{B1A2B908-28D8-4B42-B6FB-4E6DAB146F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a:extLst>
              <a:ext uri="{FF2B5EF4-FFF2-40B4-BE49-F238E27FC236}">
                <a16:creationId xmlns:a16="http://schemas.microsoft.com/office/drawing/2014/main" id="{52990EA4-9C09-458B-960A-523DC7D9347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6740" name="Slide Number Placeholder 3">
            <a:extLst>
              <a:ext uri="{FF2B5EF4-FFF2-40B4-BE49-F238E27FC236}">
                <a16:creationId xmlns:a16="http://schemas.microsoft.com/office/drawing/2014/main" id="{91E940BF-C0E7-41B4-836B-80E34E2176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F303427-CC2D-4A18-B639-C10DA73B7F17}" type="slidenum">
              <a:rPr lang="en-US" altLang="en-US" sz="1200"/>
              <a:pPr eaLnBrk="1" hangingPunct="1"/>
              <a:t>50</a:t>
            </a:fld>
            <a:endParaRPr lang="en-US" altLang="en-US" sz="120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a:extLst>
              <a:ext uri="{FF2B5EF4-FFF2-40B4-BE49-F238E27FC236}">
                <a16:creationId xmlns:a16="http://schemas.microsoft.com/office/drawing/2014/main" id="{C39BC50E-15A4-4DD6-A9F6-168F3E3278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a:extLst>
              <a:ext uri="{FF2B5EF4-FFF2-40B4-BE49-F238E27FC236}">
                <a16:creationId xmlns:a16="http://schemas.microsoft.com/office/drawing/2014/main" id="{71EACAD0-1433-41E2-8922-A8BD6D095C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7764" name="Slide Number Placeholder 3">
            <a:extLst>
              <a:ext uri="{FF2B5EF4-FFF2-40B4-BE49-F238E27FC236}">
                <a16:creationId xmlns:a16="http://schemas.microsoft.com/office/drawing/2014/main" id="{51F42DC0-4813-4026-AA76-B38AE59A4E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9E5ACA6-508F-49FC-9316-4BAD576A1151}" type="slidenum">
              <a:rPr lang="en-US" altLang="en-US" sz="1200"/>
              <a:pPr eaLnBrk="1" hangingPunct="1"/>
              <a:t>51</a:t>
            </a:fld>
            <a:endParaRPr lang="en-US" altLang="en-US" sz="120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a:extLst>
              <a:ext uri="{FF2B5EF4-FFF2-40B4-BE49-F238E27FC236}">
                <a16:creationId xmlns:a16="http://schemas.microsoft.com/office/drawing/2014/main" id="{523E0D6F-AF42-4EE5-8100-86E6650351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a:extLst>
              <a:ext uri="{FF2B5EF4-FFF2-40B4-BE49-F238E27FC236}">
                <a16:creationId xmlns:a16="http://schemas.microsoft.com/office/drawing/2014/main" id="{54B85FDE-BA42-4C4A-A867-5075517D8D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8788" name="Slide Number Placeholder 3">
            <a:extLst>
              <a:ext uri="{FF2B5EF4-FFF2-40B4-BE49-F238E27FC236}">
                <a16:creationId xmlns:a16="http://schemas.microsoft.com/office/drawing/2014/main" id="{F9FBD30E-A6B0-4670-BA2C-E771F801C7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A923790-B45E-49DC-8F99-CC4BB57FA6B3}" type="slidenum">
              <a:rPr lang="en-US" altLang="en-US" sz="1200"/>
              <a:pPr eaLnBrk="1" hangingPunct="1"/>
              <a:t>52</a:t>
            </a:fld>
            <a:endParaRPr lang="en-US" altLang="en-US" sz="120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03F45493-B6F4-4B66-9ED3-D3A9B74AED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4978F3DC-816A-46DF-BC3D-9A52D44555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4887BAFD-FADC-459F-85D4-F44E86CA71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657A0AE-0909-4282-8AFA-F24EB93867D4}" type="slidenum">
              <a:rPr lang="en-US" altLang="en-US" sz="1200"/>
              <a:pPr eaLnBrk="1" hangingPunct="1"/>
              <a:t>53</a:t>
            </a:fld>
            <a:endParaRPr lang="en-US" altLang="en-US" sz="120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a:extLst>
              <a:ext uri="{FF2B5EF4-FFF2-40B4-BE49-F238E27FC236}">
                <a16:creationId xmlns:a16="http://schemas.microsoft.com/office/drawing/2014/main" id="{B7AD2DC9-B96E-4E3A-84DA-1D381E1AD4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Notes Placeholder 2">
            <a:extLst>
              <a:ext uri="{FF2B5EF4-FFF2-40B4-BE49-F238E27FC236}">
                <a16:creationId xmlns:a16="http://schemas.microsoft.com/office/drawing/2014/main" id="{1A84BD32-BC7B-40A9-813A-161674A167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0836" name="Slide Number Placeholder 3">
            <a:extLst>
              <a:ext uri="{FF2B5EF4-FFF2-40B4-BE49-F238E27FC236}">
                <a16:creationId xmlns:a16="http://schemas.microsoft.com/office/drawing/2014/main" id="{32395206-6484-4EDB-890D-E1BED59499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6DB5CAB-59AA-41C5-88B0-0F85AD78C3D9}" type="slidenum">
              <a:rPr lang="en-US" altLang="en-US" sz="1200"/>
              <a:pPr eaLnBrk="1" hangingPunct="1"/>
              <a:t>54</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DB89C0FE-4688-4536-8579-6C1DF0F464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6055B578-EDF7-4148-BF0E-417D0B5F3E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684" name="Slide Number Placeholder 3">
            <a:extLst>
              <a:ext uri="{FF2B5EF4-FFF2-40B4-BE49-F238E27FC236}">
                <a16:creationId xmlns:a16="http://schemas.microsoft.com/office/drawing/2014/main" id="{793BB7A8-CA59-4194-87BA-3922313F43A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CD4B3EB-65B3-41B4-B1A9-E97A64249623}" type="slidenum">
              <a:rPr lang="en-US" altLang="en-US" sz="1200"/>
              <a:pPr eaLnBrk="1" hangingPunct="1"/>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8961ECC9-2D8C-4163-8195-179F840343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FE9A3A33-81CE-4953-AE4C-15B4849EBE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68F18016-C4A4-4E58-86BE-1B3BC58493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B6C0005-5414-4EE7-81EE-E2C1A86A5816}" type="slidenum">
              <a:rPr lang="en-US" altLang="en-US" sz="1200"/>
              <a:pPr eaLnBrk="1" hangingPunct="1"/>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266BCA3F-3E96-4EDC-A20C-509B8BE724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C8E666DB-B9A0-4535-98BC-1D80348DB8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3732" name="Slide Number Placeholder 3">
            <a:extLst>
              <a:ext uri="{FF2B5EF4-FFF2-40B4-BE49-F238E27FC236}">
                <a16:creationId xmlns:a16="http://schemas.microsoft.com/office/drawing/2014/main" id="{E7B5A7D6-62F5-4589-8DB0-9DB6394E13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9D580ED-F1C2-48F0-AC13-EEF278F23B17}" type="slidenum">
              <a:rPr lang="en-US" altLang="en-US" sz="1200"/>
              <a:pPr eaLnBrk="1" hangingPunct="1"/>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4CF121E2-902D-47FE-A653-BDE33AC9A9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A317DCD8-EDD9-43CD-A257-D0F1597EBA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7D0B8457-7B3B-416B-B355-D196BEB3B59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3C31AB3-7F82-4124-BD43-F8970408D821}" type="slidenum">
              <a:rPr lang="en-US" altLang="en-US" sz="1200"/>
              <a:pPr eaLnBrk="1" hangingPunct="1"/>
              <a:t>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E25DAE3B-6483-43D6-B475-885EF324E813}"/>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483C562C-D261-4A8D-8705-09F7FDBA71A9}"/>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24F82BC4-7C6A-4731-8A4B-3A19BD71739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9799483A-B89A-44B2-A6C5-398637CA702B}"/>
              </a:ext>
            </a:extLst>
          </p:cNvPr>
          <p:cNvSpPr>
            <a:spLocks noGrp="1"/>
          </p:cNvSpPr>
          <p:nvPr>
            <p:ph type="sldNum" sz="quarter" idx="12"/>
          </p:nvPr>
        </p:nvSpPr>
        <p:spPr>
          <a:xfrm>
            <a:off x="8229600" y="6473825"/>
            <a:ext cx="758825" cy="247650"/>
          </a:xfrm>
        </p:spPr>
        <p:txBody>
          <a:bodyPr/>
          <a:lstStyle>
            <a:lvl1pPr>
              <a:defRPr/>
            </a:lvl1pPr>
          </a:lstStyle>
          <a:p>
            <a:fld id="{D4A1243F-5681-4FE4-9A66-9786899787F2}" type="slidenum">
              <a:rPr lang="en-US" altLang="en-US"/>
              <a:pPr/>
              <a:t>‹#›</a:t>
            </a:fld>
            <a:endParaRPr lang="en-US" altLang="en-US"/>
          </a:p>
        </p:txBody>
      </p:sp>
    </p:spTree>
    <p:extLst>
      <p:ext uri="{BB962C8B-B14F-4D97-AF65-F5344CB8AC3E}">
        <p14:creationId xmlns:p14="http://schemas.microsoft.com/office/powerpoint/2010/main" val="256033505"/>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C6B09EF4-B966-412C-B671-39B9F0685B76}"/>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FCBCA75A-7C1D-48FF-A819-424F613F052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C651731A-9D68-4947-A709-6B88D1925A6C}"/>
              </a:ext>
            </a:extLst>
          </p:cNvPr>
          <p:cNvSpPr>
            <a:spLocks noGrp="1"/>
          </p:cNvSpPr>
          <p:nvPr>
            <p:ph type="sldNum" sz="quarter" idx="12"/>
          </p:nvPr>
        </p:nvSpPr>
        <p:spPr/>
        <p:txBody>
          <a:bodyPr/>
          <a:lstStyle>
            <a:lvl1pPr>
              <a:defRPr/>
            </a:lvl1pPr>
          </a:lstStyle>
          <a:p>
            <a:fld id="{926973C8-1004-4E63-8C5C-49629A8157AD}" type="slidenum">
              <a:rPr lang="en-US" altLang="en-US"/>
              <a:pPr/>
              <a:t>‹#›</a:t>
            </a:fld>
            <a:endParaRPr lang="en-US" altLang="en-US"/>
          </a:p>
        </p:txBody>
      </p:sp>
    </p:spTree>
    <p:extLst>
      <p:ext uri="{BB962C8B-B14F-4D97-AF65-F5344CB8AC3E}">
        <p14:creationId xmlns:p14="http://schemas.microsoft.com/office/powerpoint/2010/main" val="3795382177"/>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4D0FC2-37D8-416D-9BC7-5E23B57E6DE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9A07F113-5199-4DE7-8A13-401555A3EC8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6466176-24B7-47E1-BF2C-2B5CC51E3E4A}"/>
              </a:ext>
            </a:extLst>
          </p:cNvPr>
          <p:cNvSpPr>
            <a:spLocks noGrp="1"/>
          </p:cNvSpPr>
          <p:nvPr>
            <p:ph type="sldNum" sz="quarter" idx="12"/>
          </p:nvPr>
        </p:nvSpPr>
        <p:spPr/>
        <p:txBody>
          <a:bodyPr/>
          <a:lstStyle>
            <a:lvl1pPr>
              <a:defRPr/>
            </a:lvl1pPr>
          </a:lstStyle>
          <a:p>
            <a:fld id="{D152AFB2-67BF-4E0E-8BF8-908AE3A9FBBA}" type="slidenum">
              <a:rPr lang="en-US" altLang="en-US"/>
              <a:pPr/>
              <a:t>‹#›</a:t>
            </a:fld>
            <a:endParaRPr lang="en-US" altLang="en-US"/>
          </a:p>
        </p:txBody>
      </p:sp>
    </p:spTree>
    <p:extLst>
      <p:ext uri="{BB962C8B-B14F-4D97-AF65-F5344CB8AC3E}">
        <p14:creationId xmlns:p14="http://schemas.microsoft.com/office/powerpoint/2010/main" val="3596718228"/>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D69A4E7D-3404-4CAC-950E-FB43CADBE247}"/>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CC0F17D9-4F3E-46C3-8A4B-B66DB67D4747}"/>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B7CCAF90-8254-438F-A029-1991B34E0F5E}"/>
              </a:ext>
            </a:extLst>
          </p:cNvPr>
          <p:cNvSpPr>
            <a:spLocks noGrp="1"/>
          </p:cNvSpPr>
          <p:nvPr>
            <p:ph type="sldNum" sz="quarter" idx="12"/>
          </p:nvPr>
        </p:nvSpPr>
        <p:spPr>
          <a:xfrm>
            <a:off x="8229600" y="6473825"/>
            <a:ext cx="758825" cy="247650"/>
          </a:xfrm>
        </p:spPr>
        <p:txBody>
          <a:bodyPr/>
          <a:lstStyle>
            <a:lvl1pPr>
              <a:defRPr/>
            </a:lvl1pPr>
          </a:lstStyle>
          <a:p>
            <a:fld id="{546E3B87-6EB0-4972-A918-2F30E4C82DAF}" type="slidenum">
              <a:rPr lang="en-US" altLang="en-US"/>
              <a:pPr/>
              <a:t>‹#›</a:t>
            </a:fld>
            <a:endParaRPr lang="en-US" altLang="en-US"/>
          </a:p>
        </p:txBody>
      </p:sp>
    </p:spTree>
    <p:extLst>
      <p:ext uri="{BB962C8B-B14F-4D97-AF65-F5344CB8AC3E}">
        <p14:creationId xmlns:p14="http://schemas.microsoft.com/office/powerpoint/2010/main" val="893098832"/>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87F6D6CD-CF89-480A-BB9A-26F07E8C76B5}"/>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7BA1AAC4-FE03-46B7-A9D3-5BFAD5CC62E4}"/>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2AD07992-12EC-42D0-956D-C596E7DCCC4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C18ADC35-D24E-4E17-ABE7-B96EB7C78AFD}"/>
              </a:ext>
            </a:extLst>
          </p:cNvPr>
          <p:cNvSpPr>
            <a:spLocks noGrp="1"/>
          </p:cNvSpPr>
          <p:nvPr>
            <p:ph type="sldNum" sz="quarter" idx="12"/>
          </p:nvPr>
        </p:nvSpPr>
        <p:spPr/>
        <p:txBody>
          <a:bodyPr/>
          <a:lstStyle>
            <a:lvl1pPr>
              <a:defRPr/>
            </a:lvl1pPr>
          </a:lstStyle>
          <a:p>
            <a:fld id="{333A1278-A68A-48FA-BD8B-46186DDE07E0}" type="slidenum">
              <a:rPr lang="en-US" altLang="en-US"/>
              <a:pPr/>
              <a:t>‹#›</a:t>
            </a:fld>
            <a:endParaRPr lang="en-US" altLang="en-US"/>
          </a:p>
        </p:txBody>
      </p:sp>
    </p:spTree>
    <p:extLst>
      <p:ext uri="{BB962C8B-B14F-4D97-AF65-F5344CB8AC3E}">
        <p14:creationId xmlns:p14="http://schemas.microsoft.com/office/powerpoint/2010/main" val="606450490"/>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06868818-7C45-4140-9FFA-63C9E315A9A8}"/>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7C2A8ABC-6E80-4BC8-9587-E53811C2056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C86A9DF0-5BA5-4184-8FD7-BF0127D37821}"/>
              </a:ext>
            </a:extLst>
          </p:cNvPr>
          <p:cNvSpPr>
            <a:spLocks noGrp="1"/>
          </p:cNvSpPr>
          <p:nvPr>
            <p:ph type="sldNum" sz="quarter" idx="12"/>
          </p:nvPr>
        </p:nvSpPr>
        <p:spPr/>
        <p:txBody>
          <a:bodyPr/>
          <a:lstStyle>
            <a:lvl1pPr>
              <a:defRPr/>
            </a:lvl1pPr>
          </a:lstStyle>
          <a:p>
            <a:fld id="{5C22594A-9390-44A1-A7BC-E186F20F4734}" type="slidenum">
              <a:rPr lang="en-US" altLang="en-US"/>
              <a:pPr/>
              <a:t>‹#›</a:t>
            </a:fld>
            <a:endParaRPr lang="en-US" altLang="en-US"/>
          </a:p>
        </p:txBody>
      </p:sp>
    </p:spTree>
    <p:extLst>
      <p:ext uri="{BB962C8B-B14F-4D97-AF65-F5344CB8AC3E}">
        <p14:creationId xmlns:p14="http://schemas.microsoft.com/office/powerpoint/2010/main" val="3631663804"/>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FE7A73E2-F291-4063-B6B3-71F8396EB1A6}"/>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7B64E56B-9A94-4EF2-A71A-CC9EB78F2AAC}"/>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00A147FB-F857-48DE-97D2-D97C83E1F99F}"/>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646FB6D4-1A10-4995-8A3F-5DAD9F50A501}"/>
              </a:ext>
            </a:extLst>
          </p:cNvPr>
          <p:cNvSpPr>
            <a:spLocks noGrp="1"/>
          </p:cNvSpPr>
          <p:nvPr>
            <p:ph type="sldNum" sz="quarter" idx="12"/>
          </p:nvPr>
        </p:nvSpPr>
        <p:spPr>
          <a:xfrm>
            <a:off x="8229600" y="6477000"/>
            <a:ext cx="762000" cy="247650"/>
          </a:xfrm>
        </p:spPr>
        <p:txBody>
          <a:bodyPr/>
          <a:lstStyle>
            <a:lvl1pPr>
              <a:defRPr/>
            </a:lvl1pPr>
          </a:lstStyle>
          <a:p>
            <a:fld id="{402BC1F0-C346-4CCA-A2A4-9E7A662EAE43}" type="slidenum">
              <a:rPr lang="en-US" altLang="en-US"/>
              <a:pPr/>
              <a:t>‹#›</a:t>
            </a:fld>
            <a:endParaRPr lang="en-US" altLang="en-US"/>
          </a:p>
        </p:txBody>
      </p:sp>
    </p:spTree>
    <p:extLst>
      <p:ext uri="{BB962C8B-B14F-4D97-AF65-F5344CB8AC3E}">
        <p14:creationId xmlns:p14="http://schemas.microsoft.com/office/powerpoint/2010/main" val="2725002223"/>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AD62FC34-EBE8-44F7-9277-3C79D64F021D}"/>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6389303A-AC20-45EF-87C1-5CCEEA49E70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46C39AAF-982E-42EF-9090-B068DAE5D79E}"/>
              </a:ext>
            </a:extLst>
          </p:cNvPr>
          <p:cNvSpPr>
            <a:spLocks noGrp="1"/>
          </p:cNvSpPr>
          <p:nvPr>
            <p:ph type="sldNum" sz="quarter" idx="12"/>
          </p:nvPr>
        </p:nvSpPr>
        <p:spPr/>
        <p:txBody>
          <a:bodyPr/>
          <a:lstStyle>
            <a:lvl1pPr>
              <a:defRPr/>
            </a:lvl1pPr>
          </a:lstStyle>
          <a:p>
            <a:fld id="{358B66C0-16C4-43C0-B1BB-AC5826C29072}" type="slidenum">
              <a:rPr lang="en-US" altLang="en-US"/>
              <a:pPr/>
              <a:t>‹#›</a:t>
            </a:fld>
            <a:endParaRPr lang="en-US" altLang="en-US"/>
          </a:p>
        </p:txBody>
      </p:sp>
    </p:spTree>
    <p:extLst>
      <p:ext uri="{BB962C8B-B14F-4D97-AF65-F5344CB8AC3E}">
        <p14:creationId xmlns:p14="http://schemas.microsoft.com/office/powerpoint/2010/main" val="3930294332"/>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E98802E0-2C4E-4656-A677-A4626CA97D40}"/>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FEC1F527-BACA-41E1-9455-25AFDDF9322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12E98033-6418-477B-8C43-9D0C92CA3432}"/>
              </a:ext>
            </a:extLst>
          </p:cNvPr>
          <p:cNvSpPr>
            <a:spLocks noGrp="1"/>
          </p:cNvSpPr>
          <p:nvPr>
            <p:ph type="sldNum" sz="quarter" idx="12"/>
          </p:nvPr>
        </p:nvSpPr>
        <p:spPr/>
        <p:txBody>
          <a:bodyPr/>
          <a:lstStyle>
            <a:lvl1pPr>
              <a:defRPr/>
            </a:lvl1pPr>
          </a:lstStyle>
          <a:p>
            <a:fld id="{47782282-E043-4D9C-82F3-5CBAEE6C6398}" type="slidenum">
              <a:rPr lang="en-US" altLang="en-US"/>
              <a:pPr/>
              <a:t>‹#›</a:t>
            </a:fld>
            <a:endParaRPr lang="en-US" altLang="en-US"/>
          </a:p>
        </p:txBody>
      </p:sp>
    </p:spTree>
    <p:extLst>
      <p:ext uri="{BB962C8B-B14F-4D97-AF65-F5344CB8AC3E}">
        <p14:creationId xmlns:p14="http://schemas.microsoft.com/office/powerpoint/2010/main" val="546240949"/>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B5C34B9C-4DD8-4828-82CF-B6F2D5753B40}"/>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794E6CE0-D3E8-4521-9D4F-F12AE2E76081}"/>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74D01544-2BF0-4CA3-B9AB-89FBAE82C5AE}"/>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BFB8399D-11DC-41A4-ADD9-7A48CEA54557}"/>
              </a:ext>
            </a:extLst>
          </p:cNvPr>
          <p:cNvSpPr>
            <a:spLocks noGrp="1"/>
          </p:cNvSpPr>
          <p:nvPr>
            <p:ph type="sldNum" sz="quarter" idx="12"/>
          </p:nvPr>
        </p:nvSpPr>
        <p:spPr/>
        <p:txBody>
          <a:bodyPr/>
          <a:lstStyle>
            <a:lvl1pPr>
              <a:defRPr/>
            </a:lvl1pPr>
          </a:lstStyle>
          <a:p>
            <a:fld id="{01051430-FDCF-477B-9885-ED1BA8E1B6F0}" type="slidenum">
              <a:rPr lang="en-US" altLang="en-US"/>
              <a:pPr/>
              <a:t>‹#›</a:t>
            </a:fld>
            <a:endParaRPr lang="en-US" altLang="en-US"/>
          </a:p>
        </p:txBody>
      </p:sp>
    </p:spTree>
    <p:extLst>
      <p:ext uri="{BB962C8B-B14F-4D97-AF65-F5344CB8AC3E}">
        <p14:creationId xmlns:p14="http://schemas.microsoft.com/office/powerpoint/2010/main" val="1818078434"/>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0F45F7AB-00FF-4FBF-9EC7-1E405C0FFF5D}"/>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D4BDD4C5-AC74-4A5A-8348-75C27962568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7072E419-2B8A-41A5-A3B9-ACFBF72D81E6}"/>
              </a:ext>
            </a:extLst>
          </p:cNvPr>
          <p:cNvSpPr>
            <a:spLocks noGrp="1"/>
          </p:cNvSpPr>
          <p:nvPr>
            <p:ph type="sldNum" sz="quarter" idx="12"/>
          </p:nvPr>
        </p:nvSpPr>
        <p:spPr/>
        <p:txBody>
          <a:bodyPr/>
          <a:lstStyle>
            <a:lvl1pPr>
              <a:defRPr/>
            </a:lvl1pPr>
          </a:lstStyle>
          <a:p>
            <a:fld id="{BB67BA43-89A8-4844-B2D5-BE3F8EE817F2}" type="slidenum">
              <a:rPr lang="en-US" altLang="en-US"/>
              <a:pPr/>
              <a:t>‹#›</a:t>
            </a:fld>
            <a:endParaRPr lang="en-US" altLang="en-US"/>
          </a:p>
        </p:txBody>
      </p:sp>
    </p:spTree>
    <p:extLst>
      <p:ext uri="{BB962C8B-B14F-4D97-AF65-F5344CB8AC3E}">
        <p14:creationId xmlns:p14="http://schemas.microsoft.com/office/powerpoint/2010/main" val="3778009145"/>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07DDE903-3146-4741-8F94-A32275E95E88}"/>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029" name="Text Placeholder 7">
            <a:extLst>
              <a:ext uri="{FF2B5EF4-FFF2-40B4-BE49-F238E27FC236}">
                <a16:creationId xmlns:a16="http://schemas.microsoft.com/office/drawing/2014/main" id="{4EDB0CA0-E747-44EA-89EB-222D6775E289}"/>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F6F14373-675F-4D06-9855-FDA3E98C9B67}"/>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43965CF7-1E45-4514-8931-E81A48542E9F}"/>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895FCEAB-B958-4F88-AB9B-FAE3F1BB71D1}"/>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D38E27"/>
                </a:solidFill>
              </a:defRPr>
            </a:lvl1pPr>
          </a:lstStyle>
          <a:p>
            <a:fld id="{A334406E-6ADF-46C2-9796-BE4AC5CAE227}" type="slidenum">
              <a:rPr lang="en-US" altLang="en-US"/>
              <a:pPr/>
              <a:t>‹#›</a:t>
            </a:fld>
            <a:endParaRPr lang="en-US" altLang="en-US"/>
          </a:p>
        </p:txBody>
      </p:sp>
      <p:sp>
        <p:nvSpPr>
          <p:cNvPr id="10" name="Title Placeholder 9">
            <a:extLst>
              <a:ext uri="{FF2B5EF4-FFF2-40B4-BE49-F238E27FC236}">
                <a16:creationId xmlns:a16="http://schemas.microsoft.com/office/drawing/2014/main" id="{9DB368D6-0D19-4DBA-B735-60D1E34A8A8E}"/>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27AECA9E-3E35-423A-AF01-64FE0DF7BD6C}"/>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Straight Connector 11">
            <a:extLst>
              <a:ext uri="{FF2B5EF4-FFF2-40B4-BE49-F238E27FC236}">
                <a16:creationId xmlns:a16="http://schemas.microsoft.com/office/drawing/2014/main" id="{BC129203-6FBB-4095-9140-FC23A3F23D0D}"/>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7419" r:id="rId1"/>
    <p:sldLayoutId id="2147487420" r:id="rId2"/>
    <p:sldLayoutId id="2147487421" r:id="rId3"/>
    <p:sldLayoutId id="2147487416" r:id="rId4"/>
    <p:sldLayoutId id="2147487422" r:id="rId5"/>
    <p:sldLayoutId id="2147487417" r:id="rId6"/>
    <p:sldLayoutId id="2147487423" r:id="rId7"/>
    <p:sldLayoutId id="2147487424" r:id="rId8"/>
    <p:sldLayoutId id="2147487425" r:id="rId9"/>
    <p:sldLayoutId id="2147487418" r:id="rId10"/>
    <p:sldLayoutId id="2147487426"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2E347DD8-81CC-4251-90F2-84835CFE2235}"/>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000" b="1" dirty="0">
                <a:solidFill>
                  <a:srgbClr val="002060"/>
                </a:solidFill>
                <a:effectLst>
                  <a:outerShdw blurRad="38100" dist="38100" dir="2700000" algn="tl">
                    <a:srgbClr val="000000">
                      <a:alpha val="43137"/>
                    </a:srgbClr>
                  </a:outerShdw>
                </a:effectLst>
              </a:rPr>
              <a:t>how  do  you trust  the  lord?</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C1DFEA9-C7DC-4DD8-8A0C-4C5ABCEB96B1}"/>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59810C7-6ED4-484F-898F-5BB20E8844AF}"/>
              </a:ext>
            </a:extLst>
          </p:cNvPr>
          <p:cNvSpPr>
            <a:spLocks noGrp="1" noChangeArrowheads="1"/>
          </p:cNvSpPr>
          <p:nvPr>
            <p:ph idx="1"/>
          </p:nvPr>
        </p:nvSpPr>
        <p:spPr>
          <a:xfrm>
            <a:off x="457200" y="1143000"/>
            <a:ext cx="8229600" cy="5334000"/>
          </a:xfrm>
        </p:spPr>
        <p:txBody>
          <a:bodyPr>
            <a:normAutofit/>
          </a:bodyPr>
          <a:lstStyle/>
          <a:p>
            <a:pPr algn="jus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What the Lord is Capable of Doing</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6AF6E2B-516C-45F8-8E5B-43B46823145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449935A-2779-44EB-B704-064D8928B57B}"/>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this situation?</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AE8374F4-79F9-43D9-BE72-18EA1D3A769A}"/>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the Lord is Capable of Doing.</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D02861F-CD40-4EAC-9582-4F2DE26607F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996ABCE-3170-4565-953E-713FB8CECB6A}"/>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this situation?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John the Baptist had just been 	beheaded.</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14:3-12</a:t>
            </a:r>
          </a:p>
        </p:txBody>
      </p:sp>
      <p:sp>
        <p:nvSpPr>
          <p:cNvPr id="4" name="Rectangle 3">
            <a:extLst>
              <a:ext uri="{FF2B5EF4-FFF2-40B4-BE49-F238E27FC236}">
                <a16:creationId xmlns:a16="http://schemas.microsoft.com/office/drawing/2014/main" id="{E6B360AC-0436-4A9F-BA36-2BEA4633C1D1}"/>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the Lord is Capable of Doing.</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C33129C-D21D-4715-96B4-F7F94DEDC1B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EFA4CBA-1CE4-409D-82D4-9EC241BBF764}"/>
              </a:ext>
            </a:extLst>
          </p:cNvPr>
          <p:cNvSpPr>
            <a:spLocks noGrp="1" noChangeArrowheads="1"/>
          </p:cNvSpPr>
          <p:nvPr>
            <p:ph idx="1"/>
          </p:nvPr>
        </p:nvSpPr>
        <p:spPr>
          <a:xfrm>
            <a:off x="4572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this situation?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14:13 &amp;15 - When Jesus heard what had happened, 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withdrew by boat privately to a solitary place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Hearing of this, the crowds followed him on foot from the towns. . . As evening approached, the disciples came to him and said,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This is a remote place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it’s already getting late. Send the crowds away, so they can go to the villages and buy themselves some food.”</a:t>
            </a:r>
          </a:p>
        </p:txBody>
      </p:sp>
      <p:sp>
        <p:nvSpPr>
          <p:cNvPr id="4" name="Rectangle 3">
            <a:extLst>
              <a:ext uri="{FF2B5EF4-FFF2-40B4-BE49-F238E27FC236}">
                <a16:creationId xmlns:a16="http://schemas.microsoft.com/office/drawing/2014/main" id="{27BB2733-44B1-4D8D-A809-78DE43C08E72}"/>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the Lord is Capable of Doing.</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AF4E795-D85E-4E9B-BB48-7060B16E9BE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970A815-CB21-49D0-8B9A-C07F392AFA81}"/>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this situation?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 great crowd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people followed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because they saw the miraculous signs he had performed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on the sick. . . There was plenty of grass in that place, and the men sat down,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about five thousand of them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 &amp; 10</a:t>
            </a:r>
          </a:p>
        </p:txBody>
      </p:sp>
      <p:sp>
        <p:nvSpPr>
          <p:cNvPr id="4" name="Rectangle 3">
            <a:extLst>
              <a:ext uri="{FF2B5EF4-FFF2-40B4-BE49-F238E27FC236}">
                <a16:creationId xmlns:a16="http://schemas.microsoft.com/office/drawing/2014/main" id="{CD2D9E19-4455-4EB4-A9FF-4EAC8C2F6B81}"/>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the Lord is Capable of Doing.</a:t>
            </a:r>
          </a:p>
        </p:txBody>
      </p:sp>
      <p:pic>
        <p:nvPicPr>
          <p:cNvPr id="23557" name="Picture 4" descr="sea_of_galilee.jpg">
            <a:extLst>
              <a:ext uri="{FF2B5EF4-FFF2-40B4-BE49-F238E27FC236}">
                <a16:creationId xmlns:a16="http://schemas.microsoft.com/office/drawing/2014/main" id="{E144E171-CEE7-4FF8-86CC-1734D1CB90F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83400" y="4597400"/>
            <a:ext cx="2260600" cy="226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E55CA63-C098-469F-AF0A-F79CF3F89EB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A603864-948F-4CC0-873D-1F85D4F429AA}"/>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this situation?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14:15 -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As evening approached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disciples came to him and said, “This is a remote place,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it’s already getting late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Send the crowds away, so they can go to the villages and buy themselves some food.”</a:t>
            </a:r>
          </a:p>
        </p:txBody>
      </p:sp>
      <p:sp>
        <p:nvSpPr>
          <p:cNvPr id="4" name="Rectangle 3">
            <a:extLst>
              <a:ext uri="{FF2B5EF4-FFF2-40B4-BE49-F238E27FC236}">
                <a16:creationId xmlns:a16="http://schemas.microsoft.com/office/drawing/2014/main" id="{678DD64D-9871-4EDB-9F68-DEF9A5FD4AD9}"/>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the Lord is Capable of Doing.</a:t>
            </a:r>
          </a:p>
        </p:txBody>
      </p:sp>
      <p:pic>
        <p:nvPicPr>
          <p:cNvPr id="24581" name="Picture 4" descr="sea_of_galilee.jpg">
            <a:extLst>
              <a:ext uri="{FF2B5EF4-FFF2-40B4-BE49-F238E27FC236}">
                <a16:creationId xmlns:a16="http://schemas.microsoft.com/office/drawing/2014/main" id="{5DBA6009-645E-4B74-870D-784168478D1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83400" y="4597400"/>
            <a:ext cx="2260600" cy="226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87BEF07-88B6-4290-AF25-4A6CFC1B3FE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AFC7BEA-F24D-41F3-8EAC-0971F8401822}"/>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did the Lord do?</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AF657B7D-6568-4F1D-AF45-3A550DD0ABC2}"/>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the Lord is Capable of Doing.</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3B6DD8A-6EF7-4B9B-9AEA-0B964E78541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6A9D1B5-5A45-4389-89B2-8A54AA68985B}"/>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did the Lord do?</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He asked His disciples to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feed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hungry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Jesus looked up and saw a great crowd coming toward him, he said to Philip,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Where shall we buy bread for these people to eat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v5</a:t>
            </a:r>
          </a:p>
        </p:txBody>
      </p:sp>
      <p:sp>
        <p:nvSpPr>
          <p:cNvPr id="4" name="Rectangle 3">
            <a:extLst>
              <a:ext uri="{FF2B5EF4-FFF2-40B4-BE49-F238E27FC236}">
                <a16:creationId xmlns:a16="http://schemas.microsoft.com/office/drawing/2014/main" id="{8454B732-6FCC-40F0-94FC-0174261A7EEC}"/>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the Lord is Capable of Doing.</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FB0C792-8E55-4B4F-96E8-4B3797CC663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8F8BE07-D672-4A28-8B8E-65CEBFDE2A4C}"/>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did the Lord do?</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He asked His disciples to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feed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hungry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Parable of the Sheep &amp; the Goats</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25:31-46</a:t>
            </a:r>
          </a:p>
        </p:txBody>
      </p:sp>
      <p:sp>
        <p:nvSpPr>
          <p:cNvPr id="4" name="Rectangle 3">
            <a:extLst>
              <a:ext uri="{FF2B5EF4-FFF2-40B4-BE49-F238E27FC236}">
                <a16:creationId xmlns:a16="http://schemas.microsoft.com/office/drawing/2014/main" id="{7B641BB2-2E9E-4C65-94FF-1671216C03D7}"/>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the Lord is Capable of Doing.</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ECA1E3C-3D5B-4C52-9070-28B01E6FA5F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747CA53-2C85-40E6-AAF7-9F8CD63403DA}"/>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did the Lord do?</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He accepted their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resources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then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took the loaves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gave thanks, and distributed to those who were seated as much as they wanted.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did the same with the fish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v11</a:t>
            </a:r>
          </a:p>
        </p:txBody>
      </p:sp>
      <p:sp>
        <p:nvSpPr>
          <p:cNvPr id="4" name="Rectangle 3">
            <a:extLst>
              <a:ext uri="{FF2B5EF4-FFF2-40B4-BE49-F238E27FC236}">
                <a16:creationId xmlns:a16="http://schemas.microsoft.com/office/drawing/2014/main" id="{CFDD7E4D-08FE-40F1-8E4B-DA5160D161E2}"/>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the Lord is Capable of Doing.</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17C8C5B-D2B2-4D71-968D-3069964AD60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BC91F77-9B85-423E-81CF-86B4C7622B15}"/>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6:1-4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Some time after this, Jesus crossed to the far shore of the Sea of Galilee (that is, the Sea of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Tiberias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 great crowd of people followed him because they saw the miraculous signs he had performed on the sick. Then Jesus went up on a mountainside and sat down with his disciples. The Jewish Passover Feast was near. </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F1DBF75-8F63-4F85-869D-FF6A635EA5E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EB8602F-B7DB-40FB-8423-E5F6E5563D30}"/>
              </a:ext>
            </a:extLst>
          </p:cNvPr>
          <p:cNvSpPr>
            <a:spLocks noGrp="1" noChangeArrowheads="1"/>
          </p:cNvSpPr>
          <p:nvPr>
            <p:ph idx="1"/>
          </p:nvPr>
        </p:nvSpPr>
        <p:spPr>
          <a:xfrm>
            <a:off x="4572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did the Lord do?</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He accepted their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resources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then took the loaves,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gave thanks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distributed to those who were seated as much as they wanted. He did the same with the fish. - v11</a:t>
            </a:r>
          </a:p>
          <a:p>
            <a:pPr marL="609600" indent="-609600" algn="just" eaLnBrk="1" fontAlgn="auto" hangingPunct="1">
              <a:spcAft>
                <a:spcPts val="0"/>
              </a:spcAft>
              <a:buFont typeface="Wingdings 2" panose="05020102010507070707" pitchFamily="18" charset="2"/>
              <a:buNone/>
              <a:defRPr/>
            </a:pPr>
            <a:r>
              <a:rPr lang="en-US" sz="43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Hebrew Grace</a:t>
            </a:r>
            <a:r>
              <a:rPr lang="en-US" sz="43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“Blessed are You, Lord, Creator of the universe, Who brings forth bread from the earth”.</a:t>
            </a:r>
          </a:p>
        </p:txBody>
      </p:sp>
      <p:sp>
        <p:nvSpPr>
          <p:cNvPr id="4" name="Rectangle 3">
            <a:extLst>
              <a:ext uri="{FF2B5EF4-FFF2-40B4-BE49-F238E27FC236}">
                <a16:creationId xmlns:a16="http://schemas.microsoft.com/office/drawing/2014/main" id="{12D97AF5-76C5-4D55-AF70-24095D34E252}"/>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the Lord is Capable of Doing.</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619F7A1-C942-4C85-A334-75E18CC6DEE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BF2FFE0-BD7C-4497-9B71-3942912D4317}"/>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did the Lord do?</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He accepted their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resources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then took the loaves, gave thanks,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distributed to those who were seated as much as they wanted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did the same with the fish. - v11</a:t>
            </a:r>
            <a:endParaRPr lang="en-US" sz="43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8F78E80F-CEC5-4BA0-A0F3-18D610918353}"/>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the Lord is Capable of Doing.</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D56A7D3-EBA1-451D-8A77-47333FF2049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69A440B-2DC0-4F39-A7D3-73AC55D884BE}"/>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did the Lord do?</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What did the disciples do 	afterwards?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they had all had enough to eat, he said to his disciples,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Gather the pieces that are left over. Let nothing be wasted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 they gathered them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filled twelve baskets with the pieces of the five barley loaves left over by those who had eaten. - v12-13</a:t>
            </a:r>
            <a:endParaRPr lang="en-US" sz="43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3B809A97-3428-458C-8C6F-7A55994E4BE5}"/>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the Lord is Capable of Doing.</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307C3A4-7AF9-4908-84A3-A1A7CC34413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E333289-8C5B-40BD-B2E6-D7F13D628136}"/>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was the result?</a:t>
            </a:r>
            <a:endParaRPr lang="en-US" sz="43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2C7C9C1C-96F7-4990-843F-693FD329FEEB}"/>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the Lord is Capable of Doing.</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6BAD183-83F1-423E-BF60-8184E2F3C5A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6171791-A943-492B-BE54-5B8EA561AB34}"/>
              </a:ext>
            </a:extLst>
          </p:cNvPr>
          <p:cNvSpPr>
            <a:spLocks noGrp="1" noChangeArrowheads="1"/>
          </p:cNvSpPr>
          <p:nvPr>
            <p:ph idx="1"/>
          </p:nvPr>
        </p:nvSpPr>
        <p:spPr>
          <a:xfrm>
            <a:off x="4572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was the result?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Everyone who was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seated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ate 	until they were full.</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then took the loaves, gave thanks, and distributed to those who were seated as much as they wanted. He did the same with the fish. When they had all had enough to eat, he said to his disciples, “Gather the pieces that are left over. Let nothing be wasted.” So they gathered them and filled twelve baskets with the pieces of the five barley loaves left over by those who had eaten. - 11-13</a:t>
            </a:r>
            <a:endParaRPr lang="en-US" sz="2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C5D38764-5A5B-4280-9448-096360F859A5}"/>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the Lord is Capable of Doing.</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0EAA473-4ED8-4ACE-8521-FBBBBE6A1F5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55A57D9-B503-4454-A51D-C6D7E15896DB}"/>
              </a:ext>
            </a:extLst>
          </p:cNvPr>
          <p:cNvSpPr>
            <a:spLocks noGrp="1" noChangeArrowheads="1"/>
          </p:cNvSpPr>
          <p:nvPr>
            <p:ph idx="1"/>
          </p:nvPr>
        </p:nvSpPr>
        <p:spPr>
          <a:xfrm>
            <a:off x="4572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was the result?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Everyone who was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seated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ate 	until they were full.</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then took the loaves, gave thanks, and distributed to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those who were seated</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as much as they wanted. He did the same with the fish. When they had all had enough to eat, he said to his disciples, “Gather the pieces that are left over. Let nothing be wasted.” So they gathered them and filled twelve baskets with the pieces of the five barley loaves left over by those who had eaten. - 11-13</a:t>
            </a:r>
            <a:endParaRPr lang="en-US" sz="2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2A02138E-3BF7-4856-B958-5171FAD9F82F}"/>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the Lord is Capable of Doing.</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FE11438-69BA-4901-BB11-219AA7F0C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B1E04BE-1C41-468F-8774-AE1111905F85}"/>
              </a:ext>
            </a:extLst>
          </p:cNvPr>
          <p:cNvSpPr>
            <a:spLocks noGrp="1" noChangeArrowheads="1"/>
          </p:cNvSpPr>
          <p:nvPr>
            <p:ph idx="1"/>
          </p:nvPr>
        </p:nvSpPr>
        <p:spPr>
          <a:xfrm>
            <a:off x="4572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was the result?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Everyone who was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seated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ate 	until they were full.</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then took the loaves, gave thanks, and distributed to those who were seated as much as they wanted. He did the same with the fish.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When</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had all had enough to eat</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he said to his disciples, “Gather the pieces that are left over. Let nothing be wasted.” So they gathered them and filled twelve baskets with the pieces of the five barley loaves left over by those who had eaten. - 11-13</a:t>
            </a:r>
            <a:endParaRPr lang="en-US" sz="2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76A90DD3-5F82-49D8-A82E-66E740065E44}"/>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the Lord is Capable of Doing.</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C251450-7CA1-4B2F-A230-D53EB582A65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B059C58-B5E2-4E61-A8B7-5CCF73A0406B}"/>
              </a:ext>
            </a:extLst>
          </p:cNvPr>
          <p:cNvSpPr>
            <a:spLocks noGrp="1" noChangeArrowheads="1"/>
          </p:cNvSpPr>
          <p:nvPr>
            <p:ph idx="1"/>
          </p:nvPr>
        </p:nvSpPr>
        <p:spPr>
          <a:xfrm>
            <a:off x="4572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was the result?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Everyone who was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seated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ate 	until they were full.</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then took the loaves, gave thanks, and distributed to those who were seated as much as they wanted. He did the same with the fish. When they had all had enough to eat, he said to his disciples,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Gather the pieces that are left over. Let nothing be wasted.” So they gathered them and filled twelve baskets with the pieces of the five barley loaves left over by those who had eaten</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- 11-13</a:t>
            </a:r>
            <a:endParaRPr lang="en-US" sz="2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6B54398B-9527-42EB-A307-8BA71EA9F8EB}"/>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the Lord is Capable of Doing.</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05859AA-290E-418E-AE26-2508BFF5D76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7C21F60-A356-4262-B17C-BC33DE926972}"/>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was the result?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Everyone who was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seated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ate 	until they were full.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The Lord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provided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all that was 	needed!</a:t>
            </a:r>
            <a:endParaRPr lang="en-US" sz="2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01D62C81-AA67-44EF-B087-7303B2FC124E}"/>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the Lord is Capable of Doing.</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17C85B9-E4F4-4811-AF83-5904E7627AC3}"/>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3B511E-C778-4615-9452-6AE981F25C4C}"/>
              </a:ext>
            </a:extLst>
          </p:cNvPr>
          <p:cNvSpPr>
            <a:spLocks noGrp="1" noChangeArrowheads="1"/>
          </p:cNvSpPr>
          <p:nvPr>
            <p:ph idx="1"/>
          </p:nvPr>
        </p:nvSpPr>
        <p:spPr>
          <a:xfrm>
            <a:off x="457200" y="1143000"/>
            <a:ext cx="8229600" cy="5334000"/>
          </a:xfrm>
        </p:spPr>
        <p:txBody>
          <a:bodyPr>
            <a:normAutofit/>
          </a:bodyPr>
          <a:lstStyle/>
          <a:p>
            <a:pPr algn="jus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the Lord is Capable of Doing</a:t>
            </a:r>
          </a:p>
          <a:p>
            <a:pPr algn="jus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The Response of Doubt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Jesus looked up and saw a great crowd coming toward him, he said to Philip, “Where shall we buy bread for these people to eat?” He asked this only to test him, for he already had in mind what he was going to do. Philip answered him, “Eight months’ wages would not buy enough bread for each one to have a bite!” - v5-7</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440C61-5E81-498C-BDB0-FF5A6C8791B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325EC69-EFF8-49C4-A174-68FCF544B17E}"/>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6:5-7</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Jesus looked up and saw a great crowd coming toward him, he said to Philip, “Where shall we buy bread for these people to eat?” He asked this only to test him, for he already had in mind what he was going to do. Philip answered him, “Eight months’ wages would not buy enough bread for each one to have a bite!”</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589C2CC-1143-4D22-99FA-0B389BFCE34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96C102-FAA1-4528-A442-E029B2D009E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was Philip?</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15C1990E-7865-4FB0-A550-2DF8E390F0BE}"/>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 Response of Doubt</a:t>
            </a:r>
            <a:r>
              <a:rPr lang="en-US" dirty="0">
                <a:solidFill>
                  <a:srgbClr val="002060"/>
                </a:solidFill>
                <a:effectLst>
                  <a:outerShdw blurRad="38100" dist="38100" dir="2700000" algn="tl">
                    <a:srgbClr val="000000">
                      <a:alpha val="43137"/>
                    </a:srgbClr>
                  </a:outerShdw>
                </a:effectLst>
              </a:rPr>
              <a:t>.</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6EDF405-3569-4D14-BE04-67DF2BFD06F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7CDA691-2EA1-402A-8F9B-0C3D1B2A0AD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was Philip?</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1:44-45 -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Philip</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like Andrew and Peter, was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from the town of Bethsaida</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Philip found Nathanael and told him, “We have found the one Moses wrote about in the Law, and about whom the prophets also wrote — Jesus of Nazareth, the son of Joseph.”</a:t>
            </a:r>
          </a:p>
        </p:txBody>
      </p:sp>
      <p:sp>
        <p:nvSpPr>
          <p:cNvPr id="4" name="Rectangle 3">
            <a:extLst>
              <a:ext uri="{FF2B5EF4-FFF2-40B4-BE49-F238E27FC236}">
                <a16:creationId xmlns:a16="http://schemas.microsoft.com/office/drawing/2014/main" id="{632A66E8-6457-4EF5-A967-2894D2929D56}"/>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 Response of Doubt</a:t>
            </a:r>
            <a:r>
              <a:rPr lang="en-US" dirty="0">
                <a:solidFill>
                  <a:srgbClr val="002060"/>
                </a:solidFill>
                <a:effectLst>
                  <a:outerShdw blurRad="38100" dist="38100" dir="2700000" algn="tl">
                    <a:srgbClr val="000000">
                      <a:alpha val="43137"/>
                    </a:srgbClr>
                  </a:outerShdw>
                </a:effectLst>
              </a:rPr>
              <a:t>.</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pic>
        <p:nvPicPr>
          <p:cNvPr id="40965" name="Picture 4" descr="sea_of_galilee.jpg">
            <a:extLst>
              <a:ext uri="{FF2B5EF4-FFF2-40B4-BE49-F238E27FC236}">
                <a16:creationId xmlns:a16="http://schemas.microsoft.com/office/drawing/2014/main" id="{5B8ABF68-ED1D-449D-BB05-79B336E984D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83400" y="4597400"/>
            <a:ext cx="2260600" cy="226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4F44B62-A0BE-4AA6-9607-42077700B9C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8DA4593-F2E8-40A2-BCB7-DFC47D1B453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was Philip?</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1:44-45 -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Philip</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like Andrew and Peter, was from the town of Bethsaida. Philip found Nathanael and told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have found the one Moses wrote about in the Law, and about whom the prophets also wrote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Jesus of Nazareth, the son of Joseph.”</a:t>
            </a:r>
          </a:p>
        </p:txBody>
      </p:sp>
      <p:sp>
        <p:nvSpPr>
          <p:cNvPr id="4" name="Rectangle 3">
            <a:extLst>
              <a:ext uri="{FF2B5EF4-FFF2-40B4-BE49-F238E27FC236}">
                <a16:creationId xmlns:a16="http://schemas.microsoft.com/office/drawing/2014/main" id="{20FB55B1-A460-45A9-8C26-7E9705DE5F4E}"/>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 Response of Doubt</a:t>
            </a:r>
            <a:r>
              <a:rPr lang="en-US" dirty="0">
                <a:solidFill>
                  <a:srgbClr val="002060"/>
                </a:solidFill>
                <a:effectLst>
                  <a:outerShdw blurRad="38100" dist="38100" dir="2700000" algn="tl">
                    <a:srgbClr val="000000">
                      <a:alpha val="43137"/>
                    </a:srgbClr>
                  </a:outerShdw>
                </a:effectLst>
              </a:rPr>
              <a:t>.</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pic>
        <p:nvPicPr>
          <p:cNvPr id="41989" name="Picture 4" descr="sea_of_galilee.jpg">
            <a:extLst>
              <a:ext uri="{FF2B5EF4-FFF2-40B4-BE49-F238E27FC236}">
                <a16:creationId xmlns:a16="http://schemas.microsoft.com/office/drawing/2014/main" id="{8B55100F-C0D7-4DCA-ADD3-BF865CB996F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83400" y="4597400"/>
            <a:ext cx="2260600" cy="226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8B36FCD-FBD2-4FAB-80BD-1A1AB987097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BF96123-C692-443E-927D-710C0AF5B72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was Philip?</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1:44-45 - Philip, like Andrew and Peter, was from the town of Bethsaida.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Philip found Nathanael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told him, “We have found the one Moses wrote about in the Law, and about whom the prophets also wrote — Jesus of Nazareth, the son of Joseph.”</a:t>
            </a:r>
          </a:p>
        </p:txBody>
      </p:sp>
      <p:sp>
        <p:nvSpPr>
          <p:cNvPr id="4" name="Rectangle 3">
            <a:extLst>
              <a:ext uri="{FF2B5EF4-FFF2-40B4-BE49-F238E27FC236}">
                <a16:creationId xmlns:a16="http://schemas.microsoft.com/office/drawing/2014/main" id="{1A55C014-BA92-453B-87A9-2FDE01B0C0CA}"/>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 Response of Doubt</a:t>
            </a:r>
            <a:r>
              <a:rPr lang="en-US" dirty="0">
                <a:solidFill>
                  <a:srgbClr val="002060"/>
                </a:solidFill>
                <a:effectLst>
                  <a:outerShdw blurRad="38100" dist="38100" dir="2700000" algn="tl">
                    <a:srgbClr val="000000">
                      <a:alpha val="43137"/>
                    </a:srgbClr>
                  </a:outerShdw>
                </a:effectLst>
              </a:rPr>
              <a:t>.</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pic>
        <p:nvPicPr>
          <p:cNvPr id="43013" name="Picture 4" descr="sea_of_galilee.jpg">
            <a:extLst>
              <a:ext uri="{FF2B5EF4-FFF2-40B4-BE49-F238E27FC236}">
                <a16:creationId xmlns:a16="http://schemas.microsoft.com/office/drawing/2014/main" id="{2D10AA78-DD8E-4BF8-BB00-19CA8CD2A3B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83400" y="4597400"/>
            <a:ext cx="2260600" cy="226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3BE9964-F578-4EB8-99E0-3E17A8FAAA1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D020C27-906F-4238-BF12-B968084A8D8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was Philip?</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12:20-22 - Now there were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some Greeks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among those who went up to worship at the Feast. They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came to Philip</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was from Bethsaida in Galilee, with a request. “Sir,” they said, “we would like to see Jesus.”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Philip went to tell Andrew</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Andrew and Philip in turn told Jesus.</a:t>
            </a:r>
          </a:p>
        </p:txBody>
      </p:sp>
      <p:sp>
        <p:nvSpPr>
          <p:cNvPr id="4" name="Rectangle 3">
            <a:extLst>
              <a:ext uri="{FF2B5EF4-FFF2-40B4-BE49-F238E27FC236}">
                <a16:creationId xmlns:a16="http://schemas.microsoft.com/office/drawing/2014/main" id="{EABCD5B6-1F81-45B8-A2C6-B9053E2FA3EE}"/>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 Response of Doubt</a:t>
            </a:r>
            <a:r>
              <a:rPr lang="en-US" dirty="0">
                <a:solidFill>
                  <a:srgbClr val="002060"/>
                </a:solidFill>
                <a:effectLst>
                  <a:outerShdw blurRad="38100" dist="38100" dir="2700000" algn="tl">
                    <a:srgbClr val="000000">
                      <a:alpha val="43137"/>
                    </a:srgbClr>
                  </a:outerShdw>
                </a:effectLst>
              </a:rPr>
              <a:t>.</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7F71D84-D542-43A2-923B-615107FAF99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96F1BDC-3DAA-4706-84AA-384DB92FA3D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was Philip?</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14:8 - Philip said, “Lord, show us the Father and that will be enough for us.”</a:t>
            </a:r>
          </a:p>
        </p:txBody>
      </p:sp>
      <p:sp>
        <p:nvSpPr>
          <p:cNvPr id="4" name="Rectangle 3">
            <a:extLst>
              <a:ext uri="{FF2B5EF4-FFF2-40B4-BE49-F238E27FC236}">
                <a16:creationId xmlns:a16="http://schemas.microsoft.com/office/drawing/2014/main" id="{B4EF0337-1C2F-4502-A5A1-9CC4CBCB724E}"/>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 Response of Doubt</a:t>
            </a:r>
            <a:r>
              <a:rPr lang="en-US" dirty="0">
                <a:solidFill>
                  <a:srgbClr val="002060"/>
                </a:solidFill>
                <a:effectLst>
                  <a:outerShdw blurRad="38100" dist="38100" dir="2700000" algn="tl">
                    <a:srgbClr val="000000">
                      <a:alpha val="43137"/>
                    </a:srgbClr>
                  </a:outerShdw>
                </a:effectLst>
              </a:rPr>
              <a:t>.</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7192DFC-48A6-4C71-B129-10F31867961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3B8FC45-A5B4-4540-A705-135E41C6E7C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the response of doubt?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BE1F8F71-CF36-4769-AD29-3D64623E366F}"/>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 Response of Doubt</a:t>
            </a:r>
            <a:r>
              <a:rPr lang="en-US" dirty="0">
                <a:solidFill>
                  <a:srgbClr val="002060"/>
                </a:solidFill>
                <a:effectLst>
                  <a:outerShdw blurRad="38100" dist="38100" dir="2700000" algn="tl">
                    <a:srgbClr val="000000">
                      <a:alpha val="43137"/>
                    </a:srgbClr>
                  </a:outerShdw>
                </a:effectLst>
              </a:rPr>
              <a:t>.</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BE9DC29-E4C1-4E18-8D87-60FAB66D4F6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7B34157-3306-4852-B8A7-652A5A899B2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the response of doubt?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The Lord’s request seemed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impossible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05B4C339-A857-451A-80E3-2E732538DC2F}"/>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 Response of Doubt</a:t>
            </a:r>
            <a:r>
              <a:rPr lang="en-US" dirty="0">
                <a:solidFill>
                  <a:srgbClr val="002060"/>
                </a:solidFill>
                <a:effectLst>
                  <a:outerShdw blurRad="38100" dist="38100" dir="2700000" algn="tl">
                    <a:srgbClr val="000000">
                      <a:alpha val="43137"/>
                    </a:srgbClr>
                  </a:outerShdw>
                </a:effectLst>
              </a:rPr>
              <a:t>.</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8AE098-0B08-45B2-8BA2-9C305BADC70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8E018F7-B25D-42D7-BDC5-EF28C93F701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the response of doubt?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The Lord’s request seemed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impossible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 was plenty of grass in that place, and the men sat down,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about five thousand of them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v10</a:t>
            </a:r>
          </a:p>
        </p:txBody>
      </p:sp>
      <p:sp>
        <p:nvSpPr>
          <p:cNvPr id="4" name="Rectangle 3">
            <a:extLst>
              <a:ext uri="{FF2B5EF4-FFF2-40B4-BE49-F238E27FC236}">
                <a16:creationId xmlns:a16="http://schemas.microsoft.com/office/drawing/2014/main" id="{5EF4B52B-97A2-41A1-B242-27131C231962}"/>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 Response of Doubt</a:t>
            </a:r>
            <a:r>
              <a:rPr lang="en-US" dirty="0">
                <a:solidFill>
                  <a:srgbClr val="002060"/>
                </a:solidFill>
                <a:effectLst>
                  <a:outerShdw blurRad="38100" dist="38100" dir="2700000" algn="tl">
                    <a:srgbClr val="000000">
                      <a:alpha val="43137"/>
                    </a:srgbClr>
                  </a:outerShdw>
                </a:effectLst>
              </a:rPr>
              <a:t>.</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8357BF8-8029-470C-9082-3450BF7740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772B8F1-9A8D-414C-8031-97505303EAC6}"/>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the response of doubt?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The Lord’s request seemed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impossible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 answered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Eight months’ wages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would not buy enough bread for each one to have a bite. - v7</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200 </a:t>
            </a:r>
            <a:r>
              <a:rPr lang="en-US" sz="4400" b="1" dirty="0" err="1">
                <a:solidFill>
                  <a:srgbClr val="006600"/>
                </a:solidFill>
                <a:effectLst>
                  <a:outerShdw blurRad="38100" dist="38100" dir="2700000" algn="tl">
                    <a:srgbClr val="000000">
                      <a:alpha val="43137"/>
                    </a:srgbClr>
                  </a:outerShdw>
                </a:effectLst>
                <a:latin typeface="Arial Narrow" pitchFamily="34" charset="0"/>
                <a:cs typeface="Arial" pitchFamily="34" charset="0"/>
              </a:rPr>
              <a:t>denarii</a:t>
            </a:r>
            <a:b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a:t>
            </a:r>
            <a:r>
              <a:rPr lang="en-US" sz="4400" b="1" dirty="0" err="1">
                <a:solidFill>
                  <a:srgbClr val="990033"/>
                </a:solidFill>
                <a:effectLst>
                  <a:outerShdw blurRad="38100" dist="38100" dir="2700000" algn="tl">
                    <a:srgbClr val="000000">
                      <a:alpha val="43137"/>
                    </a:srgbClr>
                  </a:outerShdw>
                </a:effectLst>
                <a:latin typeface="Arial Narrow" pitchFamily="34" charset="0"/>
                <a:cs typeface="Arial" pitchFamily="34" charset="0"/>
              </a:rPr>
              <a:t>denarii</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was a day’s wages)</a:t>
            </a:r>
          </a:p>
        </p:txBody>
      </p:sp>
      <p:sp>
        <p:nvSpPr>
          <p:cNvPr id="4" name="Rectangle 3">
            <a:extLst>
              <a:ext uri="{FF2B5EF4-FFF2-40B4-BE49-F238E27FC236}">
                <a16:creationId xmlns:a16="http://schemas.microsoft.com/office/drawing/2014/main" id="{0B1E298C-D810-4861-AD6C-028FA93DBF88}"/>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 Response of Doubt</a:t>
            </a:r>
            <a:r>
              <a:rPr lang="en-US" dirty="0">
                <a:solidFill>
                  <a:srgbClr val="002060"/>
                </a:solidFill>
                <a:effectLst>
                  <a:outerShdw blurRad="38100" dist="38100" dir="2700000" algn="tl">
                    <a:srgbClr val="000000">
                      <a:alpha val="43137"/>
                    </a:srgbClr>
                  </a:outerShdw>
                </a:effectLst>
              </a:rPr>
              <a:t>.</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18B13E3-717D-40C8-8412-621A9D66F86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DE0A493-B521-4A8C-BDCA-02C87EA6F8BA}"/>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6:8-9</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Another of his disciples, Andrew, Simon Peter’s brother, spoke up, “Here is a boy with five small barley loaves and two small fish, but how far will they go among so many?”</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C92B0B6-4FA7-43C3-BC41-02FED7F23FD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D8318A-3823-4DBE-AD73-CEB0AB83576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the response of doubt?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The Lord’s request seemed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impossible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Is that response typical of you?</a:t>
            </a:r>
          </a:p>
        </p:txBody>
      </p:sp>
      <p:sp>
        <p:nvSpPr>
          <p:cNvPr id="4" name="Rectangle 3">
            <a:extLst>
              <a:ext uri="{FF2B5EF4-FFF2-40B4-BE49-F238E27FC236}">
                <a16:creationId xmlns:a16="http://schemas.microsoft.com/office/drawing/2014/main" id="{9DB3CE07-A4EF-4933-88F9-9825696DADBF}"/>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 Response of Doubt</a:t>
            </a:r>
            <a:r>
              <a:rPr lang="en-US" dirty="0">
                <a:solidFill>
                  <a:srgbClr val="002060"/>
                </a:solidFill>
                <a:effectLst>
                  <a:outerShdw blurRad="38100" dist="38100" dir="2700000" algn="tl">
                    <a:srgbClr val="000000">
                      <a:alpha val="43137"/>
                    </a:srgbClr>
                  </a:outerShdw>
                </a:effectLst>
              </a:rPr>
              <a:t>.</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61139C6-0082-4E7C-B90E-B4665F40F07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3EF26D2-5AF1-4F73-BC65-EA21666CC50B}"/>
              </a:ext>
            </a:extLst>
          </p:cNvPr>
          <p:cNvSpPr>
            <a:spLocks noGrp="1" noChangeArrowheads="1"/>
          </p:cNvSpPr>
          <p:nvPr>
            <p:ph idx="1"/>
          </p:nvPr>
        </p:nvSpPr>
        <p:spPr>
          <a:xfrm>
            <a:off x="457200" y="1143000"/>
            <a:ext cx="8229600" cy="5334000"/>
          </a:xfrm>
        </p:spPr>
        <p:txBody>
          <a:bodyPr>
            <a:normAutofit/>
          </a:bodyPr>
          <a:lstStyle/>
          <a:p>
            <a:pPr algn="jus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the Lord is Capable of Doing</a:t>
            </a:r>
          </a:p>
          <a:p>
            <a:pPr algn="jus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  The Response of Doubt</a:t>
            </a:r>
          </a:p>
          <a:p>
            <a:pPr algn="jus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III.  The Response of Trust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Another of his disciples, Andrew, Simon Peter’s brother, spoke up, “Here is a boy with five small barley loaves and two small fish, but how far will they go among so many?” - v8-9</a:t>
            </a: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D307CED-D523-4B93-8FD9-989362EA52E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0ED91DD-10B6-4434-B4AF-8C3E3416B87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was Andrew?</a:t>
            </a:r>
            <a:endParaRPr lang="en-US" sz="25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4D701A0C-39E1-4D6F-845D-1F89D8C9194D}"/>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 Response of Trust.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225A78A-DD17-443A-9A49-4FF83E73B69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5DC762C-F033-41A3-91F4-4C524EBE778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was Andrew?</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1:44 - Philip, like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Andrew</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Peter, was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from the town of Bethsaida</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6A940AA6-E944-45A9-BEC3-50CA0A666975}"/>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 Response of Trust. </a:t>
            </a:r>
            <a:endParaRPr lang="en-US" dirty="0">
              <a:solidFill>
                <a:srgbClr val="002060"/>
              </a:solidFill>
              <a:effectLst>
                <a:outerShdw blurRad="38100" dist="38100" dir="2700000" algn="tl">
                  <a:srgbClr val="000000">
                    <a:alpha val="43137"/>
                  </a:srgbClr>
                </a:outerShdw>
              </a:effectLst>
            </a:endParaRPr>
          </a:p>
        </p:txBody>
      </p:sp>
      <p:pic>
        <p:nvPicPr>
          <p:cNvPr id="53253" name="Picture 4" descr="sea_of_galilee.jpg">
            <a:extLst>
              <a:ext uri="{FF2B5EF4-FFF2-40B4-BE49-F238E27FC236}">
                <a16:creationId xmlns:a16="http://schemas.microsoft.com/office/drawing/2014/main" id="{51609CE7-B56D-4435-89A2-2D5B37254FE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3200400"/>
            <a:ext cx="3657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F430E75-1AF6-4AAC-88DC-355AEC02D65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71CF3A7-FF01-40BB-9115-2C37812FC5B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was Andrew?</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1:40-41 -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Andrew</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Simon Peter’s brother, was one of the two who heard what John had said and who had followed Jesus.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first thing Andrew did was to find his brother Simon and tell him, “We have found the Messiah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is, the Christ).</a:t>
            </a:r>
          </a:p>
        </p:txBody>
      </p:sp>
      <p:sp>
        <p:nvSpPr>
          <p:cNvPr id="4" name="Rectangle 3">
            <a:extLst>
              <a:ext uri="{FF2B5EF4-FFF2-40B4-BE49-F238E27FC236}">
                <a16:creationId xmlns:a16="http://schemas.microsoft.com/office/drawing/2014/main" id="{1A10D3D9-13E4-444F-BE37-D065579E22BB}"/>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 Response of Trust.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C799F25-2951-4877-95FF-6A1A354E495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2C370CD-81FF-4C87-922A-7A8C7C08990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was Andrew?</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12:20-22 - Now there were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some Greeks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among those who went up to worship at the Feast. They came to Philip, who was from Bethsaida in Galilee, with a request. “Sir,” they said, “we would like to see Jesus.” Philip went to tell Andrew;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Andrew</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Philip in turn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told Jesus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4E5BDAA-059F-4EF1-83B0-38A495C69B00}"/>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 Response of Trust.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A4722FC-4278-405E-80C1-09BD26BCEAC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2C347BE-7780-4988-BFC7-E1A1A877FF6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the response of trust?</a:t>
            </a:r>
          </a:p>
        </p:txBody>
      </p:sp>
      <p:sp>
        <p:nvSpPr>
          <p:cNvPr id="4" name="Rectangle 3">
            <a:extLst>
              <a:ext uri="{FF2B5EF4-FFF2-40B4-BE49-F238E27FC236}">
                <a16:creationId xmlns:a16="http://schemas.microsoft.com/office/drawing/2014/main" id="{887B15F7-2DC1-4C95-AEFF-AFD7957FB449}"/>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 Response of Trust.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7924163-0F37-402A-9B03-915ABAC6B02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8EBEA51-485D-486E-8847-109AE55A7B1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the response of trust?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Another of his disciples, Andrew, Simon Peter’s brother, spoke up, “Here is a boy with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five small barley loaves and two small fish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how far will they go among so many?” - v8-9</a:t>
            </a:r>
          </a:p>
        </p:txBody>
      </p:sp>
      <p:sp>
        <p:nvSpPr>
          <p:cNvPr id="4" name="Rectangle 3">
            <a:extLst>
              <a:ext uri="{FF2B5EF4-FFF2-40B4-BE49-F238E27FC236}">
                <a16:creationId xmlns:a16="http://schemas.microsoft.com/office/drawing/2014/main" id="{B5674FD7-F970-48BB-A96E-ECEEEB2A9F2D}"/>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 Response of Trust.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32B64F6-57FF-4E86-A944-9B8E404D88C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61084D1-B52E-4F54-A31A-7790609E1D2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the response of trust?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Another of his disciples, Andrew, Simon Peter’s brother, spoke up, “Here is a boy with five small barley loaves and two small fish,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how far will they go</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among so many?” - v8-9</a:t>
            </a:r>
          </a:p>
        </p:txBody>
      </p:sp>
      <p:sp>
        <p:nvSpPr>
          <p:cNvPr id="4" name="Rectangle 3">
            <a:extLst>
              <a:ext uri="{FF2B5EF4-FFF2-40B4-BE49-F238E27FC236}">
                <a16:creationId xmlns:a16="http://schemas.microsoft.com/office/drawing/2014/main" id="{B168E93A-2318-4D1A-AC7F-9C98A383B7DC}"/>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 Response of Trust.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EA5BA9D-9313-4857-9315-0AC0760006C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4E33B67-9D8D-4E55-AC85-5D76632877E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is the Lord’s plan for you?</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27AC7AC6-AAE2-40F5-8EDB-42A0E661C25C}"/>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 Response of Trust.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0BB2CE3-C5D0-422E-BFCB-8F1A22C0749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1572D10-2E35-4C63-8F93-3485F7B9E454}"/>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6:10-11</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said, “Have the people sit down.” There was plenty of grass in that place, and the men sat down, about five thousand of them.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then took the loaves, gave thanks, and distributed to those who were seated as much as they wanted. He did the same with the fish. </a:t>
            </a:r>
          </a:p>
        </p:txBody>
      </p:sp>
    </p:spTree>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DA7699E-0C76-4CF2-83F6-D1AE8E74EA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066633F-4C00-4677-8F7A-A14E656E298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is the Lord’s plan for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Your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resources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 your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efforts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He wants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for His glory!</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54D5383-6F53-4214-B654-E3A9C55750C1}"/>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 Response of Trust.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BC0F997-3B99-42D4-82EF-8C9D2D19938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85880DA-1023-4D91-A569-E57B1D5B7DF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is the Lord’s plan for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Why doesn’t He answer all 	your prayers?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87C0B9CE-45C1-4283-B0EF-BE7DC48576EC}"/>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 Response of Trust.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81834B5-FC98-4C69-A4CC-B20172EA8A9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7734359-C661-4203-8849-8F7F9B9A66C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is the Lord’s plan for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Why doesn’t He answer all 	your prayers?</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He’s smarter than you are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047ED74A-1BAC-46B3-BA79-103DBB803EEA}"/>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 Response of Trust.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29CC28E-5034-4EA7-8C80-258E05D2961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02501C-1886-415E-8391-EFF363A4CD3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is the Lord’s plan for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Why doesn’t He answer all 	your prayers?</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He’s not to be used</a:t>
            </a:r>
            <a:b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to satisfy your desires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b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You are to be used to satisfy His!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B6BD57AE-78C5-403B-86C2-28BDDFCF7C72}"/>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 Response of Trust.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FEF6B9A-DF21-4CA8-B7A2-88025657B97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0A54BAE-0D4C-4910-873C-0E1D53ACB412}"/>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Whenever the Lord</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wants you to do something</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He will provide the way</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for you to do it!</a:t>
            </a:r>
          </a:p>
        </p:txBody>
      </p:sp>
      <p:sp>
        <p:nvSpPr>
          <p:cNvPr id="4" name="Rectangle 3">
            <a:extLst>
              <a:ext uri="{FF2B5EF4-FFF2-40B4-BE49-F238E27FC236}">
                <a16:creationId xmlns:a16="http://schemas.microsoft.com/office/drawing/2014/main" id="{15FBA829-B966-455B-A473-5F380BACCB03}"/>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2CCAA1B-05D4-4799-86F2-FACB333A091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C5C710A-6F70-481B-8461-7710D632496D}"/>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6:12-13</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they had all had enough to eat, he said to his disciples, “Gather the pieces that are left over. Let nothing be wasted.” So they gathered them and filled twelve baskets with the pieces of the five barley loaves left over by those who had eaten. </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9D77986-214E-4B4E-B885-40D0B941DEA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D84D085-765B-42B9-B7A6-FDA9C0BEE8DF}"/>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4:3-4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tempter came to him and said, “If you are the Son of God,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tell these stones to become bread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Jesus answered, “It is written: ‘Man does not live on bread alone, but on every word that comes from the mouth of God.’</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4582F0A-DDE9-471A-8427-FDEEB126BFB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F57B6DC-B2A3-435B-A1CB-E1DDEBA86422}"/>
              </a:ext>
            </a:extLst>
          </p:cNvPr>
          <p:cNvSpPr>
            <a:spLocks noGrp="1" noChangeArrowheads="1"/>
          </p:cNvSpPr>
          <p:nvPr>
            <p:ph idx="1"/>
          </p:nvPr>
        </p:nvSpPr>
        <p:spPr>
          <a:xfrm>
            <a:off x="457200" y="1219200"/>
            <a:ext cx="8229600" cy="51054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was the purpose</a:t>
            </a:r>
            <a:b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of this miracle?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Jesus looked up and saw a great crowd coming toward him, he said to Philip, “Where shall we buy bread for these people to eat?”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asked this only to test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he already had in mind what he was going to do. - v5-6</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FAA0D91-AD94-4B7A-94AC-4564B22D72B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3B108A4-4CA4-417A-B995-4322F31B8D10}"/>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Nothing the Lord asks you to do</a:t>
            </a:r>
            <a:b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is impossible</a:t>
            </a:r>
            <a:b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if He is in it!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39579</TotalTime>
  <Words>2931</Words>
  <Application>Microsoft Office PowerPoint</Application>
  <PresentationFormat>On-screen Show (4:3)</PresentationFormat>
  <Paragraphs>275</Paragraphs>
  <Slides>54</Slides>
  <Notes>54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54</vt:i4>
      </vt:variant>
    </vt:vector>
  </HeadingPairs>
  <TitlesOfParts>
    <vt:vector size="61" baseType="lpstr">
      <vt:lpstr>Arial Narrow</vt:lpstr>
      <vt:lpstr>Arial</vt:lpstr>
      <vt:lpstr>Lucida Sans Unicode</vt:lpstr>
      <vt:lpstr>Wingdings 2</vt:lpstr>
      <vt:lpstr>Calibri</vt:lpstr>
      <vt:lpstr>Times New Roman</vt:lpstr>
      <vt:lpstr>Trek</vt:lpstr>
      <vt:lpstr>how  do  you trust  the  lord?</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1906</cp:revision>
  <dcterms:created xsi:type="dcterms:W3CDTF">2005-04-23T22:37:40Z</dcterms:created>
  <dcterms:modified xsi:type="dcterms:W3CDTF">2021-02-05T20:00:56Z</dcterms:modified>
</cp:coreProperties>
</file>