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398" r:id="rId2"/>
    <p:sldId id="3115" r:id="rId3"/>
    <p:sldId id="3515" r:id="rId4"/>
    <p:sldId id="3516" r:id="rId5"/>
    <p:sldId id="3517" r:id="rId6"/>
    <p:sldId id="1362" r:id="rId7"/>
    <p:sldId id="3407" r:id="rId8"/>
    <p:sldId id="3518" r:id="rId9"/>
    <p:sldId id="3519" r:id="rId10"/>
    <p:sldId id="3520" r:id="rId11"/>
    <p:sldId id="3521" r:id="rId12"/>
    <p:sldId id="3522" r:id="rId13"/>
    <p:sldId id="3523" r:id="rId14"/>
    <p:sldId id="3524" r:id="rId15"/>
    <p:sldId id="3208" r:id="rId16"/>
    <p:sldId id="3525" r:id="rId17"/>
    <p:sldId id="3526" r:id="rId18"/>
    <p:sldId id="3527" r:id="rId19"/>
    <p:sldId id="3528" r:id="rId20"/>
    <p:sldId id="3529" r:id="rId21"/>
    <p:sldId id="3530" r:id="rId22"/>
    <p:sldId id="3531" r:id="rId23"/>
    <p:sldId id="3532" r:id="rId24"/>
    <p:sldId id="3533" r:id="rId25"/>
    <p:sldId id="3534" r:id="rId26"/>
    <p:sldId id="3535" r:id="rId27"/>
    <p:sldId id="3536" r:id="rId28"/>
    <p:sldId id="3319" r:id="rId29"/>
    <p:sldId id="3537" r:id="rId30"/>
    <p:sldId id="3538" r:id="rId31"/>
    <p:sldId id="3540" r:id="rId32"/>
    <p:sldId id="3539" r:id="rId33"/>
    <p:sldId id="3541" r:id="rId34"/>
    <p:sldId id="3542" r:id="rId35"/>
    <p:sldId id="3543" r:id="rId36"/>
    <p:sldId id="3544" r:id="rId37"/>
    <p:sldId id="3545" r:id="rId38"/>
    <p:sldId id="3546" r:id="rId39"/>
    <p:sldId id="3547" r:id="rId40"/>
    <p:sldId id="3548" r:id="rId41"/>
    <p:sldId id="3549" r:id="rId42"/>
    <p:sldId id="3550" r:id="rId43"/>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16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94EC20E0-97F0-4D9B-A3DD-1C5098038196}"/>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DACDFC5-401D-4AFB-882B-552395D6FA77}"/>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7685F61F-4B39-4CA8-873E-70CB026C1FAD}"/>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44FED6AB-6557-472F-A04E-B2577895C2AC}"/>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CBF0FF16-8E32-4032-97FF-9EE71083E0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C80E91-044E-49AB-BCFE-40AE8678FDBF}"/>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F0F849C-DDCD-4FB2-84AC-B87C387B650F}"/>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8F7E92FA-8BAA-4AE4-946F-747DC5CC4D76}"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A7E8D7B3-221A-4107-BF18-C927F88272A4}"/>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B3B7B20C-E0BA-4429-B8D2-B5FA8B56ABFC}"/>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66B9471-1E51-407C-8F2E-92DC6E55F1A8}"/>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2389196C-ACD9-4615-83AB-B6FF1CF31B5D}"/>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2340F152-B626-47E6-BE70-22C48FDF471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83B28B80-0C2E-4281-8650-B776BF3DAB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7B130F7-C4B7-4BA3-B852-C707C9F5E7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232553FD-E3FE-43D0-A612-7266381181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A41EC6-DF8D-4538-857A-D1A607C6A340}"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BFE885E-5FB7-489C-8783-E6A5DB19AD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677BE56-8B61-431E-B50C-C2F113FF7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761553E-1A55-41DA-9BA6-8336C6576C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A27705-8F4D-424A-820B-E6F6D3EE3802}"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2884C63-9086-41AE-9951-C226CFB069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5D69487-110E-4340-B7C5-AE33492535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C8AA0E9E-4C8F-4B10-8DF1-D1EEBDC3ED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1E31D8-E78A-47AF-94A7-188960E96A39}"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D16E991-EE26-48E2-9B10-E084F2F3F6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35A849A-060A-4CB9-AD6B-4F135CB07A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D3D51B3-BEC2-432B-ACBE-C6CF4B5491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D3D803-F7DE-4F9F-AEDF-3B83A7A7C82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51F8604-AEB5-4884-9E76-7224BD3C37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BCE6C4F-A6ED-4626-BE5E-339E884570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A108CE5A-4C23-43CF-AD5C-61936597CF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EC6D18-AF09-472F-8E4D-AA39319FCC9F}"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BA408E8-B7B8-454B-8FC1-3C075CB8A9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06DA84A-77DE-49BC-95CD-49A22B30B5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A211CFC-6BA5-47EB-A3A1-FD874C95BD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21E329-2C57-48E6-B68E-F2FB2498450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3FCCCA1-B9D1-4DCF-93E9-141AFD8BB7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5C918FA-239C-4DFE-B77C-8E049F0E9C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FF1CC48E-1E1F-41F8-936A-21F9CEA3EA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C9BA95-0C0A-4A02-ABC5-180A6CE8AFA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01D9FA7E-FE77-4F49-9CBC-BABBD2D496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FCC5EFF-DFE4-4EEC-8236-FF0C7FBD33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91B4D888-6A89-4384-8117-A955B96D28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BE05F8-53BB-448F-B0B3-EA2E1AB109F5}"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8352648-CA9A-46C1-AB49-5FA7913A90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7AF5DC9-5472-4767-837E-EDD2CBCC67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5613E50A-AA01-4E50-8D5D-90C37305FC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501BD5-970D-4E31-A0E9-FD8C8C541C7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5D4E4468-09DA-43F4-9829-5AA214B864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1516EE3-BC54-455D-8E04-A3789061E4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D41455A0-781F-412B-A8E0-3358A7B21A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72355C-AB06-42DF-8A5B-955E17597CB2}"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DDA7737-C5FB-4C59-9861-372363D8A7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D478B198-4D80-4850-BA54-5A1BFA68DE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31EF11F0-8EF1-4C04-B025-72A9CA16B4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FC2097-C384-4277-B543-CA499A1174F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A86D783-9A50-4342-835F-8B590A17AB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1CC17D7-B2FF-43C7-9B9F-D9F8ABAEF1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7B13F4A-414F-4ED4-AB7D-0C3A84F493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FC5523-1C28-4BCE-8E0B-30607233D550}"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BFE26C3-7B99-43B3-AA42-24A911C7BB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37DE9167-3623-49F8-9D07-907B91E682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111C192D-C317-4C1F-830F-B636E4EE83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D3FD1B-67A5-4A5F-B446-A15A84446D0F}"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D7BF439B-4663-443D-A415-F107C8A865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616DC01-05D6-47A4-94CD-ACCA49D956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DFE3B153-D8B7-40D9-B19C-F964D72678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F0515C-8748-4549-8F64-EC2F130829E8}"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2E237189-92A7-426B-B4E6-103AB1467F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B3345FC8-5005-45B7-9BA2-16C46ED534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7BB68AC8-6DCD-4C7D-AA25-F0F7D22B05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F3045A-84CA-4F54-B6CB-4B870F9C3BE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2982BEC-7EEF-4141-8C62-ACBA3B6E96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A54C143-48B7-48EF-8E73-3EBE036404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4FC79C4F-D4ED-4F9C-9DC7-89EC0221F9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7A0A5C-BFB6-42D7-8CDB-6D092C757A24}"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33AC3AB-E7DA-4362-B8AB-370A869585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29E07891-FE99-4F27-99DA-FB43FE075C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A9FFE0D2-3FB6-430D-BB6D-955B887360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4F1F79-ED73-4352-87C9-9CCFABE58F8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D336028-647D-426C-AD7D-E627A79C0C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270E12A-C520-4053-B8F5-95705B445B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0109562-C74C-413F-B144-63D59DF624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63DE3C-B1AF-4019-AEF3-4CC96B3D63FE}"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5A151D8F-84CA-47F2-877A-0A7A101E33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A8001C9-ABAF-4CC5-9814-4B36A88CE1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7B58909C-C09E-419E-8163-B6B652A189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A0ECBD-26AF-47B5-A788-405B88E5D4E0}"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4152332-EA01-475F-932E-02AE9B7233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80E1F3D-C5F7-4190-A469-B2974E1985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1A38D77-52A8-4A22-A41C-66CEA349DF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9193DE-41EA-47BA-AFAC-2E5D420E6B5C}"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E35319F-458F-4F66-8FBF-57BC30A40A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F9D857DA-3195-4BC4-81D0-1971F3EC42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D6FEA51F-E0E8-4F27-B06A-9AB151BBF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7ABC82-DA07-474D-8369-1C54EFD9BD5F}"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B0196E7-C8A1-437C-B021-492D4D2809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A3583E3-E7E4-4D7E-80C8-A0D84A02F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30F2297-4362-4913-9927-78A7211013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66CCB3-10F4-4501-9A97-2DB89FFF65E7}"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5C37D68-3188-4F74-83AD-4A1AAEC394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C646E16-DFC2-4BBC-8801-543FFFDAD9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85BFAA4D-8C89-4CD6-9C4D-872A74B387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71BF01-6361-47B0-A1E5-FF0B050D666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075751A-812D-416E-9667-848CC6B81E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94E17E1-41D9-4AD7-95B8-C312A0B84A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CE4E73A2-340E-44C5-B076-7B2D5ED2BB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C518D3-D4CD-4159-BFA2-A51F091D08A3}"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703F752-E9F1-4D87-8E19-D0814E3CAC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0CFF5F0-EDBC-4BD7-BCF6-8BAF780F8B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047BFC0-F24F-47CC-AA85-9780F4689B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730034-64C0-414A-A0E2-19DB6323F3D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9269512-9C9B-486B-A26D-6C0CE922D6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BEF7CCAB-186B-4F03-B194-5A34F08027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BE8EB099-EC34-4E82-A8F6-69234F0E20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4B4704-6073-4841-9CCD-35E633195DBD}"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38BC6E1-4BC1-4E24-9E28-13A2354B74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E208D43-DD4D-41FA-8B74-7FE5BC553B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E111D03D-A53C-450A-8CEF-422844801F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6F019F-490A-4B4D-9C12-42A7317153EE}"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0C8816D-3A1D-4182-9B6F-BCB97158F8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CF62AD25-7F31-4064-B7CF-08A6407D25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538C6E4C-79C2-4EA2-AC5E-41F99C4316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73553D-E836-46E7-9AF5-3786E2CCB950}"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53BB54DA-676C-4C86-BB16-5B91B68275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D0D99912-54CE-4418-9EEC-262633D52B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FD9CE60-13D3-4FEA-9588-2440D78E7C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B1457F-B527-433D-9CC7-EC484B61DA30}"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A941B011-3BD1-4872-BE29-7328849190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E499DE5E-E63A-4189-9C08-611BD9760F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F8527B1-6745-48DC-918C-9322540167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016321-42D4-4711-A0E0-C692D3DEA56A}"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98E1EB6-20F0-4D24-BA2B-DF5EE94B2C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86EF1CA3-DC41-4AB2-A20A-91C21454ED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AA689141-24B4-4219-B17E-D2D2E4837A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4C0FE7-0395-4E3D-AB55-744BF22A1AC4}"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E8AE6EB-C3E9-4FAC-8D74-F47374B243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32C31052-C071-4000-9886-CDBE85C907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E2347B8-0013-4C8C-B2CE-98EFB266D7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5C19D3-7DD8-4B82-B8FC-53B7DD7626CB}"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EE585E9A-4D49-475E-B58E-6DE6F55A7A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2C449F58-4D4C-4EDB-8BB8-6DC1119762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1148479-3701-47FB-B756-16EA01A7E5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277704-03B9-47AB-8831-7AAE254E97A9}"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9C443DA-9C4B-48A0-B76B-458F0EA6DE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E5A36E1-41CC-4A7E-AC15-8DA26F254F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AA818070-F1BE-4706-80F2-A857D05063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3D6232-C86D-4324-9F6F-22377A68A867}"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D410A897-B6F6-4B6C-9FA5-05B2F4F001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2E851C93-F51F-4DDE-929F-119BC6209B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6DAB6665-AA35-4A93-8E3D-428CBF13FE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37E4B3-E145-4FC4-821C-81DA90E4F907}"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EF650310-D94F-480A-8A03-E58C2BC26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A9BF3791-62D7-4F8E-8BF0-660E7EF9F0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92B42B61-8441-4B54-8EA1-A6A95C523D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0709D9-DF9D-4051-9CD2-076AE56B352A}"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6E1421EF-B803-40F6-A591-6D5CFD1F00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F6427960-649A-4724-8A36-CD7009F09D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F07D340D-9898-4A38-BC64-84C190BE0C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E014D3-3F55-47AA-A4ED-3028F1D29DD2}"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5DFABD4-4FE1-4BA5-875F-BDF3DDD232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4C79BCC-5A58-4EB1-9A19-F342EC0B8A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77857370-39C6-4321-8D12-A6E0AF9005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A9F6B2-3438-4ABD-AB42-5F8E04F2ACEC}"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6F2EACD-506E-491B-BF2C-B8481DADD0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0CD2532-493D-420C-923F-A1978890B0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5B482E87-822E-45BC-B702-CD3D5E732A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2F7D83-ADCC-42AA-90C0-8712661DF967}"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59AEF9F-BC32-4194-BB1B-6B55720105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443752E-8A03-479C-91FD-472BBBAD99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1341097-B063-403B-90BF-92E5EDBFF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971562-DBAA-4521-AD3D-7F8D11375E4E}"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6DA05B8-2FF1-4771-BBE5-010C6DD0EC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0D8A878-B4B5-45F0-BEB8-4B5E6EF008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66566AEA-DB35-4E15-8E1A-6BA2C543E6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FA5E17-992B-47EC-9ACB-4C94D609CABA}"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E399A72-E78F-4B7D-B601-8043ECD651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5BAF0A4-6FA2-441C-A632-BB46D5A3E5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F3A2AFB-32DE-48D4-A961-E48B4027CC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CC0073-15E0-48A8-A4AB-A716E0C0C512}"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4768FB8-FE5A-444C-A7A2-4F0A094A9EDC}"/>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2A0F0EA-8D31-4C91-9557-93B0C4BFFD3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7217EE6D-8565-49A1-A659-598A6BE3581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B18F1BA-8279-4542-8D1F-599561F7D1AD}"/>
              </a:ext>
            </a:extLst>
          </p:cNvPr>
          <p:cNvSpPr>
            <a:spLocks noGrp="1"/>
          </p:cNvSpPr>
          <p:nvPr>
            <p:ph type="sldNum" sz="quarter" idx="12"/>
          </p:nvPr>
        </p:nvSpPr>
        <p:spPr>
          <a:xfrm>
            <a:off x="8229600" y="6473825"/>
            <a:ext cx="758825" cy="247650"/>
          </a:xfrm>
        </p:spPr>
        <p:txBody>
          <a:bodyPr/>
          <a:lstStyle>
            <a:lvl1pPr>
              <a:defRPr smtClean="0"/>
            </a:lvl1pPr>
          </a:lstStyle>
          <a:p>
            <a:pPr>
              <a:defRPr/>
            </a:pPr>
            <a:fld id="{E43BFA49-8B19-42D9-9412-55F281D2BC42}" type="slidenum">
              <a:rPr lang="en-US" altLang="en-US"/>
              <a:pPr>
                <a:defRPr/>
              </a:pPr>
              <a:t>‹#›</a:t>
            </a:fld>
            <a:endParaRPr lang="en-US" altLang="en-US"/>
          </a:p>
        </p:txBody>
      </p:sp>
    </p:spTree>
    <p:extLst>
      <p:ext uri="{BB962C8B-B14F-4D97-AF65-F5344CB8AC3E}">
        <p14:creationId xmlns:p14="http://schemas.microsoft.com/office/powerpoint/2010/main" val="404532438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6666C07D-7E28-4124-AC00-2C84B824C5B8}"/>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0D5E981B-6AB3-42AC-AB2D-BB5CA75CC5F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1617D89-4AB2-4E14-8694-C62E1D62D04E}"/>
              </a:ext>
            </a:extLst>
          </p:cNvPr>
          <p:cNvSpPr>
            <a:spLocks noGrp="1"/>
          </p:cNvSpPr>
          <p:nvPr>
            <p:ph type="sldNum" sz="quarter" idx="12"/>
          </p:nvPr>
        </p:nvSpPr>
        <p:spPr/>
        <p:txBody>
          <a:bodyPr/>
          <a:lstStyle>
            <a:lvl1pPr>
              <a:defRPr/>
            </a:lvl1pPr>
          </a:lstStyle>
          <a:p>
            <a:pPr>
              <a:defRPr/>
            </a:pPr>
            <a:fld id="{EB76385D-3A10-450F-BEC2-A29547BE2F36}" type="slidenum">
              <a:rPr lang="en-US" altLang="en-US"/>
              <a:pPr>
                <a:defRPr/>
              </a:pPr>
              <a:t>‹#›</a:t>
            </a:fld>
            <a:endParaRPr lang="en-US" altLang="en-US"/>
          </a:p>
        </p:txBody>
      </p:sp>
    </p:spTree>
    <p:extLst>
      <p:ext uri="{BB962C8B-B14F-4D97-AF65-F5344CB8AC3E}">
        <p14:creationId xmlns:p14="http://schemas.microsoft.com/office/powerpoint/2010/main" val="267850539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F214A-0B42-4D2A-8DC1-5F1E0398DD2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250D2FB-EEC4-44ED-BEB8-F85DC806A6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F7A8106-3ABD-4193-B759-0649FE29409B}"/>
              </a:ext>
            </a:extLst>
          </p:cNvPr>
          <p:cNvSpPr>
            <a:spLocks noGrp="1"/>
          </p:cNvSpPr>
          <p:nvPr>
            <p:ph type="sldNum" sz="quarter" idx="12"/>
          </p:nvPr>
        </p:nvSpPr>
        <p:spPr/>
        <p:txBody>
          <a:bodyPr/>
          <a:lstStyle>
            <a:lvl1pPr>
              <a:defRPr smtClean="0"/>
            </a:lvl1pPr>
          </a:lstStyle>
          <a:p>
            <a:pPr>
              <a:defRPr/>
            </a:pPr>
            <a:fld id="{FB0A2BBC-914C-46B8-94C9-D618A1CD9CEE}" type="slidenum">
              <a:rPr lang="en-US" altLang="en-US"/>
              <a:pPr>
                <a:defRPr/>
              </a:pPr>
              <a:t>‹#›</a:t>
            </a:fld>
            <a:endParaRPr lang="en-US" altLang="en-US"/>
          </a:p>
        </p:txBody>
      </p:sp>
    </p:spTree>
    <p:extLst>
      <p:ext uri="{BB962C8B-B14F-4D97-AF65-F5344CB8AC3E}">
        <p14:creationId xmlns:p14="http://schemas.microsoft.com/office/powerpoint/2010/main" val="159915355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9ABF643-C540-4373-8B9C-3425C7102E9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C243537D-C79C-4E02-BBAE-61865297C9A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B5BB568-5CE8-4259-A629-7CC7D4942E6C}"/>
              </a:ext>
            </a:extLst>
          </p:cNvPr>
          <p:cNvSpPr>
            <a:spLocks noGrp="1"/>
          </p:cNvSpPr>
          <p:nvPr>
            <p:ph type="sldNum" sz="quarter" idx="12"/>
          </p:nvPr>
        </p:nvSpPr>
        <p:spPr>
          <a:xfrm>
            <a:off x="8229600" y="6473825"/>
            <a:ext cx="758825" cy="247650"/>
          </a:xfrm>
        </p:spPr>
        <p:txBody>
          <a:bodyPr/>
          <a:lstStyle>
            <a:lvl1pPr>
              <a:defRPr smtClean="0"/>
            </a:lvl1pPr>
          </a:lstStyle>
          <a:p>
            <a:pPr>
              <a:defRPr/>
            </a:pPr>
            <a:fld id="{AF01F4CF-124E-4CD8-961B-E551E5B3ABF3}" type="slidenum">
              <a:rPr lang="en-US" altLang="en-US"/>
              <a:pPr>
                <a:defRPr/>
              </a:pPr>
              <a:t>‹#›</a:t>
            </a:fld>
            <a:endParaRPr lang="en-US" altLang="en-US"/>
          </a:p>
        </p:txBody>
      </p:sp>
    </p:spTree>
    <p:extLst>
      <p:ext uri="{BB962C8B-B14F-4D97-AF65-F5344CB8AC3E}">
        <p14:creationId xmlns:p14="http://schemas.microsoft.com/office/powerpoint/2010/main" val="357124753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69D56AB-C374-47E8-934D-8B8E5DE5AB0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D31560D-93A8-4FE1-8300-03A784D62198}"/>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2B4C179-90EF-47D4-B785-2B362ED4165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D3FD1472-5752-4D4D-A4F3-97758C79E236}"/>
              </a:ext>
            </a:extLst>
          </p:cNvPr>
          <p:cNvSpPr>
            <a:spLocks noGrp="1"/>
          </p:cNvSpPr>
          <p:nvPr>
            <p:ph type="sldNum" sz="quarter" idx="12"/>
          </p:nvPr>
        </p:nvSpPr>
        <p:spPr/>
        <p:txBody>
          <a:bodyPr/>
          <a:lstStyle>
            <a:lvl1pPr>
              <a:defRPr smtClean="0"/>
            </a:lvl1pPr>
          </a:lstStyle>
          <a:p>
            <a:pPr>
              <a:defRPr/>
            </a:pPr>
            <a:fld id="{180515C2-8683-4E69-8D8E-4ADB0B28C31D}" type="slidenum">
              <a:rPr lang="en-US" altLang="en-US"/>
              <a:pPr>
                <a:defRPr/>
              </a:pPr>
              <a:t>‹#›</a:t>
            </a:fld>
            <a:endParaRPr lang="en-US" altLang="en-US"/>
          </a:p>
        </p:txBody>
      </p:sp>
    </p:spTree>
    <p:extLst>
      <p:ext uri="{BB962C8B-B14F-4D97-AF65-F5344CB8AC3E}">
        <p14:creationId xmlns:p14="http://schemas.microsoft.com/office/powerpoint/2010/main" val="340427217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A06213C-91FC-43B5-AD2B-BE08372016F9}"/>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3104CC7E-440D-4394-8624-44F6F090040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E8A8B4B-91D2-4D17-A23E-473BD351436D}"/>
              </a:ext>
            </a:extLst>
          </p:cNvPr>
          <p:cNvSpPr>
            <a:spLocks noGrp="1"/>
          </p:cNvSpPr>
          <p:nvPr>
            <p:ph type="sldNum" sz="quarter" idx="12"/>
          </p:nvPr>
        </p:nvSpPr>
        <p:spPr/>
        <p:txBody>
          <a:bodyPr/>
          <a:lstStyle>
            <a:lvl1pPr>
              <a:defRPr/>
            </a:lvl1pPr>
          </a:lstStyle>
          <a:p>
            <a:pPr>
              <a:defRPr/>
            </a:pPr>
            <a:fld id="{49B93F8D-ACC4-4F9C-81CE-53D463917E27}" type="slidenum">
              <a:rPr lang="en-US" altLang="en-US"/>
              <a:pPr>
                <a:defRPr/>
              </a:pPr>
              <a:t>‹#›</a:t>
            </a:fld>
            <a:endParaRPr lang="en-US" altLang="en-US"/>
          </a:p>
        </p:txBody>
      </p:sp>
    </p:spTree>
    <p:extLst>
      <p:ext uri="{BB962C8B-B14F-4D97-AF65-F5344CB8AC3E}">
        <p14:creationId xmlns:p14="http://schemas.microsoft.com/office/powerpoint/2010/main" val="145793298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EC409AA-37C1-4935-91C7-660248BA6E6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8C19B58-CFCB-4281-89DA-EBD3F75D9413}"/>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C534D8E-5E64-4300-A63E-A641FE7E4AB4}"/>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95C75BC-2D96-4DCD-A458-F6287E0C8374}"/>
              </a:ext>
            </a:extLst>
          </p:cNvPr>
          <p:cNvSpPr>
            <a:spLocks noGrp="1"/>
          </p:cNvSpPr>
          <p:nvPr>
            <p:ph type="sldNum" sz="quarter" idx="12"/>
          </p:nvPr>
        </p:nvSpPr>
        <p:spPr>
          <a:xfrm>
            <a:off x="8229600" y="6477000"/>
            <a:ext cx="762000" cy="247650"/>
          </a:xfrm>
        </p:spPr>
        <p:txBody>
          <a:bodyPr/>
          <a:lstStyle>
            <a:lvl1pPr>
              <a:defRPr smtClean="0"/>
            </a:lvl1pPr>
          </a:lstStyle>
          <a:p>
            <a:pPr>
              <a:defRPr/>
            </a:pPr>
            <a:fld id="{B3849BEF-F260-4E05-94DB-932CFB8C5EB5}" type="slidenum">
              <a:rPr lang="en-US" altLang="en-US"/>
              <a:pPr>
                <a:defRPr/>
              </a:pPr>
              <a:t>‹#›</a:t>
            </a:fld>
            <a:endParaRPr lang="en-US" altLang="en-US"/>
          </a:p>
        </p:txBody>
      </p:sp>
    </p:spTree>
    <p:extLst>
      <p:ext uri="{BB962C8B-B14F-4D97-AF65-F5344CB8AC3E}">
        <p14:creationId xmlns:p14="http://schemas.microsoft.com/office/powerpoint/2010/main" val="163700283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F31EC4A3-96E9-4BDF-835D-06C1FE4B7211}"/>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DA9BF40-BCAD-4DE1-985C-BE58AF52463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DA384FEA-AC42-4E6E-A52D-C64BD67B8981}"/>
              </a:ext>
            </a:extLst>
          </p:cNvPr>
          <p:cNvSpPr>
            <a:spLocks noGrp="1"/>
          </p:cNvSpPr>
          <p:nvPr>
            <p:ph type="sldNum" sz="quarter" idx="12"/>
          </p:nvPr>
        </p:nvSpPr>
        <p:spPr/>
        <p:txBody>
          <a:bodyPr/>
          <a:lstStyle>
            <a:lvl1pPr>
              <a:defRPr/>
            </a:lvl1pPr>
          </a:lstStyle>
          <a:p>
            <a:pPr>
              <a:defRPr/>
            </a:pPr>
            <a:fld id="{B857B1FC-FFBB-4A1E-809F-925B13D3B7F6}" type="slidenum">
              <a:rPr lang="en-US" altLang="en-US"/>
              <a:pPr>
                <a:defRPr/>
              </a:pPr>
              <a:t>‹#›</a:t>
            </a:fld>
            <a:endParaRPr lang="en-US" altLang="en-US"/>
          </a:p>
        </p:txBody>
      </p:sp>
    </p:spTree>
    <p:extLst>
      <p:ext uri="{BB962C8B-B14F-4D97-AF65-F5344CB8AC3E}">
        <p14:creationId xmlns:p14="http://schemas.microsoft.com/office/powerpoint/2010/main" val="361134621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DE506432-2091-4883-B711-82AAFBAF61A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4D9A08D8-8660-4C3E-A887-559A8DED5E1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2102ADC-9D9D-4B5D-B05C-72969ACCDB7F}"/>
              </a:ext>
            </a:extLst>
          </p:cNvPr>
          <p:cNvSpPr>
            <a:spLocks noGrp="1"/>
          </p:cNvSpPr>
          <p:nvPr>
            <p:ph type="sldNum" sz="quarter" idx="12"/>
          </p:nvPr>
        </p:nvSpPr>
        <p:spPr/>
        <p:txBody>
          <a:bodyPr/>
          <a:lstStyle>
            <a:lvl1pPr>
              <a:defRPr smtClean="0"/>
            </a:lvl1pPr>
          </a:lstStyle>
          <a:p>
            <a:pPr>
              <a:defRPr/>
            </a:pPr>
            <a:fld id="{6D28D7FF-1C47-4FF8-AF68-3169286A02F3}" type="slidenum">
              <a:rPr lang="en-US" altLang="en-US"/>
              <a:pPr>
                <a:defRPr/>
              </a:pPr>
              <a:t>‹#›</a:t>
            </a:fld>
            <a:endParaRPr lang="en-US" altLang="en-US"/>
          </a:p>
        </p:txBody>
      </p:sp>
    </p:spTree>
    <p:extLst>
      <p:ext uri="{BB962C8B-B14F-4D97-AF65-F5344CB8AC3E}">
        <p14:creationId xmlns:p14="http://schemas.microsoft.com/office/powerpoint/2010/main" val="127967069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AB28687D-B481-450A-8617-28809C9FDF17}"/>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19E4D61-4CF2-42AB-AF64-EF6D607BC0A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DD1A71F-89EF-4880-9C94-A1DFF808E91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B55F8EE-0E75-43E3-96DF-18FAF8228163}"/>
              </a:ext>
            </a:extLst>
          </p:cNvPr>
          <p:cNvSpPr>
            <a:spLocks noGrp="1"/>
          </p:cNvSpPr>
          <p:nvPr>
            <p:ph type="sldNum" sz="quarter" idx="12"/>
          </p:nvPr>
        </p:nvSpPr>
        <p:spPr/>
        <p:txBody>
          <a:bodyPr/>
          <a:lstStyle>
            <a:lvl1pPr>
              <a:defRPr smtClean="0"/>
            </a:lvl1pPr>
          </a:lstStyle>
          <a:p>
            <a:pPr>
              <a:defRPr/>
            </a:pPr>
            <a:fld id="{B9380D65-FD5A-466F-92B2-B916DB47DBDA}" type="slidenum">
              <a:rPr lang="en-US" altLang="en-US"/>
              <a:pPr>
                <a:defRPr/>
              </a:pPr>
              <a:t>‹#›</a:t>
            </a:fld>
            <a:endParaRPr lang="en-US" altLang="en-US"/>
          </a:p>
        </p:txBody>
      </p:sp>
    </p:spTree>
    <p:extLst>
      <p:ext uri="{BB962C8B-B14F-4D97-AF65-F5344CB8AC3E}">
        <p14:creationId xmlns:p14="http://schemas.microsoft.com/office/powerpoint/2010/main" val="382530774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E5F040E-2517-4579-9766-22864D27299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0337346-EFFF-4FCA-9361-C7A7A489173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35F38B3B-41BB-469F-B5C2-A4AD5029D4BB}"/>
              </a:ext>
            </a:extLst>
          </p:cNvPr>
          <p:cNvSpPr>
            <a:spLocks noGrp="1"/>
          </p:cNvSpPr>
          <p:nvPr>
            <p:ph type="sldNum" sz="quarter" idx="12"/>
          </p:nvPr>
        </p:nvSpPr>
        <p:spPr/>
        <p:txBody>
          <a:bodyPr/>
          <a:lstStyle>
            <a:lvl1pPr>
              <a:defRPr smtClean="0"/>
            </a:lvl1pPr>
          </a:lstStyle>
          <a:p>
            <a:pPr>
              <a:defRPr/>
            </a:pPr>
            <a:fld id="{0623EAE2-BA55-48E1-9302-A5988C75C45D}" type="slidenum">
              <a:rPr lang="en-US" altLang="en-US"/>
              <a:pPr>
                <a:defRPr/>
              </a:pPr>
              <a:t>‹#›</a:t>
            </a:fld>
            <a:endParaRPr lang="en-US" altLang="en-US"/>
          </a:p>
        </p:txBody>
      </p:sp>
    </p:spTree>
    <p:extLst>
      <p:ext uri="{BB962C8B-B14F-4D97-AF65-F5344CB8AC3E}">
        <p14:creationId xmlns:p14="http://schemas.microsoft.com/office/powerpoint/2010/main" val="420102589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1F8BB18-07BE-4BAA-887B-62CCF2B5098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777F7444-DD46-4B8D-ADE5-1259BFDFF57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CECD323E-6D2A-479B-9490-104CC153990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6E786B9-E5C1-48E7-B58E-DF26D501976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58A6DBB5-0408-4A46-9AA0-C991E0637DDB}"/>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8A09DA3A-00C9-417C-8F54-F93CF6136424}"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E6ACBDFD-07E3-4B8B-AFA2-89E601D0B95D}"/>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46B9CBCE-400E-44A8-80F2-F51D30870F3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69F8ACB2-A208-4CBB-A34D-9A55D94AD5A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7381" r:id="rId1"/>
    <p:sldLayoutId id="2147487382" r:id="rId2"/>
    <p:sldLayoutId id="2147487383" r:id="rId3"/>
    <p:sldLayoutId id="2147487378" r:id="rId4"/>
    <p:sldLayoutId id="2147487384" r:id="rId5"/>
    <p:sldLayoutId id="2147487379" r:id="rId6"/>
    <p:sldLayoutId id="2147487385" r:id="rId7"/>
    <p:sldLayoutId id="2147487386" r:id="rId8"/>
    <p:sldLayoutId id="2147487387" r:id="rId9"/>
    <p:sldLayoutId id="2147487380" r:id="rId10"/>
    <p:sldLayoutId id="214748738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1E31BD6F-4CE9-468E-BCAD-FEF391A9EA1E}"/>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the  not  so clear  cut priority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D218ED-A7EB-457F-BD0D-D06214D398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6A94DB-4890-41C6-ADFD-F151515CAE9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his condition?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33398DF-88C2-4DDA-9240-8411182DE71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This Man’s Priority was to Seek Healing.</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706BB0-56D5-49FC-9A86-8BF924AA21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4FB028-1976-4527-8CBD-FF470D30A2E6}"/>
              </a:ext>
            </a:extLst>
          </p:cNvPr>
          <p:cNvSpPr>
            <a:spLocks noGrp="1" noChangeArrowheads="1"/>
          </p:cNvSpPr>
          <p:nvPr>
            <p:ph idx="1"/>
          </p:nvPr>
        </p:nvSpPr>
        <p:spPr>
          <a:xfrm>
            <a:off x="457200" y="1219200"/>
            <a:ext cx="82296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was his condition?</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One who was there had been an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invalid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for thirty-eight years . . . “Sir,” the invalid replied, “I have no one to help me into the pool when the water is stirred. While I am trying to get in, someone else goes down ahead of me.” - v5 &amp; 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He was an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invalid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weak, 			feeble, someone without 			strength.    </a:t>
            </a:r>
            <a:r>
              <a:rPr lang="en-US" altLang="en-US" sz="28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ἀσθένεια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63046036-96D7-417C-A0A5-D4B057B8F0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This Man’s Priority was to Seek Healing.</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7DF8F3-9BDF-4D73-8A39-1DD20A4DC2A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99657F-8B5B-4347-A07F-13BEBDE41C83}"/>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his condition?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One who was there had been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 invalid for thirty-eight years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“Sir,” the invalid replied, “I have no one to help me into the pool when the water is stirred. While I am trying to get in, someone else goes down ahead of me.” - v5 &amp; 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He was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hopeless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F691E138-A939-4D2C-8C60-C12541FB69C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This Man’s Priority was to Seek Healing.</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B54054-7C86-4039-ACBE-9768B198B5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82384F-4A81-4540-943A-59F2EB9FCE1A}"/>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his condition?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One who was there had been an invalid for thirty-eight years . . . “Sir,” the invalid replied,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no one to help me into the pool when the water is stirred. While I am trying to get in, someone else goes down ahead of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 &amp; 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He was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frustrated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271BD3EF-8CC5-4B2B-89AC-AD6E140B5D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This Man’s Priority was to Seek Healing.</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B262AA-571C-497C-A749-E607170A8FA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C9AF23-3F37-4CE5-B108-FED7BA32D042}"/>
              </a:ext>
            </a:extLst>
          </p:cNvPr>
          <p:cNvSpPr>
            <a:spLocks noGrp="1" noChangeArrowheads="1"/>
          </p:cNvSpPr>
          <p:nvPr>
            <p:ph idx="1"/>
          </p:nvPr>
        </p:nvSpPr>
        <p:spPr>
          <a:xfrm>
            <a:off x="457200" y="1143000"/>
            <a:ext cx="8229600" cy="5334000"/>
          </a:xfrm>
        </p:spPr>
        <p:txBody>
          <a:bodyPr>
            <a:normAutofit/>
          </a:bodyPr>
          <a:lstStyle/>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This Man’s Priority was to Seek Healing.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v1-5</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Lord’s Priority was to Heal People.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v6-9</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BDAE8D-B163-40E8-84D6-476D4E68EB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379683-4815-4144-ADAC-4580BEE2A2B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With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 always came first!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32979C7-8C7A-4C43-89DA-28B2DAB4BDC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793707-8872-475E-BE92-DFA7BE108F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AA3F1B-F0AC-4D64-A2F2-3DAF39E223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With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 always came first!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4:23 - Jesus went throughout Galilee,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teaching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their synagogues,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preaching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good news of the kingdom,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healing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 disease and sickness among the people.</a:t>
            </a:r>
          </a:p>
        </p:txBody>
      </p:sp>
      <p:sp>
        <p:nvSpPr>
          <p:cNvPr id="4" name="Rectangle 3">
            <a:extLst>
              <a:ext uri="{FF2B5EF4-FFF2-40B4-BE49-F238E27FC236}">
                <a16:creationId xmlns:a16="http://schemas.microsoft.com/office/drawing/2014/main" id="{CCAA7970-0059-4F08-BCF2-3CC9270F876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39731B-5A6D-4170-92E9-000DED0DA0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3E3AC0-B244-4F3D-B947-0D10F6836A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With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 always came first!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8:3 - Jesus reached out his hand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touched the man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am willing,” he said. “Be clean!” Immediately he was cured of his leprosy.</a:t>
            </a:r>
          </a:p>
        </p:txBody>
      </p:sp>
      <p:sp>
        <p:nvSpPr>
          <p:cNvPr id="4" name="Rectangle 3">
            <a:extLst>
              <a:ext uri="{FF2B5EF4-FFF2-40B4-BE49-F238E27FC236}">
                <a16:creationId xmlns:a16="http://schemas.microsoft.com/office/drawing/2014/main" id="{ADACECB7-0112-42CF-BD03-5866615A7CE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3FE518-86AA-4D69-8A8A-6CE9787A35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E73A96-2D47-4D1E-BF5F-3764C3D345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With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 always came first!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8:16 - When evening came, many who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demon-possessed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were brought to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drove out the spirits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a word and healed all the sick.</a:t>
            </a:r>
          </a:p>
        </p:txBody>
      </p:sp>
      <p:sp>
        <p:nvSpPr>
          <p:cNvPr id="4" name="Rectangle 3">
            <a:extLst>
              <a:ext uri="{FF2B5EF4-FFF2-40B4-BE49-F238E27FC236}">
                <a16:creationId xmlns:a16="http://schemas.microsoft.com/office/drawing/2014/main" id="{3CA1C628-7B5A-47DB-BDDA-DE55D01447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73337F-890E-4FCF-9C71-FC6FC1EBE5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D73D7F-E2AE-495E-82A2-8F914A48D7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With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 always came first!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12:22 - Then they brought him a demon-possessed man who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mute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Jesus healed him, so that he could both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talk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AECCA68-EF60-4A59-B241-21B27A643D5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647ECB-2B54-4BCE-8521-7791946958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2CAE2E-6AEE-4E15-B039-CB971FA53484}"/>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5:1-5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Some time later, Jesus went up to Jerusalem for a feast of the Jews. Now there is in Jerusalem near the Sheep Gate a pool, which in Aramaic is called Bethesda and which is surrounded by five covered colonnades. Here a great number of disabled people used to lie — the blind, the lame, the paralyzed. One who was there had been an invalid for thirty-eight years.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2700A2-DA02-46D5-8CFC-47E787DFD4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AE35D1-2DC0-4501-BED4-CF2D9D4AAAC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With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 always came first!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14:35-36 - People brought all their sick to him and begged him to let the sick just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touch the edge of his cloak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all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touched him were healed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0811EA78-F773-4618-9F25-73E5E25A9D1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C9B842-313F-4863-AC39-378BC0577F7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708335-9813-4F81-B5A1-7BCB3599FB6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With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 always came first!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13:13 - Then he put his hands on her, and immediately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she straightened up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praised God. </a:t>
            </a:r>
          </a:p>
        </p:txBody>
      </p:sp>
      <p:sp>
        <p:nvSpPr>
          <p:cNvPr id="4" name="Rectangle 3">
            <a:extLst>
              <a:ext uri="{FF2B5EF4-FFF2-40B4-BE49-F238E27FC236}">
                <a16:creationId xmlns:a16="http://schemas.microsoft.com/office/drawing/2014/main" id="{173B9511-B6CD-4D9E-BB21-0EA3EDB92F4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61E4BD-A3B3-4F25-BE08-6209B7EC1E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6CA8F8-DDBE-4605-BADB-A4EE4616677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With the Lord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 always came first!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22:51 - But Jesus answered, “No more of this!” And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touched the man’s ear and healed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F65F52E-8D7C-4D67-8688-7BB4FC70EB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F1F951-C1C9-42DE-A5CC-B0611B5700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F8188C-7483-4348-9753-56B6E45B178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Lord’s goal for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1:26-27 - Then God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us make man in our image, in our likeness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let them rule over the fish of the 	sea and the birds of the air, over the livestock, over all the earth, and over all the creatures that move along the ground.”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created man in his own image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image of God he created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male and female he created them. </a:t>
            </a:r>
          </a:p>
        </p:txBody>
      </p:sp>
      <p:sp>
        <p:nvSpPr>
          <p:cNvPr id="4" name="Rectangle 3">
            <a:extLst>
              <a:ext uri="{FF2B5EF4-FFF2-40B4-BE49-F238E27FC236}">
                <a16:creationId xmlns:a16="http://schemas.microsoft.com/office/drawing/2014/main" id="{FB5FAFC4-0484-478A-ACDA-11DF0FCB8D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AB5970-49B9-48B9-91F8-070CE3664B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448C19-125E-46BE-8C79-A8AC94C165B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Lord’s goal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This word </a:t>
            </a:r>
            <a:r>
              <a:rPr lang="en-US" sz="4400" b="1" dirty="0">
                <a:solidFill>
                  <a:srgbClr val="006600"/>
                </a:solidFill>
                <a:effectLst>
                  <a:outerShdw blurRad="38100" dist="38100" dir="2700000" algn="tl">
                    <a:srgbClr val="000000">
                      <a:alpha val="43137"/>
                    </a:srgbClr>
                  </a:outerShdw>
                </a:effectLst>
                <a:latin typeface="Arial Narrow" pitchFamily="34" charset="0"/>
              </a:rPr>
              <a:t>image</a:t>
            </a:r>
            <a:r>
              <a:rPr lang="en-US" sz="4400" b="1" dirty="0">
                <a:solidFill>
                  <a:srgbClr val="990033"/>
                </a:solidFill>
                <a:effectLst>
                  <a:outerShdw blurRad="38100" dist="38100" dir="2700000" algn="tl">
                    <a:srgbClr val="000000">
                      <a:alpha val="43137"/>
                    </a:srgbClr>
                  </a:outerShdw>
                </a:effectLst>
                <a:latin typeface="Arial Narrow" pitchFamily="34" charset="0"/>
              </a:rPr>
              <a:t> appears 19 	times in the Old Testament!</a:t>
            </a:r>
          </a:p>
        </p:txBody>
      </p:sp>
      <p:sp>
        <p:nvSpPr>
          <p:cNvPr id="4" name="Rectangle 3">
            <a:extLst>
              <a:ext uri="{FF2B5EF4-FFF2-40B4-BE49-F238E27FC236}">
                <a16:creationId xmlns:a16="http://schemas.microsoft.com/office/drawing/2014/main" id="{4FCD8B33-8833-4F78-94DE-A755A38DEA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535DA7-851B-4F77-B5D1-959BB674AE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959BD-79E1-427E-9498-C05163016B9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Lord’s goal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Your goal is to grow back into 	the image of God again!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3:9-10 - Do not lie to each other, since you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taken off your old 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its practices and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on the new 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being renewed in knowledge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image of its Creator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F712E7C4-2539-44A1-9370-4754CF04D8E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D92614-C9F6-45E7-84AC-3ED3D4D557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781947-0E41-4F98-8D70-ADDB23F9D3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Lord’s goal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 do that by making the 	Lord’s priorities your priorities!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D614C64-C435-4F92-A41C-B350B7286C2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Lord’s Priority was to Heal People.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F55CFB-5AD0-4E02-B464-17BF1CDF63E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B1F907-6CB7-497D-9B6D-463AC602F767}"/>
              </a:ext>
            </a:extLst>
          </p:cNvPr>
          <p:cNvSpPr>
            <a:spLocks noGrp="1" noChangeArrowheads="1"/>
          </p:cNvSpPr>
          <p:nvPr>
            <p:ph idx="1"/>
          </p:nvPr>
        </p:nvSpPr>
        <p:spPr>
          <a:xfrm>
            <a:off x="457200" y="1143000"/>
            <a:ext cx="8229600" cy="5334000"/>
          </a:xfrm>
        </p:spPr>
        <p:txBody>
          <a:bodyPr>
            <a:normAutofit/>
          </a:bodyPr>
          <a:lstStyle/>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This Man’s Priority was to Seek Healing.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v1-5</a:t>
            </a: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Lord’s Priority was to Heal People.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v6-9</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The Jewish Leaders’ Priority was to Obey Rules.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v9-16</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95E36E-39EB-461E-A8F4-5D5252131D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80646F-222E-4CD8-A3FD-07EC636F768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One of their favorites was keeping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Sabbath</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Day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Law</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20:8-11 - Remember the Sabbath day by keeping it holy. Six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days you shall labor and do all your work</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 seventh day is a Sabbath to the LORD your God. On it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shall not do any work</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neither you, nor your son or daughter, nor your manservant or maidservant, nor your animals, nor the alien within your gates. For in six days the LORD made the heavens and the earth, the sea, and all that is in them, but he rested on the seventh day. Therefore the LORD blessed the Sabbath day and made it holy.</a:t>
            </a:r>
          </a:p>
        </p:txBody>
      </p:sp>
      <p:sp>
        <p:nvSpPr>
          <p:cNvPr id="4" name="Rectangle 3">
            <a:extLst>
              <a:ext uri="{FF2B5EF4-FFF2-40B4-BE49-F238E27FC236}">
                <a16:creationId xmlns:a16="http://schemas.microsoft.com/office/drawing/2014/main" id="{D758C647-8010-48E8-8913-A4D734FBCA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275B63-7A0F-4633-AECB-538A7A6A96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D9AD7B-87DC-4314-AB65-041F917BA88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One of their favorites was keeping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Sabbath</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Day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Law</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constitutes work?</a:t>
            </a:r>
          </a:p>
        </p:txBody>
      </p:sp>
      <p:sp>
        <p:nvSpPr>
          <p:cNvPr id="4" name="Rectangle 3">
            <a:extLst>
              <a:ext uri="{FF2B5EF4-FFF2-40B4-BE49-F238E27FC236}">
                <a16:creationId xmlns:a16="http://schemas.microsoft.com/office/drawing/2014/main" id="{CB83FF0B-8332-4BC5-83E4-4065A40A953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0818BD-7F61-47FC-866E-554378BC10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F98A3C-36D8-4CC1-9F9C-B1267E50535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5:6-9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saw him lying there and learned that he had been in this condition for a long time, he asked him, “Do you want to get well?” “Sir,” the invalid replied, “I have no one to help me into the pool when the water is stirred. While I am trying to get in, someone else goes down ahead of me.” Then Jesus said to him, “Get up! Pick up your mat and walk.” At once the man was cured; he picked up his mat and walked.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2913D1-FB11-495F-AC67-EF249D355A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66FDB7-42FB-4589-9002-B80A95608CE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One of their favorites was keeping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Sabbath</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Day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Law</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constitutes work?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Law said that carrying a 		burden  was  considered 		work.</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Jeremiah 17:19-27 &amp;</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Nehemiah 13:15-19</a:t>
            </a:r>
          </a:p>
        </p:txBody>
      </p:sp>
      <p:sp>
        <p:nvSpPr>
          <p:cNvPr id="4" name="Rectangle 3">
            <a:extLst>
              <a:ext uri="{FF2B5EF4-FFF2-40B4-BE49-F238E27FC236}">
                <a16:creationId xmlns:a16="http://schemas.microsoft.com/office/drawing/2014/main" id="{69D6D632-7680-40ED-838F-4525ACF9D61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E11DC1-36DF-4CAE-B7F0-BD7EF28771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4C396D-5340-4490-A1FA-39DB6290F1F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One of their favorites was keeping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Sabbath</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Day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Law</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constitutes work?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These   leaders   defined 			carrying   a   burden   as 			carrying   anything!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952F996-C876-46A2-AA3D-5A8392EB08C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4A43A6-787C-4F72-9514-A08D1B0D4B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C3B31D-82EE-419A-9EAA-8DF72DD1C44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One of their favorites was keeping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Sabbath</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Day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Law</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punishment for disobeying 	the Law of Moses was death!</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3D16EF9-37EF-46F9-9700-AE9815666BE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087E3D-B2F8-490B-B083-A124E1ACDB3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8AD226-A910-4BE9-8C94-04D1CAF666B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Both this man &amp; Jesus were accused of breaking the Sabbath Day Law!</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BB18628-AB3A-4A29-9367-23B549A6F7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709C37-75EB-4A7E-A644-91C85ADE259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B926E7-FE9F-4A5D-B4AF-2838B50803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Both this man &amp; Jesus were accused of breaking the Sabbath Day Law!</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This man carried a burden.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Jesus practiced medicine.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5293EBA-FD90-4167-86D1-B3DA146C23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61132D-F00A-4E94-A760-A449B4CBB10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E3B0DE-CCAA-437D-B0A0-41A6A0316D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Both this man &amp; Jesus were accused of breaking the Sabbath Day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These leaders also did things 	on the Sabbath Day!</a:t>
            </a:r>
          </a:p>
        </p:txBody>
      </p:sp>
      <p:sp>
        <p:nvSpPr>
          <p:cNvPr id="4" name="Rectangle 3">
            <a:extLst>
              <a:ext uri="{FF2B5EF4-FFF2-40B4-BE49-F238E27FC236}">
                <a16:creationId xmlns:a16="http://schemas.microsoft.com/office/drawing/2014/main" id="{A317054F-D767-43AE-9AE6-8EC397D094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629036-D2BE-440B-A7A9-8DC9E7399D7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9CE55B-487B-4B9C-9877-0188742201B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Both this man &amp; Jesus were accused of breaking the Sabbath Day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These leaders also did things 	on the Sabbath Day!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They circumcised on the Sabbath</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7:22-23</a:t>
            </a:r>
          </a:p>
        </p:txBody>
      </p:sp>
      <p:sp>
        <p:nvSpPr>
          <p:cNvPr id="4" name="Rectangle 3">
            <a:extLst>
              <a:ext uri="{FF2B5EF4-FFF2-40B4-BE49-F238E27FC236}">
                <a16:creationId xmlns:a16="http://schemas.microsoft.com/office/drawing/2014/main" id="{4AA210FE-4A79-48CB-A2C3-B882750930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37507F-D9BF-4DAB-AE67-A32E1E55B7A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61234A-C67F-4DDF-A9DD-040BF7C45B3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Both this man &amp; Jesus were accused of breaking the Sabbath Day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These leaders also did things 	on the Sabbath Day!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Watered animals on the Sabbath</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13:11-21</a:t>
            </a:r>
          </a:p>
        </p:txBody>
      </p:sp>
      <p:sp>
        <p:nvSpPr>
          <p:cNvPr id="4" name="Rectangle 3">
            <a:extLst>
              <a:ext uri="{FF2B5EF4-FFF2-40B4-BE49-F238E27FC236}">
                <a16:creationId xmlns:a16="http://schemas.microsoft.com/office/drawing/2014/main" id="{2B55B552-27B0-43BE-BF1B-2107D01AB8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BE6651-6E66-4DBF-AAC4-62778361FC2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05E0A7-CAF7-4A7D-921A-1D42D2B8E9C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Is it possible to get too wrapped up in church work?</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If you forget about people - it is!</a:t>
            </a:r>
            <a:endParaRPr lang="en-US" sz="2800" b="1" dirty="0">
              <a:solidFill>
                <a:srgbClr val="0066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F22063F-B8D8-4671-B612-79E140A7E8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93CC9A-7AA6-4FFA-9735-4BD6B94C0BE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162716-DE8E-4DF6-AC3B-DF69D89DF31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Is it possible to get too wrapped up in church work?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is important what you 	believe.</a:t>
            </a:r>
          </a:p>
        </p:txBody>
      </p:sp>
      <p:sp>
        <p:nvSpPr>
          <p:cNvPr id="4" name="Rectangle 3">
            <a:extLst>
              <a:ext uri="{FF2B5EF4-FFF2-40B4-BE49-F238E27FC236}">
                <a16:creationId xmlns:a16="http://schemas.microsoft.com/office/drawing/2014/main" id="{1C9C25DE-A174-45A0-921F-2F124BAB1CE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FAFD61-AF45-4914-91C7-22DCC491276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62F719-FE9A-4E7B-BEE6-2C88F6DA489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5:9-13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day on which this took place was a Sabbath, and so the Jews said to the man who had been healed, “It is the Sabbath; the law forbids you to carry your mat.” But he replied, “The man who made me well said to me, ‘Pick up your mat and walk.’” So they asked him, “Who is this fellow who told you to pick it up and walk?” The man who was healed had no idea who it was, for Jesus had slipped away into the crowd that was there.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3D67B6-825C-400F-96DD-2B983A75435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3A3EAE-6813-4E17-A6B8-DD368E64A95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Is it possible to get too wrapped up in church work?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Remember why Jesus went to 	the cross - </a:t>
            </a:r>
            <a:r>
              <a:rPr lang="en-US" sz="4400" b="1" dirty="0">
                <a:solidFill>
                  <a:srgbClr val="006600"/>
                </a:solidFill>
                <a:effectLst>
                  <a:outerShdw blurRad="38100" dist="38100" dir="2700000" algn="tl">
                    <a:srgbClr val="000000">
                      <a:alpha val="43137"/>
                    </a:srgbClr>
                  </a:outerShdw>
                </a:effectLst>
                <a:latin typeface="Arial Narrow" pitchFamily="34" charset="0"/>
              </a:rPr>
              <a:t>to redeem people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C07B6DA-9E8F-42B1-9EC0-58D4FE320D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FCBDD2-F7B6-4054-AD3B-C51B146F533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FC4344-0935-454C-85DF-44DA0B82BE0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Is it possible to get too wrapped up in church work?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 should your priority be?</a:t>
            </a:r>
          </a:p>
        </p:txBody>
      </p:sp>
      <p:sp>
        <p:nvSpPr>
          <p:cNvPr id="4" name="Rectangle 3">
            <a:extLst>
              <a:ext uri="{FF2B5EF4-FFF2-40B4-BE49-F238E27FC236}">
                <a16:creationId xmlns:a16="http://schemas.microsoft.com/office/drawing/2014/main" id="{4ACC729C-F44F-424B-AE1F-AAB9E03930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 Jewish Leaders’ Priority was to Obey Rules.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81F27F-68EF-4036-9E90-66D5AD5B9F5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B3BCBB-FDE1-49EA-9140-0EF9F6476E7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personal walk with the Lord must always be your priority!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If it isn’t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you’re no better off than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those religious leaders!</a:t>
            </a:r>
          </a:p>
        </p:txBody>
      </p:sp>
      <p:sp>
        <p:nvSpPr>
          <p:cNvPr id="4" name="Rectangle 3">
            <a:extLst>
              <a:ext uri="{FF2B5EF4-FFF2-40B4-BE49-F238E27FC236}">
                <a16:creationId xmlns:a16="http://schemas.microsoft.com/office/drawing/2014/main" id="{C4DD9E85-BDB3-47BD-A112-54D69DAE188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955BAB-4FB8-4763-B297-8E926CBA3D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06732C-0309-4997-9CD4-53225D50E6E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5:14-16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Later Jesus found him at the temple and said to him, “See, you are well again. Stop sinning or something worse may happen to you.” The man went away and told the Jews that it was Jesus who had made him well. So, because Jesus was doing these things on the Sabbath, the Jews persecuted him.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B20972-D73C-443D-996B-3BECBEB0608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45B585-3041-48D3-8BBE-C21AA6842B3B}"/>
              </a:ext>
            </a:extLst>
          </p:cNvPr>
          <p:cNvSpPr>
            <a:spLocks noGrp="1" noChangeArrowheads="1"/>
          </p:cNvSpPr>
          <p:nvPr>
            <p:ph idx="1"/>
          </p:nvPr>
        </p:nvSpPr>
        <p:spPr>
          <a:xfrm>
            <a:off x="457200" y="1143000"/>
            <a:ext cx="8229600" cy="5334000"/>
          </a:xfrm>
        </p:spPr>
        <p:txBody>
          <a:bodyPr>
            <a:normAutofit/>
          </a:bodyPr>
          <a:lstStyle/>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This Man’s Priority was to Seek Healing.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v1-5</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F9A995-0E49-4CF5-ADC8-2FD3E96729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27C3F1-36E5-441E-B66B-CC2DD646B5AB}"/>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Where did he go?</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604201A-E9BB-40E9-8CC7-614FA1CA28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This Man’s Priority was to Seek Healing.</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6CDAB0-70E3-462E-BB77-D33091CF13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8485D4-EF06-45E9-840F-3CE46223914E}"/>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Where did he go?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was so special about the 	pool of Bethesda?</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58B0110-E8F9-46F4-9DA1-397DED4BE7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This Man’s Priority was to Seek Healing.</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8F44DC-96A8-42BD-B432-14DAF80B92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2D1499-E347-4A7A-AE21-F65D5D1559E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Where did he go?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was so special about the 	pool of Bethesda?</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“Sir,” the invalid replied, “I have no one to help me into the pool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the water is stirred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While I am trying to get in, someone else goes down ahead of me.” - v7</a:t>
            </a:r>
          </a:p>
        </p:txBody>
      </p:sp>
      <p:sp>
        <p:nvSpPr>
          <p:cNvPr id="4" name="Rectangle 3">
            <a:extLst>
              <a:ext uri="{FF2B5EF4-FFF2-40B4-BE49-F238E27FC236}">
                <a16:creationId xmlns:a16="http://schemas.microsoft.com/office/drawing/2014/main" id="{56EF77DA-BBD8-4D8D-AB5C-A527F3CA7EA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This Man’s Priority was to Seek Healing.</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39557</TotalTime>
  <Words>2236</Words>
  <Application>Microsoft Office PowerPoint</Application>
  <PresentationFormat>On-screen Show (4:3)</PresentationFormat>
  <Paragraphs>217</Paragraphs>
  <Slides>42</Slides>
  <Notes>42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 Narrow</vt:lpstr>
      <vt:lpstr>Arial</vt:lpstr>
      <vt:lpstr>Lucida Sans Unicode</vt:lpstr>
      <vt:lpstr>Wingdings 2</vt:lpstr>
      <vt:lpstr>Calibri</vt:lpstr>
      <vt:lpstr>Times New Roman</vt:lpstr>
      <vt:lpstr>Segoe UI Symbol</vt:lpstr>
      <vt:lpstr>Trek</vt:lpstr>
      <vt:lpstr>the  not  so clear  cut priority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1894</cp:revision>
  <dcterms:created xsi:type="dcterms:W3CDTF">2005-04-23T22:37:40Z</dcterms:created>
  <dcterms:modified xsi:type="dcterms:W3CDTF">2021-02-05T20:04:55Z</dcterms:modified>
</cp:coreProperties>
</file>