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handoutMasterIdLst>
    <p:handoutMasterId r:id="rId46"/>
  </p:handoutMasterIdLst>
  <p:sldIdLst>
    <p:sldId id="398" r:id="rId2"/>
    <p:sldId id="3479" r:id="rId3"/>
    <p:sldId id="3367" r:id="rId4"/>
    <p:sldId id="3480" r:id="rId5"/>
    <p:sldId id="3115" r:id="rId6"/>
    <p:sldId id="3478" r:id="rId7"/>
    <p:sldId id="1362" r:id="rId8"/>
    <p:sldId id="3407" r:id="rId9"/>
    <p:sldId id="3481" r:id="rId10"/>
    <p:sldId id="3511" r:id="rId11"/>
    <p:sldId id="3482" r:id="rId12"/>
    <p:sldId id="3483" r:id="rId13"/>
    <p:sldId id="3484" r:id="rId14"/>
    <p:sldId id="3485" r:id="rId15"/>
    <p:sldId id="3486" r:id="rId16"/>
    <p:sldId id="3487" r:id="rId17"/>
    <p:sldId id="3488" r:id="rId18"/>
    <p:sldId id="3489" r:id="rId19"/>
    <p:sldId id="3208" r:id="rId20"/>
    <p:sldId id="3491" r:id="rId21"/>
    <p:sldId id="3490" r:id="rId22"/>
    <p:sldId id="3492" r:id="rId23"/>
    <p:sldId id="3493" r:id="rId24"/>
    <p:sldId id="3494" r:id="rId25"/>
    <p:sldId id="3495" r:id="rId26"/>
    <p:sldId id="3496" r:id="rId27"/>
    <p:sldId id="3319" r:id="rId28"/>
    <p:sldId id="3497" r:id="rId29"/>
    <p:sldId id="3498" r:id="rId30"/>
    <p:sldId id="3500" r:id="rId31"/>
    <p:sldId id="3501" r:id="rId32"/>
    <p:sldId id="3502" r:id="rId33"/>
    <p:sldId id="3512" r:id="rId34"/>
    <p:sldId id="3513" r:id="rId35"/>
    <p:sldId id="3514" r:id="rId36"/>
    <p:sldId id="3503" r:id="rId37"/>
    <p:sldId id="3504" r:id="rId38"/>
    <p:sldId id="3505" r:id="rId39"/>
    <p:sldId id="3506" r:id="rId40"/>
    <p:sldId id="3507" r:id="rId41"/>
    <p:sldId id="3508" r:id="rId42"/>
    <p:sldId id="3509" r:id="rId43"/>
    <p:sldId id="3510" r:id="rId44"/>
  </p:sldIdLst>
  <p:sldSz cx="9144000" cy="6858000" type="screen4x3"/>
  <p:notesSz cx="7023100"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00"/>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279"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1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173CA731-3B7C-4989-BECD-4C916AF2E40D}"/>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7E98282D-A5FA-476C-A64F-F16735A636ED}"/>
              </a:ext>
            </a:extLst>
          </p:cNvPr>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479" tIns="46740" rIns="93479" bIns="4674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69E7779D-16A7-4EAB-8740-01F5BDDF1830}"/>
              </a:ext>
            </a:extLst>
          </p:cNvPr>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0986CD2-5800-430A-B14F-B20B76DB8423}"/>
              </a:ext>
            </a:extLst>
          </p:cNvPr>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479" tIns="46740" rIns="93479" bIns="4674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E08CEC45-0F32-4532-BDDB-3BB7445F313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B5323B-8301-4079-AD55-713948C28D86}"/>
              </a:ext>
            </a:extLst>
          </p:cNvPr>
          <p:cNvSpPr>
            <a:spLocks noGrp="1"/>
          </p:cNvSpPr>
          <p:nvPr>
            <p:ph type="hdr" sz="quarter"/>
          </p:nvPr>
        </p:nvSpPr>
        <p:spPr>
          <a:xfrm>
            <a:off x="0" y="0"/>
            <a:ext cx="3043238" cy="465138"/>
          </a:xfrm>
          <a:prstGeom prst="rect">
            <a:avLst/>
          </a:prstGeom>
        </p:spPr>
        <p:txBody>
          <a:bodyPr vert="horz" lIns="93479" tIns="46740" rIns="93479" bIns="4674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1FFFA26A-3F8E-4E3D-AE20-C77619F7D696}"/>
              </a:ext>
            </a:extLst>
          </p:cNvPr>
          <p:cNvSpPr>
            <a:spLocks noGrp="1"/>
          </p:cNvSpPr>
          <p:nvPr>
            <p:ph type="dt" idx="1"/>
          </p:nvPr>
        </p:nvSpPr>
        <p:spPr>
          <a:xfrm>
            <a:off x="3978275" y="0"/>
            <a:ext cx="3043238" cy="465138"/>
          </a:xfrm>
          <a:prstGeom prst="rect">
            <a:avLst/>
          </a:prstGeom>
        </p:spPr>
        <p:txBody>
          <a:bodyPr vert="horz" lIns="93479" tIns="46740" rIns="93479" bIns="46740" rtlCol="0"/>
          <a:lstStyle>
            <a:lvl1pPr algn="r" eaLnBrk="1" hangingPunct="1">
              <a:defRPr sz="1200"/>
            </a:lvl1pPr>
          </a:lstStyle>
          <a:p>
            <a:pPr>
              <a:defRPr/>
            </a:pPr>
            <a:fld id="{3639C934-4A7E-4716-A90C-B2B8EF637D7C}" type="datetimeFigureOut">
              <a:rPr lang="en-US"/>
              <a:pPr>
                <a:defRPr/>
              </a:pPr>
              <a:t>2/5/2021</a:t>
            </a:fld>
            <a:endParaRPr lang="en-US" dirty="0"/>
          </a:p>
        </p:txBody>
      </p:sp>
      <p:sp>
        <p:nvSpPr>
          <p:cNvPr id="4" name="Slide Image Placeholder 3">
            <a:extLst>
              <a:ext uri="{FF2B5EF4-FFF2-40B4-BE49-F238E27FC236}">
                <a16:creationId xmlns:a16="http://schemas.microsoft.com/office/drawing/2014/main" id="{40FCD6E6-DF1C-4E6F-96FF-0BFA48CE67C7}"/>
              </a:ext>
            </a:extLst>
          </p:cNvPr>
          <p:cNvSpPr>
            <a:spLocks noGrp="1" noRot="1" noChangeAspect="1"/>
          </p:cNvSpPr>
          <p:nvPr>
            <p:ph type="sldImg" idx="2"/>
          </p:nvPr>
        </p:nvSpPr>
        <p:spPr>
          <a:xfrm>
            <a:off x="1185863" y="698500"/>
            <a:ext cx="4651375" cy="3489325"/>
          </a:xfrm>
          <a:prstGeom prst="rect">
            <a:avLst/>
          </a:prstGeom>
          <a:noFill/>
          <a:ln w="12700">
            <a:solidFill>
              <a:prstClr val="black"/>
            </a:solidFill>
          </a:ln>
        </p:spPr>
        <p:txBody>
          <a:bodyPr vert="horz" lIns="93479" tIns="46740" rIns="93479" bIns="46740" rtlCol="0" anchor="ctr"/>
          <a:lstStyle/>
          <a:p>
            <a:pPr lvl="0"/>
            <a:endParaRPr lang="en-US" noProof="0" dirty="0"/>
          </a:p>
        </p:txBody>
      </p:sp>
      <p:sp>
        <p:nvSpPr>
          <p:cNvPr id="5" name="Notes Placeholder 4">
            <a:extLst>
              <a:ext uri="{FF2B5EF4-FFF2-40B4-BE49-F238E27FC236}">
                <a16:creationId xmlns:a16="http://schemas.microsoft.com/office/drawing/2014/main" id="{FE05B391-FB68-4C30-83C6-E612C10A218D}"/>
              </a:ext>
            </a:extLst>
          </p:cNvPr>
          <p:cNvSpPr>
            <a:spLocks noGrp="1"/>
          </p:cNvSpPr>
          <p:nvPr>
            <p:ph type="body" sz="quarter" idx="3"/>
          </p:nvPr>
        </p:nvSpPr>
        <p:spPr>
          <a:xfrm>
            <a:off x="701675" y="4421188"/>
            <a:ext cx="5619750" cy="4189412"/>
          </a:xfrm>
          <a:prstGeom prst="rect">
            <a:avLst/>
          </a:prstGeom>
        </p:spPr>
        <p:txBody>
          <a:bodyPr vert="horz" lIns="93479" tIns="46740" rIns="93479" bIns="4674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5E93C7B-3BEC-4E61-A773-9C4D25574B43}"/>
              </a:ext>
            </a:extLst>
          </p:cNvPr>
          <p:cNvSpPr>
            <a:spLocks noGrp="1"/>
          </p:cNvSpPr>
          <p:nvPr>
            <p:ph type="ftr" sz="quarter" idx="4"/>
          </p:nvPr>
        </p:nvSpPr>
        <p:spPr>
          <a:xfrm>
            <a:off x="0" y="8842375"/>
            <a:ext cx="3043238" cy="465138"/>
          </a:xfrm>
          <a:prstGeom prst="rect">
            <a:avLst/>
          </a:prstGeom>
        </p:spPr>
        <p:txBody>
          <a:bodyPr vert="horz" lIns="93479" tIns="46740" rIns="93479" bIns="4674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C81737DD-6C23-4C26-B269-FD99A8C13CBC}"/>
              </a:ext>
            </a:extLst>
          </p:cNvPr>
          <p:cNvSpPr>
            <a:spLocks noGrp="1"/>
          </p:cNvSpPr>
          <p:nvPr>
            <p:ph type="sldNum" sz="quarter" idx="5"/>
          </p:nvPr>
        </p:nvSpPr>
        <p:spPr>
          <a:xfrm>
            <a:off x="3978275" y="8842375"/>
            <a:ext cx="3043238" cy="465138"/>
          </a:xfrm>
          <a:prstGeom prst="rect">
            <a:avLst/>
          </a:prstGeom>
        </p:spPr>
        <p:txBody>
          <a:bodyPr vert="horz" wrap="square" lIns="93479" tIns="46740" rIns="93479" bIns="46740" numCol="1" anchor="b" anchorCtr="0" compatLnSpc="1">
            <a:prstTxWarp prst="textNoShape">
              <a:avLst/>
            </a:prstTxWarp>
          </a:bodyPr>
          <a:lstStyle>
            <a:lvl1pPr algn="r" eaLnBrk="1" hangingPunct="1">
              <a:defRPr sz="1200" smtClean="0"/>
            </a:lvl1pPr>
          </a:lstStyle>
          <a:p>
            <a:pPr>
              <a:defRPr/>
            </a:pPr>
            <a:fld id="{BBAE7C83-1321-4433-AFA8-20B0CCEE7A4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B2DEE4A-67EB-4451-98A9-5457EC96CE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7815906-0BE6-403F-BCE9-C0A3941F15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0EFD70DB-5A0C-4A94-BE55-99FA2A7343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7A2C05-5D68-456E-A8B8-1D0AAD92FD4C}"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31685B41-5CFB-40F5-9CEE-EC3766D3F6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A2B2E9F-DB8E-4DEA-B40C-D23A0C5A5C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901ADAF-5978-4C87-80E2-0420EEF712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D50CCF-F32D-429C-9DA0-51CDE0F07E9D}"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928AB751-4235-4980-933A-9153313A4C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1F76CBC-EF36-4FF3-B76F-88E9D95705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3DF5B50B-D3C4-4F25-9249-87F71289CE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6B88A5-2E0F-436E-8E44-65BB73AD4A74}"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6A6EFFC3-2878-4059-9A8F-1068DF0C32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96172B8-34CA-45ED-B935-AC48562A96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E143C495-4DE3-44FD-A998-2C440DC9A3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25AE08-6B5D-4A95-A597-663967D2D5A2}"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7279D156-6231-46C0-B1FF-968923EF1D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63B8601-7A2B-49D2-9603-8653FB148C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D388983-A56D-4749-B2B6-62A91ED750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3F10C0-A257-4E83-B0C1-57C1FF88A4F5}"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7B4A9114-128A-4867-9EF5-1C680827D5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1EA81614-8A82-4AEC-9F2E-12B8756875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7D1421D8-2ACE-492D-90F9-9575BF0FD5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D0CD7B-CBD1-4AC4-823E-69D93B59D45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629CB2F-5C04-42FC-AD72-9006A02B4E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32216196-9570-42A3-BA77-EB08D29E22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2808F92F-74E0-4F2B-950F-3B89BFC060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B31D0F-D8F3-4153-B879-5327E115FF7C}"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F9CC9A6-1D41-4B5D-B5C4-5014A30F73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F4A080C-EE02-40E5-B142-92BE8A93C7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D9ED97DA-CB55-4294-8D9A-F0675D3E096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CAB293B-8FF1-46D1-A011-175C2E937FEF}"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7F10B5A-E1C8-42F2-AD87-5F075BE697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8D2E6D5E-448F-4147-A6ED-C4780083A4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7F4CABC5-69CE-4D3B-93FC-2C7B46ADED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F634B6-84A4-43A8-AB09-F15F70A58302}"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B88A5A2-40FA-4904-B77E-2B248A44C3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803AED9-336A-43B3-8B95-E84E5DE7B1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B43F9892-7A26-4DA1-B677-D431561652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8935FA-670E-484C-BDA1-28A1C441886A}"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27BC037-D4BA-420A-8834-CEF4B7C679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3F8791E-300B-4452-8256-FB73DC8996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797A53C8-3BB3-4DCA-9DDA-FB9F279E7C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CB40F6-C439-4C0C-93D0-2AEFA9E73F09}"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5B0D74B-BA50-4F1F-B15B-648333B814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66EFFDA-3330-4E70-A261-B551B25520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1C6D4B3D-282B-4299-A632-43F6A0F2C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C032E7-D2DA-4825-A35D-36396063BDE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77B9C0A-435B-454C-9BE6-084559597A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FE49814-12C1-4E44-83F5-C417D6C5FA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34AF1B65-B719-4844-873E-E581FA6C66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468F7B-042D-4E67-A47F-5726CDF4D4AF}"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CFA7B900-3E01-460D-A573-68154AA539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88E2D7F-B835-48D7-A819-62DA30BFB5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F7168502-5889-41AB-B17C-C1B1D3801A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B6FE9F-454C-4C03-839F-3EE64C437659}"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3E6C1E07-67ED-43DC-8A2D-80D107B7B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F1B01FA-A1F6-4BF5-BC78-7369D59785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4419117B-51FF-4F0F-BF4D-3CFEE4C24E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B21493-5F18-4722-B233-316E1F9DB72A}"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3DA048E-AFC9-4B6E-8959-006BD13273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D25EBA92-EF7B-42A3-BCB2-7AF63B934B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822793F-B4C3-48D9-8CC7-B7A062CE50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FF6CAF1-5953-460A-9323-6CB04D598FE8}"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75210DE-2694-4789-9AC9-8DBC03812C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ACC5E09E-4EEF-4339-A18A-733EE07215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25D9234-D6A4-4077-BB0E-1B9DDDBCDC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FA2EB7-EEE8-4929-807D-E0C6942A054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3893A7E-0E14-4F6D-BDDA-571B2E12E8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39DB884-DFF7-42E7-B27B-F1274A1B6B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C82F672D-B4BF-4E76-807E-1236151C56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42C31C-7AF9-4FDA-BCBB-AEA744B0A8F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47F7D0D-FA39-4066-ABD9-4F118FFDA0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C286FF8-52A8-4AC6-BDC0-DF6790923A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3DFCEFF-1BC8-4724-BB9E-4E6DA7973A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837189-3595-4F72-9061-5897C8ABE5A5}"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AD720A57-1030-45A6-93A9-9B83F083C2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245A17E-61EC-414D-82E9-B481B19AAF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032E5A6D-BD9A-48FA-84E1-0DA9F69A16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91B907-B955-4C62-A526-B78F94DCA6F1}"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F3BB1BB-1F68-4D8B-A255-2CB4A33045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5F4AC607-44FB-45BD-9B28-9F0CBBD3D6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DE2DC66A-8DBB-47C9-940C-134220DEC7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D78A7D-BC56-407F-8A4F-4AE6995A46E8}"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D545176D-2042-427A-A51C-D986EC595E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3930481-4BFC-4B9A-ABC1-ADE9FA13BD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A24821D-509B-44DE-AF52-65D3377CC2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BB5832-815A-4714-813C-996306734695}"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0AC5340D-8BDD-4043-A6B6-42B23324DC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E216DAAF-F259-4FD6-AE47-E668AD7E1B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D58EFB7C-6450-411E-B840-CDBA5B1031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6C0BED-664D-4FB8-BFA1-89A8E3D7FC24}"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42B41AEE-BC30-44E4-8F2D-48E2B082E7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E172D6B-D3EC-496A-97DB-40E59D80EC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0E093DB6-742C-4E5B-B8CB-8A21F34C88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E2983B3-B40F-4242-BA0D-EA9B693E7915}"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6B8EFB0-132E-47CB-947D-3374D3D131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775B9F2E-3595-4B5A-899E-ABB938CA2C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59D5ED4-6F18-40A9-ACAD-843407369D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FC95F0E-6ABD-4816-AED1-CBD382A584F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DCEA254-1A9B-4703-A0E1-8C0D69037F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5F4045C6-CC97-48ED-888A-7DF290CBA7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11AF8A80-91BE-44DF-8FF6-D1D7DDBBC82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720651-85EB-4C57-AFBD-83F76AC99C5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10DE6D64-D02E-43C4-B274-31470E677E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E02EAB3-4B2B-413F-914C-1BB3DD0014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76CC831-43FC-4B18-869B-3F781CC6D2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88E7CA-7508-4DC8-B9EE-FC6EA938EA9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CFA64ED-CA6B-419F-99F8-CA01BBF36E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24D2BFB1-E013-4483-B242-7D1F9D336DF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8206C5DA-1C54-4457-8949-D1B2D0AA7D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6C861B-C75F-4A9D-BE91-1AE1B058F6C2}"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F7B697B1-3E77-4C45-9089-307852C644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A245AE7E-1E20-41AF-AF53-39CF7ABC2B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74859F01-B983-4A67-B494-429EADB545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ECBE5B6-E2C3-400F-9DBC-C6E79E0BDBDA}"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1159DB5C-30D0-4A1E-AAE7-D9CE153B498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32054161-84C6-49FA-A691-89C931CD3C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98C9D12D-B8C4-43F5-BC66-830F1B216B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40AED0-E651-443B-9C88-D0156F801195}"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D70E8051-BFD4-48E2-B9D5-50C9EB6C53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A82F2A74-3D07-4B10-872E-ED953C419D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9EB44B86-ACDF-41BD-B328-F2919F64AF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168CA9-A8D5-49A4-B3C9-88F578B83017}"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C0CD0270-C330-4995-8CB7-9E6F0A9E40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0C2A8A80-A2F7-4900-9782-C3085A6E06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D0F218FD-E2B3-489A-A029-5A2FEAB595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16F102-107C-4E8B-A641-3A57C778192A}"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EBD677B4-7CBD-49BC-B269-201465C713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F9117DC7-4C37-4D37-98D1-96DB35F618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E12F526B-9214-4AC5-8D0B-7524EAEF3A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4C1E46-CEE4-44ED-91AF-B8270520A179}"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30D2640-DF8B-40D5-9CCB-F8ED4E8D11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F4540049-8BEA-46BF-82A9-4D02E85E26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E71369B-3171-46A5-AB67-E900421B37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388BFA-C244-4DDF-9E1D-922866F60693}"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48972A67-E6FA-4C20-9FAF-9D485E1E2D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67F09B73-6C98-43B3-A36D-E36DD19954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6A5A9CC0-116E-44F8-91EE-057D7EC3E7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35D4C3-FAF9-4BE7-AC48-AE6046BEB31E}"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B88FD68C-60BF-4EFB-AB4F-B61E121984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8A31ACCF-0A4E-49E4-8509-DEAEFE5EA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4122426F-832C-4D3B-89BD-0548E8151B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ECB4FB-1311-4914-970E-53986AB57941}"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0B43D33D-613A-47C8-A4E3-068A97E00B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0D86231E-F02E-40B3-B4FE-783CE7CD71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47282EE6-CD82-48A4-97CE-7B3DF45CD8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995281-2DC9-4E93-887B-E79F0C9FCE95}"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7D7C1B7-774C-4748-AAB5-1AB65CC9BF7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0F18F6E0-35B5-4D43-954D-FAB771E608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8BD0BBA5-0ED4-41CD-9926-7350996C80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64B4D7F-EEDB-420E-8A2F-F26541FACAE0}"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11E28CE-D003-4594-A96F-6A83AF6ED1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F54AC84-3F38-430E-A79B-E272AACCA7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022B47DB-9D3E-4BFE-9AC6-EB60634978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4CB33-94E5-4E8F-A81E-DE0529BEB26A}"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81A73DFA-5D7D-4935-8902-19DDA9C454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EA14A67A-18AF-48D5-B371-EC048E4514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05C25C6-230E-4DA7-9B75-9B46CF20228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200B75-21FF-4FC2-85E6-1DAE56FE2774}"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4B30B21-7567-46D2-8E7B-04033F5CDF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7086E2C5-A6F3-4172-86E8-8A17DCAD783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CA4BE45B-D824-4568-99F1-9DCB0246AA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BEBE81-AF1E-4BBE-86CB-0E6EE4BBB270}"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7BDA3CD-4132-4BE6-8C1E-C554CBD514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92F95505-1BDE-4ED8-90F8-A556F19D18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815D1787-AC7C-4084-9402-62B4C6E970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A24211-6B8D-4F7A-93BE-DF4FED3CEF03}"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4352184-CF63-4F9F-8F82-3726990815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0F967A3-A171-46CD-A278-5B656F364F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688C2577-B4B7-48DE-AAAF-16D6023453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0DCAEB-A334-42FC-A503-8039A9F0CDA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5DABBE6-1A99-4740-B58B-94ACF2CC5E5B}"/>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11A2E425-325B-4C4E-BE1A-2866EB12F7D5}"/>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2DB924B-6BD9-4DDE-ACA9-147E9BE5D87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07B11B5-9B2B-4BCB-89E8-3D8B87934292}"/>
              </a:ext>
            </a:extLst>
          </p:cNvPr>
          <p:cNvSpPr>
            <a:spLocks noGrp="1"/>
          </p:cNvSpPr>
          <p:nvPr>
            <p:ph type="sldNum" sz="quarter" idx="12"/>
          </p:nvPr>
        </p:nvSpPr>
        <p:spPr>
          <a:xfrm>
            <a:off x="8229600" y="6473825"/>
            <a:ext cx="758825" cy="247650"/>
          </a:xfrm>
        </p:spPr>
        <p:txBody>
          <a:bodyPr/>
          <a:lstStyle>
            <a:lvl1pPr>
              <a:defRPr smtClean="0"/>
            </a:lvl1pPr>
          </a:lstStyle>
          <a:p>
            <a:pPr>
              <a:defRPr/>
            </a:pPr>
            <a:fld id="{933046CB-4165-48E0-BAF0-84F9829DF064}" type="slidenum">
              <a:rPr lang="en-US" altLang="en-US"/>
              <a:pPr>
                <a:defRPr/>
              </a:pPr>
              <a:t>‹#›</a:t>
            </a:fld>
            <a:endParaRPr lang="en-US" altLang="en-US"/>
          </a:p>
        </p:txBody>
      </p:sp>
    </p:spTree>
    <p:extLst>
      <p:ext uri="{BB962C8B-B14F-4D97-AF65-F5344CB8AC3E}">
        <p14:creationId xmlns:p14="http://schemas.microsoft.com/office/powerpoint/2010/main" val="147430030"/>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0F79CC0-81B2-4D34-A906-D4D8C88C272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87FF0C9-3B85-4288-81CE-0A7A3FF2C45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9C90B783-C4BC-4465-9B92-9EF5179FA269}"/>
              </a:ext>
            </a:extLst>
          </p:cNvPr>
          <p:cNvSpPr>
            <a:spLocks noGrp="1"/>
          </p:cNvSpPr>
          <p:nvPr>
            <p:ph type="sldNum" sz="quarter" idx="12"/>
          </p:nvPr>
        </p:nvSpPr>
        <p:spPr/>
        <p:txBody>
          <a:bodyPr/>
          <a:lstStyle>
            <a:lvl1pPr>
              <a:defRPr/>
            </a:lvl1pPr>
          </a:lstStyle>
          <a:p>
            <a:pPr>
              <a:defRPr/>
            </a:pPr>
            <a:fld id="{BF4D4F51-A995-4D5F-8838-A3EFF8CE2983}" type="slidenum">
              <a:rPr lang="en-US" altLang="en-US"/>
              <a:pPr>
                <a:defRPr/>
              </a:pPr>
              <a:t>‹#›</a:t>
            </a:fld>
            <a:endParaRPr lang="en-US" altLang="en-US"/>
          </a:p>
        </p:txBody>
      </p:sp>
    </p:spTree>
    <p:extLst>
      <p:ext uri="{BB962C8B-B14F-4D97-AF65-F5344CB8AC3E}">
        <p14:creationId xmlns:p14="http://schemas.microsoft.com/office/powerpoint/2010/main" val="350559217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2ADD3-093A-4486-9EB2-33EE390DEBB8}"/>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FB6D9F5-DE5C-4B17-88DE-C8341C95D5C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87F77DC-75F0-40C0-BE80-D62F31400CEA}"/>
              </a:ext>
            </a:extLst>
          </p:cNvPr>
          <p:cNvSpPr>
            <a:spLocks noGrp="1"/>
          </p:cNvSpPr>
          <p:nvPr>
            <p:ph type="sldNum" sz="quarter" idx="12"/>
          </p:nvPr>
        </p:nvSpPr>
        <p:spPr/>
        <p:txBody>
          <a:bodyPr/>
          <a:lstStyle>
            <a:lvl1pPr>
              <a:defRPr smtClean="0"/>
            </a:lvl1pPr>
          </a:lstStyle>
          <a:p>
            <a:pPr>
              <a:defRPr/>
            </a:pPr>
            <a:fld id="{38E3D9EA-DA8A-4403-87A4-313D84E31FBB}" type="slidenum">
              <a:rPr lang="en-US" altLang="en-US"/>
              <a:pPr>
                <a:defRPr/>
              </a:pPr>
              <a:t>‹#›</a:t>
            </a:fld>
            <a:endParaRPr lang="en-US" altLang="en-US"/>
          </a:p>
        </p:txBody>
      </p:sp>
    </p:spTree>
    <p:extLst>
      <p:ext uri="{BB962C8B-B14F-4D97-AF65-F5344CB8AC3E}">
        <p14:creationId xmlns:p14="http://schemas.microsoft.com/office/powerpoint/2010/main" val="250017487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7EF34A9A-7214-4E42-9B48-6CD7D594FEC9}"/>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A415645-F2DA-4A91-B46D-24C761944472}"/>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5EDEEA1D-210C-45F5-A7BD-E97531D06177}"/>
              </a:ext>
            </a:extLst>
          </p:cNvPr>
          <p:cNvSpPr>
            <a:spLocks noGrp="1"/>
          </p:cNvSpPr>
          <p:nvPr>
            <p:ph type="sldNum" sz="quarter" idx="12"/>
          </p:nvPr>
        </p:nvSpPr>
        <p:spPr>
          <a:xfrm>
            <a:off x="8229600" y="6473825"/>
            <a:ext cx="758825" cy="247650"/>
          </a:xfrm>
        </p:spPr>
        <p:txBody>
          <a:bodyPr/>
          <a:lstStyle>
            <a:lvl1pPr>
              <a:defRPr smtClean="0"/>
            </a:lvl1pPr>
          </a:lstStyle>
          <a:p>
            <a:pPr>
              <a:defRPr/>
            </a:pPr>
            <a:fld id="{F9C2BD29-8F0A-4DB1-B0AC-851568E1C7D7}" type="slidenum">
              <a:rPr lang="en-US" altLang="en-US"/>
              <a:pPr>
                <a:defRPr/>
              </a:pPr>
              <a:t>‹#›</a:t>
            </a:fld>
            <a:endParaRPr lang="en-US" altLang="en-US"/>
          </a:p>
        </p:txBody>
      </p:sp>
    </p:spTree>
    <p:extLst>
      <p:ext uri="{BB962C8B-B14F-4D97-AF65-F5344CB8AC3E}">
        <p14:creationId xmlns:p14="http://schemas.microsoft.com/office/powerpoint/2010/main" val="3868823747"/>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885A3803-641D-48BE-A25A-AB474EA6D777}"/>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22FA936D-DC58-4A86-8C9C-822E5E2162F8}"/>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B22F2007-7AD6-4D16-86DC-768ACF898247}"/>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48BB4688-CC66-4000-B130-44EF8DB8D290}"/>
              </a:ext>
            </a:extLst>
          </p:cNvPr>
          <p:cNvSpPr>
            <a:spLocks noGrp="1"/>
          </p:cNvSpPr>
          <p:nvPr>
            <p:ph type="sldNum" sz="quarter" idx="12"/>
          </p:nvPr>
        </p:nvSpPr>
        <p:spPr/>
        <p:txBody>
          <a:bodyPr/>
          <a:lstStyle>
            <a:lvl1pPr>
              <a:defRPr smtClean="0"/>
            </a:lvl1pPr>
          </a:lstStyle>
          <a:p>
            <a:pPr>
              <a:defRPr/>
            </a:pPr>
            <a:fld id="{DD628895-77AD-4CB3-89D0-01E698B94339}" type="slidenum">
              <a:rPr lang="en-US" altLang="en-US"/>
              <a:pPr>
                <a:defRPr/>
              </a:pPr>
              <a:t>‹#›</a:t>
            </a:fld>
            <a:endParaRPr lang="en-US" altLang="en-US"/>
          </a:p>
        </p:txBody>
      </p:sp>
    </p:spTree>
    <p:extLst>
      <p:ext uri="{BB962C8B-B14F-4D97-AF65-F5344CB8AC3E}">
        <p14:creationId xmlns:p14="http://schemas.microsoft.com/office/powerpoint/2010/main" val="38759631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367AFD72-32FA-4029-BC91-9BD410C4F10E}"/>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226253A0-73DB-4E00-8E3F-1714944C960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9DE58247-AFB8-4BEF-B220-AE98C0A06A63}"/>
              </a:ext>
            </a:extLst>
          </p:cNvPr>
          <p:cNvSpPr>
            <a:spLocks noGrp="1"/>
          </p:cNvSpPr>
          <p:nvPr>
            <p:ph type="sldNum" sz="quarter" idx="12"/>
          </p:nvPr>
        </p:nvSpPr>
        <p:spPr/>
        <p:txBody>
          <a:bodyPr/>
          <a:lstStyle>
            <a:lvl1pPr>
              <a:defRPr/>
            </a:lvl1pPr>
          </a:lstStyle>
          <a:p>
            <a:pPr>
              <a:defRPr/>
            </a:pPr>
            <a:fld id="{E276EE6C-10B1-4F94-A3FC-68F39DEFECCF}" type="slidenum">
              <a:rPr lang="en-US" altLang="en-US"/>
              <a:pPr>
                <a:defRPr/>
              </a:pPr>
              <a:t>‹#›</a:t>
            </a:fld>
            <a:endParaRPr lang="en-US" altLang="en-US"/>
          </a:p>
        </p:txBody>
      </p:sp>
    </p:spTree>
    <p:extLst>
      <p:ext uri="{BB962C8B-B14F-4D97-AF65-F5344CB8AC3E}">
        <p14:creationId xmlns:p14="http://schemas.microsoft.com/office/powerpoint/2010/main" val="27728876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F6ECD858-30AD-4912-892C-F7BBD36119A0}"/>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90DD2E7-64F4-4EA8-A53B-EC4A6A9243BF}"/>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576A6185-AE59-42DF-8341-DB6FB8F2E6C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F2E608B3-7F21-4274-9603-0003A98F5373}"/>
              </a:ext>
            </a:extLst>
          </p:cNvPr>
          <p:cNvSpPr>
            <a:spLocks noGrp="1"/>
          </p:cNvSpPr>
          <p:nvPr>
            <p:ph type="sldNum" sz="quarter" idx="12"/>
          </p:nvPr>
        </p:nvSpPr>
        <p:spPr>
          <a:xfrm>
            <a:off x="8229600" y="6477000"/>
            <a:ext cx="762000" cy="247650"/>
          </a:xfrm>
        </p:spPr>
        <p:txBody>
          <a:bodyPr/>
          <a:lstStyle>
            <a:lvl1pPr>
              <a:defRPr smtClean="0"/>
            </a:lvl1pPr>
          </a:lstStyle>
          <a:p>
            <a:pPr>
              <a:defRPr/>
            </a:pPr>
            <a:fld id="{80D8740A-5A1C-4646-AF4E-2F4C54142999}" type="slidenum">
              <a:rPr lang="en-US" altLang="en-US"/>
              <a:pPr>
                <a:defRPr/>
              </a:pPr>
              <a:t>‹#›</a:t>
            </a:fld>
            <a:endParaRPr lang="en-US" altLang="en-US"/>
          </a:p>
        </p:txBody>
      </p:sp>
    </p:spTree>
    <p:extLst>
      <p:ext uri="{BB962C8B-B14F-4D97-AF65-F5344CB8AC3E}">
        <p14:creationId xmlns:p14="http://schemas.microsoft.com/office/powerpoint/2010/main" val="3653505170"/>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53F37893-D7BD-45A4-8592-A9656F1F3854}"/>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68136A6E-FD38-472B-9A8A-6E3432E978C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E92334C0-B158-4752-8090-1D18BC2128A7}"/>
              </a:ext>
            </a:extLst>
          </p:cNvPr>
          <p:cNvSpPr>
            <a:spLocks noGrp="1"/>
          </p:cNvSpPr>
          <p:nvPr>
            <p:ph type="sldNum" sz="quarter" idx="12"/>
          </p:nvPr>
        </p:nvSpPr>
        <p:spPr/>
        <p:txBody>
          <a:bodyPr/>
          <a:lstStyle>
            <a:lvl1pPr>
              <a:defRPr/>
            </a:lvl1pPr>
          </a:lstStyle>
          <a:p>
            <a:pPr>
              <a:defRPr/>
            </a:pPr>
            <a:fld id="{085D6BE6-30EA-4FE6-9202-4591155C59FC}" type="slidenum">
              <a:rPr lang="en-US" altLang="en-US"/>
              <a:pPr>
                <a:defRPr/>
              </a:pPr>
              <a:t>‹#›</a:t>
            </a:fld>
            <a:endParaRPr lang="en-US" altLang="en-US"/>
          </a:p>
        </p:txBody>
      </p:sp>
    </p:spTree>
    <p:extLst>
      <p:ext uri="{BB962C8B-B14F-4D97-AF65-F5344CB8AC3E}">
        <p14:creationId xmlns:p14="http://schemas.microsoft.com/office/powerpoint/2010/main" val="3364585559"/>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DB158583-64E1-47A1-A32E-5D2DA0B2C8B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A440D5F-2B33-4232-A00F-45D2A666798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1471251B-0F9B-4729-9FF9-6035F5503004}"/>
              </a:ext>
            </a:extLst>
          </p:cNvPr>
          <p:cNvSpPr>
            <a:spLocks noGrp="1"/>
          </p:cNvSpPr>
          <p:nvPr>
            <p:ph type="sldNum" sz="quarter" idx="12"/>
          </p:nvPr>
        </p:nvSpPr>
        <p:spPr/>
        <p:txBody>
          <a:bodyPr/>
          <a:lstStyle>
            <a:lvl1pPr>
              <a:defRPr smtClean="0"/>
            </a:lvl1pPr>
          </a:lstStyle>
          <a:p>
            <a:pPr>
              <a:defRPr/>
            </a:pPr>
            <a:fld id="{495284DF-5A36-44F2-B2DC-B76BADEF565F}" type="slidenum">
              <a:rPr lang="en-US" altLang="en-US"/>
              <a:pPr>
                <a:defRPr/>
              </a:pPr>
              <a:t>‹#›</a:t>
            </a:fld>
            <a:endParaRPr lang="en-US" altLang="en-US"/>
          </a:p>
        </p:txBody>
      </p:sp>
    </p:spTree>
    <p:extLst>
      <p:ext uri="{BB962C8B-B14F-4D97-AF65-F5344CB8AC3E}">
        <p14:creationId xmlns:p14="http://schemas.microsoft.com/office/powerpoint/2010/main" val="332105992"/>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D063727-8E18-42FE-B46B-D102A612EBF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DE2F3C3C-1C72-41CB-BF58-8766A1B89A5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FD964B29-DBE6-45BB-BF51-AB21F2C8B356}"/>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FCD0601-B172-443F-97DC-1C4C72B6E95A}"/>
              </a:ext>
            </a:extLst>
          </p:cNvPr>
          <p:cNvSpPr>
            <a:spLocks noGrp="1"/>
          </p:cNvSpPr>
          <p:nvPr>
            <p:ph type="sldNum" sz="quarter" idx="12"/>
          </p:nvPr>
        </p:nvSpPr>
        <p:spPr/>
        <p:txBody>
          <a:bodyPr/>
          <a:lstStyle>
            <a:lvl1pPr>
              <a:defRPr smtClean="0"/>
            </a:lvl1pPr>
          </a:lstStyle>
          <a:p>
            <a:pPr>
              <a:defRPr/>
            </a:pPr>
            <a:fld id="{76FFA5C6-97C1-4396-8514-B78BE144E7E1}" type="slidenum">
              <a:rPr lang="en-US" altLang="en-US"/>
              <a:pPr>
                <a:defRPr/>
              </a:pPr>
              <a:t>‹#›</a:t>
            </a:fld>
            <a:endParaRPr lang="en-US" altLang="en-US"/>
          </a:p>
        </p:txBody>
      </p:sp>
    </p:spTree>
    <p:extLst>
      <p:ext uri="{BB962C8B-B14F-4D97-AF65-F5344CB8AC3E}">
        <p14:creationId xmlns:p14="http://schemas.microsoft.com/office/powerpoint/2010/main" val="284354184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B9859E9-4EEB-4A65-9BE5-B7731F835280}"/>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D3FB0BB-975E-402A-B011-D337E60757B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F759D72B-B45C-4BD3-87DC-B43064A31103}"/>
              </a:ext>
            </a:extLst>
          </p:cNvPr>
          <p:cNvSpPr>
            <a:spLocks noGrp="1"/>
          </p:cNvSpPr>
          <p:nvPr>
            <p:ph type="sldNum" sz="quarter" idx="12"/>
          </p:nvPr>
        </p:nvSpPr>
        <p:spPr/>
        <p:txBody>
          <a:bodyPr/>
          <a:lstStyle>
            <a:lvl1pPr>
              <a:defRPr smtClean="0"/>
            </a:lvl1pPr>
          </a:lstStyle>
          <a:p>
            <a:pPr>
              <a:defRPr/>
            </a:pPr>
            <a:fld id="{1F88F1D9-9B81-4B7B-A29C-C115B05DD146}" type="slidenum">
              <a:rPr lang="en-US" altLang="en-US"/>
              <a:pPr>
                <a:defRPr/>
              </a:pPr>
              <a:t>‹#›</a:t>
            </a:fld>
            <a:endParaRPr lang="en-US" altLang="en-US"/>
          </a:p>
        </p:txBody>
      </p:sp>
    </p:spTree>
    <p:extLst>
      <p:ext uri="{BB962C8B-B14F-4D97-AF65-F5344CB8AC3E}">
        <p14:creationId xmlns:p14="http://schemas.microsoft.com/office/powerpoint/2010/main" val="412294655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55B2203-768F-46B8-B726-1DB1E32792C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ECC2D03-22E4-4C22-945F-4EFC9B79D39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BC4619D5-B8CA-4773-9E57-76EF419A2C9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27EAEB75-E24D-4207-BDE0-C52F35420AE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2086A128-D7CA-4055-90D5-03571BD4638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69F2A581-FC81-40FE-B197-E3A02242977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B3A56B5-A2E5-4C69-A659-64A780422D1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ADF1790-536F-416A-BE00-79DC188FCE7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BD1EFB4-8C08-4C0D-BA1B-50D5332B2EA1}"/>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7362" r:id="rId1"/>
    <p:sldLayoutId id="2147487363" r:id="rId2"/>
    <p:sldLayoutId id="2147487364" r:id="rId3"/>
    <p:sldLayoutId id="2147487359" r:id="rId4"/>
    <p:sldLayoutId id="2147487365" r:id="rId5"/>
    <p:sldLayoutId id="2147487360" r:id="rId6"/>
    <p:sldLayoutId id="2147487366" r:id="rId7"/>
    <p:sldLayoutId id="2147487367" r:id="rId8"/>
    <p:sldLayoutId id="2147487368" r:id="rId9"/>
    <p:sldLayoutId id="2147487361" r:id="rId10"/>
    <p:sldLayoutId id="214748736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5F73AE4-6E04-439A-BC28-AF20BEA09E5B}"/>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faith  is  more than  just  belief</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1FB5512-73AC-4885-84FC-8DA0BAF9F1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CC6FD6-9C72-4E8E-BACB-0ECC5593518B}"/>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this person?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Once more he visited Cana in Galilee, where he had turned the water into wine. And there was a certain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royal official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whose son lay sick at Capernaum. - v46</a:t>
            </a: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Probably a different event from 	healing the Centurion’s servant.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8:5-13 &amp; Luke 7:1-10</a:t>
            </a:r>
          </a:p>
        </p:txBody>
      </p:sp>
      <p:sp>
        <p:nvSpPr>
          <p:cNvPr id="4" name="Rectangle 3">
            <a:extLst>
              <a:ext uri="{FF2B5EF4-FFF2-40B4-BE49-F238E27FC236}">
                <a16:creationId xmlns:a16="http://schemas.microsoft.com/office/drawing/2014/main" id="{85B931A0-9FC6-4521-8BF2-FB639479C3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C15A379-DF4D-4551-818D-F341B156DA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28640E-0766-454C-B7C0-1C282266EAEC}"/>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he need?</a:t>
            </a:r>
          </a:p>
        </p:txBody>
      </p:sp>
      <p:sp>
        <p:nvSpPr>
          <p:cNvPr id="4" name="Rectangle 3">
            <a:extLst>
              <a:ext uri="{FF2B5EF4-FFF2-40B4-BE49-F238E27FC236}">
                <a16:creationId xmlns:a16="http://schemas.microsoft.com/office/drawing/2014/main" id="{559FED76-FA20-4014-A9D6-E09CDC5EFD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0DEB3B-6665-45E2-B488-7F193A282C9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7B1A65-AED8-4DF2-A416-3A512BA4D16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he need?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there was a certain royal official whose son lay sick at Capernaum. When this man heard that Jesus had arrived in Galilee from Judea, he went to him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begged him to come and heal his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was close to death. - v46-47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Lord’s ability as a </a:t>
            </a:r>
            <a:r>
              <a:rPr lang="en-US" sz="4400" b="1" u="sng" dirty="0">
                <a:solidFill>
                  <a:srgbClr val="990033"/>
                </a:solidFill>
                <a:effectLst>
                  <a:outerShdw blurRad="38100" dist="38100" dir="2700000" algn="tl">
                    <a:srgbClr val="000000">
                      <a:alpha val="43137"/>
                    </a:srgbClr>
                  </a:outerShdw>
                </a:effectLst>
                <a:latin typeface="Arial Narrow" pitchFamily="34" charset="0"/>
              </a:rPr>
              <a:t>miracle</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worker</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2F45AF8E-D19A-4674-A0FE-55249A99EF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0785F3-2AFA-41B8-BEC2-00A5B3349C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584BFB-2D25-4F98-BF48-221BF6F8FCEB}"/>
              </a:ext>
            </a:extLst>
          </p:cNvPr>
          <p:cNvSpPr>
            <a:spLocks noGrp="1" noChangeArrowheads="1"/>
          </p:cNvSpPr>
          <p:nvPr>
            <p:ph idx="1"/>
          </p:nvPr>
        </p:nvSpPr>
        <p:spPr>
          <a:xfrm>
            <a:off x="457200" y="1219200"/>
            <a:ext cx="8229600" cy="51054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did he need?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there was a certain royal official whose son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lay sick</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at Capernaum. When this man heard that Jesus had arrived in Galilee from Judea, he went to him and begged him to come and heal his son, who was close to death. - v46-47</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a:t>
            </a:r>
            <a:r>
              <a:rPr lang="en-US" altLang="en-US" sz="4400" b="1">
                <a:solidFill>
                  <a:srgbClr val="006600"/>
                </a:solidFill>
                <a:effectLst>
                  <a:outerShdw blurRad="38100" dist="38100" dir="2700000" algn="tl">
                    <a:srgbClr val="C0C0C0"/>
                  </a:outerShdw>
                </a:effectLst>
                <a:latin typeface="Arial Narrow" panose="020B0606020202030204" pitchFamily="34" charset="0"/>
              </a:rPr>
              <a:t>Sick</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feeble, too 	weak to get 	out of bed.</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ἀσθενέω</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C1638869-359E-4644-86DE-755DED2118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D3D9C61-A1EC-48C1-B036-1BC004087A3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9CB71E-96A2-49B9-819C-E7747DF24AD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he need?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there was a certain royal official whose son lay sick at Capernaum. When this man heard that Jesus had arrived in Galilee from Judea, he went to him and begged him to come and heal his son, who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close to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v46-47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son was close to </a:t>
            </a:r>
            <a:r>
              <a:rPr lang="en-US" sz="4400" b="1" u="sng" dirty="0">
                <a:solidFill>
                  <a:srgbClr val="990033"/>
                </a:solidFill>
                <a:effectLst>
                  <a:outerShdw blurRad="38100" dist="38100" dir="2700000" algn="tl">
                    <a:srgbClr val="000000">
                      <a:alpha val="43137"/>
                    </a:srgbClr>
                  </a:outerShdw>
                </a:effectLst>
                <a:latin typeface="Arial Narrow" pitchFamily="34" charset="0"/>
              </a:rPr>
              <a:t>death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9729AA4B-1A17-4E4A-A0B3-F0C703FA42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4F358FB-1978-4056-914D-2B9C46B438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1DB48A-76E4-4DD7-B6C6-52B2E667CE7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respond to this type of belief?</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Unless you people see miraculous signs and wonders you will never believe. - v48.</a:t>
            </a:r>
          </a:p>
        </p:txBody>
      </p:sp>
      <p:sp>
        <p:nvSpPr>
          <p:cNvPr id="4" name="Rectangle 3">
            <a:extLst>
              <a:ext uri="{FF2B5EF4-FFF2-40B4-BE49-F238E27FC236}">
                <a16:creationId xmlns:a16="http://schemas.microsoft.com/office/drawing/2014/main" id="{9F839BC0-33BE-4EEB-B917-21BAAAE95AE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E00184-2577-4C00-8400-3AA9817E3C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C747C1-4F8B-42D0-993F-29B888E48DD3}"/>
              </a:ext>
            </a:extLst>
          </p:cNvPr>
          <p:cNvSpPr>
            <a:spLocks noGrp="1" noChangeArrowheads="1"/>
          </p:cNvSpPr>
          <p:nvPr>
            <p:ph idx="1"/>
          </p:nvPr>
        </p:nvSpPr>
        <p:spPr>
          <a:xfrm>
            <a:off x="4572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respond to this type of belief?</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Faith must be more than just 	believing truths!</a:t>
            </a:r>
          </a:p>
          <a:p>
            <a:pPr algn="just">
              <a:buFont typeface="Wingdings 2" panose="05020102010507070707" pitchFamily="18" charset="2"/>
              <a:buNone/>
              <a:defRPr/>
            </a:pP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2:23-25 - Now while he was in Jerusalem at the Passover Feast,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many people saw the miraculous signs he was doing and believed in his name</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5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Jesus would not entrust himself to them</a:t>
            </a:r>
            <a:r>
              <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rPr>
              <a:t>, for he knew all men. He did not need man’s testimony about man, for he knew what was in a man.</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726791E-7CA1-4D19-88B0-3EF8ED7F14E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C326E01-416F-4098-A30A-6C10B8DB83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26DF50-3FA7-4BC9-A4B8-66E3707CE06D}"/>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How did the Lord respond to this type of belief?</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have a personal 	relation-	ship with the Lord more than 	intellectual belief is necessary!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B3CDEB0-1AC8-4D0B-85BA-97B3937794F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4B48E0-BF08-412E-8940-4E51E28C3B2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5719CC-5055-48BB-B194-E77CC2A28665}"/>
              </a:ext>
            </a:extLst>
          </p:cNvPr>
          <p:cNvSpPr>
            <a:spLocks noGrp="1" noChangeArrowheads="1"/>
          </p:cNvSpPr>
          <p:nvPr>
            <p:ph idx="1"/>
          </p:nvPr>
        </p:nvSpPr>
        <p:spPr>
          <a:xfrm>
            <a:off x="457200" y="1143000"/>
            <a:ext cx="8229600" cy="53340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Belief was Expressed in What Lord Jesus Could Do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v46-49</a:t>
            </a:r>
            <a:endParaRPr lang="en-US" sz="2800" b="1" dirty="0">
              <a:solidFill>
                <a:schemeClr val="accent1">
                  <a:lumMod val="50000"/>
                </a:schemeClr>
              </a:solidFill>
              <a:effectLst>
                <a:outerShdw blurRad="38100" dist="38100" dir="2700000" algn="tl">
                  <a:srgbClr val="000000">
                    <a:alpha val="43137"/>
                  </a:srgbClr>
                </a:outerShdw>
              </a:effectLst>
              <a:latin typeface="Arial Narrow" pitchFamily="34" charset="0"/>
            </a:endParaRP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Belief was Expressed in What Lord Jesus Said </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v50-53</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CA6CE2-4051-418C-8F40-C50B3535E0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DB11E0-21AF-479B-9322-7AD926F7CBB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did He say?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may go. Your son will live.” The man took Jesus at his word and departed. - v50</a:t>
            </a:r>
          </a:p>
        </p:txBody>
      </p:sp>
      <p:sp>
        <p:nvSpPr>
          <p:cNvPr id="4" name="Rectangle 3">
            <a:extLst>
              <a:ext uri="{FF2B5EF4-FFF2-40B4-BE49-F238E27FC236}">
                <a16:creationId xmlns:a16="http://schemas.microsoft.com/office/drawing/2014/main" id="{D7DB2A8D-B6F5-4691-9959-5358C4579E8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16F1B3-E33F-49EC-9B50-A17A233427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24920F-1BD5-43B7-8C4E-EE17EF0539A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16:31</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 in the Lord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 will be saved — you 	and your household.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38AC50-7C7C-466C-B1E0-BAB3DE9593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ED7D99A-0E5C-4E5E-B943-80FE0F7F428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did He say?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“You may go. Your son will live.”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man took Jesus at his word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departed. - v50</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This person believed that if 	Jesus said it - that was good 	enough!</a:t>
            </a:r>
          </a:p>
        </p:txBody>
      </p:sp>
      <p:sp>
        <p:nvSpPr>
          <p:cNvPr id="4" name="Rectangle 3">
            <a:extLst>
              <a:ext uri="{FF2B5EF4-FFF2-40B4-BE49-F238E27FC236}">
                <a16:creationId xmlns:a16="http://schemas.microsoft.com/office/drawing/2014/main" id="{1F7C3342-8118-436F-8DD7-30F9BA3470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0598F74-6E20-42EC-B10E-5B50CC1D8FB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25F9A9-BFF1-499E-97F7-57BBED87682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did He say?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This was not a blind faith.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While he was still on the way, his servants met him with the news that his boy was living.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he inquired as to the time when his son got better, they said to him, “The fever left him yesterday at the seventh hour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Then the father realized that this was the exact time at which Jesus had said to him, “Your son will live.” So he and all his household believed. - v51-53</a:t>
            </a:r>
          </a:p>
        </p:txBody>
      </p:sp>
      <p:sp>
        <p:nvSpPr>
          <p:cNvPr id="4" name="Rectangle 3">
            <a:extLst>
              <a:ext uri="{FF2B5EF4-FFF2-40B4-BE49-F238E27FC236}">
                <a16:creationId xmlns:a16="http://schemas.microsoft.com/office/drawing/2014/main" id="{33FC56F7-72F9-436E-B41D-47A64455A5C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48FE8C-DE8A-4444-A2C5-4231090F7C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A3E275-978E-48A5-AD0D-860ADB05C3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begin developing the faith God is looking for?</a:t>
            </a:r>
          </a:p>
        </p:txBody>
      </p:sp>
      <p:sp>
        <p:nvSpPr>
          <p:cNvPr id="4" name="Rectangle 3">
            <a:extLst>
              <a:ext uri="{FF2B5EF4-FFF2-40B4-BE49-F238E27FC236}">
                <a16:creationId xmlns:a16="http://schemas.microsoft.com/office/drawing/2014/main" id="{954CCB98-745C-4F28-89B8-615816F0A9A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10D997-6BBF-4AB4-9EA0-0D336B3FB82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D51109-8D1F-4B91-BD37-6672D9C8364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begin developing the faith God is looking for?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u="sng" dirty="0">
                <a:solidFill>
                  <a:srgbClr val="990033"/>
                </a:solidFill>
                <a:effectLst>
                  <a:outerShdw blurRad="38100" dist="38100" dir="2700000" algn="tl">
                    <a:srgbClr val="000000">
                      <a:alpha val="43137"/>
                    </a:srgbClr>
                  </a:outerShdw>
                </a:effectLst>
                <a:latin typeface="Arial Narrow" pitchFamily="34" charset="0"/>
              </a:rPr>
              <a:t>Hear</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study</a:t>
            </a:r>
            <a:r>
              <a:rPr lang="en-US" sz="4400" b="1" dirty="0">
                <a:solidFill>
                  <a:srgbClr val="990033"/>
                </a:solidFill>
                <a:effectLst>
                  <a:outerShdw blurRad="38100" dist="38100" dir="2700000" algn="tl">
                    <a:srgbClr val="000000">
                      <a:alpha val="43137"/>
                    </a:srgbClr>
                  </a:outerShdw>
                </a:effectLst>
                <a:latin typeface="Arial Narrow" pitchFamily="34" charset="0"/>
              </a:rPr>
              <a:t> the word of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10:17 - Consequently,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 comes from hearing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message,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message is heard through the word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E2DE59E2-6BB4-461C-B78E-EE0C39979F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F717E26-1B58-4E71-8F20-43AE1CA3E60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AD3C08-7D02-4027-A01A-269FE3A9EF0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begin developing the faith God is looking for?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a:t>
            </a:r>
            <a:r>
              <a:rPr lang="en-US" sz="4400" b="1" u="sng" dirty="0">
                <a:solidFill>
                  <a:srgbClr val="990033"/>
                </a:solidFill>
                <a:effectLst>
                  <a:outerShdw blurRad="38100" dist="38100" dir="2700000" algn="tl">
                    <a:srgbClr val="000000">
                      <a:alpha val="43137"/>
                    </a:srgbClr>
                  </a:outerShdw>
                </a:effectLst>
                <a:latin typeface="Arial Narrow" pitchFamily="34" charset="0"/>
              </a:rPr>
              <a:t>Accept</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God’s word.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1:22 - Do not merely listen to the word, and so deceive yourselves.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what it says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8FA1A78-793B-4BEC-BC81-2A1A178479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52E2BD-83C4-4642-B797-9C25B94615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74CFFD-B86B-4A73-99D3-D1F8E14B6EC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do you begin developing the faith God is looking for?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Develop the conviction that the 	word of God is true without 	needing certainty.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11:1 - Now faith is being sure of what we hope for and certain of what we do not see.</a:t>
            </a:r>
          </a:p>
        </p:txBody>
      </p:sp>
      <p:sp>
        <p:nvSpPr>
          <p:cNvPr id="4" name="Rectangle 3">
            <a:extLst>
              <a:ext uri="{FF2B5EF4-FFF2-40B4-BE49-F238E27FC236}">
                <a16:creationId xmlns:a16="http://schemas.microsoft.com/office/drawing/2014/main" id="{DEF03865-816C-43A6-A506-E44618E12F9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Belief was Expressed in What Lord Jesus Said.</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3D761B-A939-4E52-936D-2AC353EC44C4}"/>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32DE277-FF4D-474A-81DC-8236AEC6F0E6}"/>
              </a:ext>
            </a:extLst>
          </p:cNvPr>
          <p:cNvSpPr>
            <a:spLocks noGrp="1" noChangeArrowheads="1"/>
          </p:cNvSpPr>
          <p:nvPr>
            <p:ph idx="1"/>
          </p:nvPr>
        </p:nvSpPr>
        <p:spPr>
          <a:xfrm>
            <a:off x="457200" y="1143000"/>
            <a:ext cx="8229600" cy="53340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Belief was Expressed in What Lord Jesus Could Do</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Belief was Expressed in What Lord Jesus Said</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Faith is a Commitment to Who Lord Jesus Really Is!</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636352-CFE3-4C45-BCAA-76D73FA478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4BF72F7-9BB8-443E-B092-C9FC4FBA12C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is Lord Jesus?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321E862-5F4E-4A0A-ACED-D969936B72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ABCE6F5-04D6-4EA8-9B76-71B5C439FB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EBCCF3-C150-4CB5-B654-760F3C526C6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is Lord Jesus?</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16:13-16 - When Jesus came to the region of Caesarea Philippi, he asked his disciples,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do people say the Son of Man is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replied, “Some say John the Baptist; others say Elijah; and still others, Jeremiah or one of the prophets.” “But what about you?” he asked. “Who do you say I am?” Simon Peter answered, “You are the Christ, the Son of the living God.”</a:t>
            </a:r>
          </a:p>
        </p:txBody>
      </p:sp>
      <p:sp>
        <p:nvSpPr>
          <p:cNvPr id="4" name="Rectangle 3">
            <a:extLst>
              <a:ext uri="{FF2B5EF4-FFF2-40B4-BE49-F238E27FC236}">
                <a16:creationId xmlns:a16="http://schemas.microsoft.com/office/drawing/2014/main" id="{83FE64C7-F981-4BAC-9858-208607ED232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906347-1AF4-46BC-A90D-591AD72077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9EFFF8-59A5-4B59-9654-6DD93C919BA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is Lord Jesus?</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16:13-16 - When Jesus came to the region of Caesarea Philippi, he asked his disciples, “Who do people say the Son of Man is?” They replied, “Some say John the Baptist; others say Elijah; and still others, Jeremiah or one of the prophets.” “But what about you?” he asked. “Who do you say I am?”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 the Son of the living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B2109C2-0862-493E-9FCA-AFE6AAEC0D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D313FE-4977-4D10-9287-0F1AE24E80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062493-709B-468E-9A30-11585523C93E}"/>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Belief</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to accept as true or real - acceptance of the truth or reality of anything without certain proof.</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Great Encyclopedia</a:t>
            </a:r>
            <a:b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b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Dictionary</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E741DC-33D0-4058-98FE-31EF672A1A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C1E5BE-73DE-4D7B-913C-D2E8D19B40C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servants’ answer say about Jesus?</a:t>
            </a:r>
          </a:p>
          <a:p>
            <a:pPr marL="609600" indent="-609600" algn="just" eaLnBrk="1" fontAlgn="auto" hangingPunct="1">
              <a:spcAft>
                <a:spcPts val="0"/>
              </a:spcAft>
              <a:buFont typeface="Wingdings 2" panose="05020102010507070707" pitchFamily="18" charset="2"/>
              <a:buNone/>
              <a:defRPr/>
            </a:pPr>
            <a:r>
              <a:rPr lang="en-US" sz="2800" baseline="30000" dirty="0"/>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he inquired as to the time when his son got better, they said to him, “The fever left him yesterday at the seventh hour.” Then the father realized that this was the exact time at which Jesus had said to him, “Your son will live.” - v52-53</a:t>
            </a:r>
            <a:endParaRPr lang="en-US" sz="25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0F2DA76-CF10-453D-B315-774D59CADA1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1BD7C7-E87F-4C01-B4F3-801C24A2D09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F04051-FC5B-445B-A3A1-BD0C1C9AD1B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servants’ answer say about Jesus?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inquired as to the time when his son got better, they said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fever left him yesterday at the seventh hour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the father realized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was the exact time at which Jesus had said to him, “Your son will live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v52-53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1. He is </a:t>
            </a:r>
            <a:r>
              <a:rPr lang="en-US" sz="4400" b="1" dirty="0">
                <a:solidFill>
                  <a:srgbClr val="006600"/>
                </a:solidFill>
                <a:effectLst>
                  <a:outerShdw blurRad="38100" dist="38100" dir="2700000" algn="tl">
                    <a:srgbClr val="000000">
                      <a:alpha val="43137"/>
                    </a:srgbClr>
                  </a:outerShdw>
                </a:effectLst>
                <a:latin typeface="Arial Narrow" pitchFamily="34" charset="0"/>
              </a:rPr>
              <a:t>omnipresent</a:t>
            </a:r>
            <a:r>
              <a:rPr lang="en-US" sz="4400" b="1" dirty="0">
                <a:solidFill>
                  <a:srgbClr val="990033"/>
                </a:solidFill>
                <a:effectLst>
                  <a:outerShdw blurRad="38100" dist="38100" dir="2700000" algn="tl">
                    <a:srgbClr val="000000">
                      <a:alpha val="43137"/>
                    </a:srgbClr>
                  </a:outerShdw>
                </a:effectLst>
                <a:latin typeface="Arial Narrow" pitchFamily="34" charset="0"/>
              </a:rPr>
              <a:t> - everywhere 	at the same time.</a:t>
            </a:r>
          </a:p>
        </p:txBody>
      </p:sp>
      <p:sp>
        <p:nvSpPr>
          <p:cNvPr id="4" name="Rectangle 3">
            <a:extLst>
              <a:ext uri="{FF2B5EF4-FFF2-40B4-BE49-F238E27FC236}">
                <a16:creationId xmlns:a16="http://schemas.microsoft.com/office/drawing/2014/main" id="{D4F1CF4F-5F5F-40F3-815E-E9689968D0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C10025-AB0F-4DBF-9E02-D6A183FE69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32790D-290A-4043-B99D-B9C4691AF72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servants’ answer say about Jesus?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inquired as to the time when his son got better, they said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fever left him yesterday at the seventh hour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the father realized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was the exact time at which Jesus had said to him, “Your son will live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v52-53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is </a:t>
            </a:r>
            <a:r>
              <a:rPr lang="en-US" sz="4400" b="1" dirty="0">
                <a:solidFill>
                  <a:srgbClr val="006600"/>
                </a:solidFill>
                <a:effectLst>
                  <a:outerShdw blurRad="38100" dist="38100" dir="2700000" algn="tl">
                    <a:srgbClr val="000000">
                      <a:alpha val="43137"/>
                    </a:srgbClr>
                  </a:outerShdw>
                </a:effectLst>
                <a:latin typeface="Arial Narrow" pitchFamily="34" charset="0"/>
              </a:rPr>
              <a:t>omnipotent</a:t>
            </a:r>
            <a:r>
              <a:rPr lang="en-US" sz="4400" b="1" dirty="0">
                <a:solidFill>
                  <a:srgbClr val="990033"/>
                </a:solidFill>
                <a:effectLst>
                  <a:outerShdw blurRad="38100" dist="38100" dir="2700000" algn="tl">
                    <a:srgbClr val="000000">
                      <a:alpha val="43137"/>
                    </a:srgbClr>
                  </a:outerShdw>
                </a:effectLst>
                <a:latin typeface="Arial Narrow" pitchFamily="34" charset="0"/>
              </a:rPr>
              <a:t> - all powerful.</a:t>
            </a:r>
          </a:p>
        </p:txBody>
      </p:sp>
      <p:sp>
        <p:nvSpPr>
          <p:cNvPr id="4" name="Rectangle 3">
            <a:extLst>
              <a:ext uri="{FF2B5EF4-FFF2-40B4-BE49-F238E27FC236}">
                <a16:creationId xmlns:a16="http://schemas.microsoft.com/office/drawing/2014/main" id="{2352327A-22BD-4B14-AD72-B30BA93F00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F70906-FC0F-43AE-B71A-EC17AE02F97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AD25DEF-D3D6-4CEC-9B04-929556919E7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servants’ answer say about Jesus?</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inquired as to the time when his son got better, they said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fever left him yesterday at the seventh hour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the father realized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was the exact time at which Jesus had said to him, “Your son will live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v52-53</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This statement means that 	Jesus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Himself</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E3A13FBA-A0A6-4FF5-A2DD-C32D59C167B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992120-2D35-4FA9-9F7C-B4084223B4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E1119A-405E-4846-846B-1F93F06E643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servants’ answer say about Jesus?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This statement means that 	Jesus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Himself</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Christmas - </a:t>
            </a:r>
            <a:r>
              <a:rPr lang="en-US" sz="4400" b="1" dirty="0">
                <a:solidFill>
                  <a:srgbClr val="006600"/>
                </a:solidFill>
                <a:effectLst>
                  <a:outerShdw blurRad="38100" dist="38100" dir="2700000" algn="tl">
                    <a:srgbClr val="000000">
                      <a:alpha val="43137"/>
                    </a:srgbClr>
                  </a:outerShdw>
                </a:effectLst>
                <a:latin typeface="Arial Narrow" pitchFamily="34" charset="0"/>
              </a:rPr>
              <a:t>Incarnation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E3EE66A-39FE-4360-9930-5B3637D190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A27B517-70B6-4529-BA29-86FED6F3D7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1343920-8AF9-4A68-9905-63F8BD149E5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did the servants’ answer say about Jesus?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This statement means that 	Jesus is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Himself</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16:16 - Simon Peter answered,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the Christ, the Son of the living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10:9 - That if you confess with your mouth,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believe in your heart that God raised him from the dead,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8129340E-00FB-4D7A-8133-738F1FF31AD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638500-62F7-4749-8D85-C90B789222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857C90B-D260-4666-B236-F827A648289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It establishes a relationship with the Lord as a person!</a:t>
            </a:r>
          </a:p>
        </p:txBody>
      </p:sp>
      <p:sp>
        <p:nvSpPr>
          <p:cNvPr id="4" name="Rectangle 3">
            <a:extLst>
              <a:ext uri="{FF2B5EF4-FFF2-40B4-BE49-F238E27FC236}">
                <a16:creationId xmlns:a16="http://schemas.microsoft.com/office/drawing/2014/main" id="{A01B4BE5-B5D7-4298-AF09-1A5471732DD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5E7C6E-5B60-417D-9659-824136E6C2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2D7D031-7DC7-40F1-B50C-285A2C2E6F9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Does your faith have to reach 	maturity before the Lord will 	take you to heaven?</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9AFD852-9680-495E-AA01-1F0C24AA63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EDA797-2EA6-4CF1-AD9D-72A10D23DD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E59A23-FC9F-4655-B079-E6447B3942C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Does your faith have to reach 	maturity before the Lord will 	take you to heaven?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23:42-43 -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remember me when you come into your kingdom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answered him, “I tell you the truth, today you will be with me in paradise.”</a:t>
            </a:r>
          </a:p>
        </p:txBody>
      </p:sp>
      <p:sp>
        <p:nvSpPr>
          <p:cNvPr id="4" name="Rectangle 3">
            <a:extLst>
              <a:ext uri="{FF2B5EF4-FFF2-40B4-BE49-F238E27FC236}">
                <a16:creationId xmlns:a16="http://schemas.microsoft.com/office/drawing/2014/main" id="{F3C1BF3B-DCB4-4F11-85AD-4DCA2D8ECC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F943D6-37B2-466C-A844-7467F174CD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D92596-4C80-44F4-81A7-CD06248FA44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Does your faith have to reach 	maturity before the Lord will 	take you to heaven?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3:9-10 - You have taken off your old self with its practices and have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 on the new 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being renewed in knowledge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image of its Creator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9B406151-DE62-4920-8D2B-5C816C4460F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EBDDA5-D43B-4B8B-A5AF-E53849FAC8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0E49FE-43CD-45DF-97BF-B8CC6BAEDD39}"/>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What is it about belief</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that makes it the faith</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 wants you to have?</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F6D338-C9AA-43F8-9FE7-925C1FB6877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1AF769-92D9-4518-9C50-D0A1256268B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real questions?</a:t>
            </a:r>
          </a:p>
        </p:txBody>
      </p:sp>
      <p:sp>
        <p:nvSpPr>
          <p:cNvPr id="4" name="Rectangle 3">
            <a:extLst>
              <a:ext uri="{FF2B5EF4-FFF2-40B4-BE49-F238E27FC236}">
                <a16:creationId xmlns:a16="http://schemas.microsoft.com/office/drawing/2014/main" id="{8DBAACDE-45A2-4DD5-B0A8-7816EB4B56F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20DE1C9-DCD3-4D10-99CF-D340045FB0C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F678F6C-CB99-44F0-A652-58469A50169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real questions?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Have you come to know the Lord through the study of His word?</a:t>
            </a:r>
          </a:p>
        </p:txBody>
      </p:sp>
      <p:sp>
        <p:nvSpPr>
          <p:cNvPr id="4" name="Rectangle 3">
            <a:extLst>
              <a:ext uri="{FF2B5EF4-FFF2-40B4-BE49-F238E27FC236}">
                <a16:creationId xmlns:a16="http://schemas.microsoft.com/office/drawing/2014/main" id="{14F000DA-63E8-4A44-8DE8-1843C55CB10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D29054-6A7C-4D7D-87E4-E359D64B6E6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3D847A-D166-44FB-BC36-838E8C0BFFB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real questions?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Have you come to know the Lord through living His lifestyle?</a:t>
            </a:r>
          </a:p>
        </p:txBody>
      </p:sp>
      <p:sp>
        <p:nvSpPr>
          <p:cNvPr id="4" name="Rectangle 3">
            <a:extLst>
              <a:ext uri="{FF2B5EF4-FFF2-40B4-BE49-F238E27FC236}">
                <a16:creationId xmlns:a16="http://schemas.microsoft.com/office/drawing/2014/main" id="{BFB64FED-B847-4EE1-B289-EE2B22F6A60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334D10B-A96D-4D15-9018-E168C4F965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B14203-1B84-4FEA-AAD1-3F741E44F81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What is the faith God is looking for in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What are the real questions?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Have you come to trust the Lord with your life?</a:t>
            </a:r>
          </a:p>
        </p:txBody>
      </p:sp>
      <p:sp>
        <p:nvSpPr>
          <p:cNvPr id="4" name="Rectangle 3">
            <a:extLst>
              <a:ext uri="{FF2B5EF4-FFF2-40B4-BE49-F238E27FC236}">
                <a16:creationId xmlns:a16="http://schemas.microsoft.com/office/drawing/2014/main" id="{926722C0-A455-46C6-BCFB-AF52F427B4A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Faith is a Commitment to Who Lord Jesus Really Is.</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6C4620-B499-45C8-AD92-6CF96A049D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E6C00EB-5645-42A1-9217-9B1D3BAF4343}"/>
              </a:ext>
            </a:extLst>
          </p:cNvPr>
          <p:cNvSpPr>
            <a:spLocks noGrp="1" noChangeArrowheads="1"/>
          </p:cNvSpPr>
          <p:nvPr>
            <p:ph idx="1"/>
          </p:nvPr>
        </p:nvSpPr>
        <p:spPr>
          <a:xfrm>
            <a:off x="381000" y="1066800"/>
            <a:ext cx="83820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4:46-50</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Once more he visited Cana in Galilee, where he had turned the water into wine. And there was a certain royal official whose son lay sick at Capernaum. When this man heard that Jesus had arrived in Galilee from Judea, he went to him and begged him to come and heal his son, who was close to death. “Unless you people see miraculous signs and wonders,” Jesus told him, “you will never believe.” The royal official said, “Sir, come down before my child dies.” Jesus replied, “You may go. Your son will live.” The man took Jesus at his word and departed.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118368-DA5B-4CCB-9A4B-9F07EA396DB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70E929-F0D3-4DC9-BA32-7FDF77939F39}"/>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4:51-54</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While he was still on the way, his servants met him with the news that his boy was living. </a:t>
            </a:r>
            <a:r>
              <a:rPr lang="en-US" sz="27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When he inquired as to the time when his son got better, they said to him, “The fever left him yesterday at the seventh hour.” Then the father realized that this was the exact time at which Jesus had said to him, “Your son will live.” So he and all his household believed. This was the second miraculous sign that Jesus performed, having come from Judea to Galilee.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87476E-F6B5-4FA2-ACD8-AB39BF7AF98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E37C89-CFD9-43B5-95B3-99BEA56E0524}"/>
              </a:ext>
            </a:extLst>
          </p:cNvPr>
          <p:cNvSpPr>
            <a:spLocks noGrp="1" noChangeArrowheads="1"/>
          </p:cNvSpPr>
          <p:nvPr>
            <p:ph idx="1"/>
          </p:nvPr>
        </p:nvSpPr>
        <p:spPr>
          <a:xfrm>
            <a:off x="457200" y="1143000"/>
            <a:ext cx="8229600" cy="53340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Belief was Expressed in What Lord Jesus Could Do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v46-49</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554076-360A-4238-8CD3-EBA1DE4283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644EA8-A0CA-49B6-B8C5-2DD208DA0CA6}"/>
              </a:ext>
            </a:extLst>
          </p:cNvPr>
          <p:cNvSpPr>
            <a:spLocks noGrp="1" noChangeArrowheads="1"/>
          </p:cNvSpPr>
          <p:nvPr>
            <p:ph idx="1"/>
          </p:nvPr>
        </p:nvSpPr>
        <p:spPr>
          <a:xfrm>
            <a:off x="457200" y="1219200"/>
            <a:ext cx="8229600" cy="5105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this person?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7DA3479-4B70-44DC-9429-B4D1A8037C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79FD7D-F60D-4030-94E8-209AF9485B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737B8A3-52E3-4E2A-AFA0-AC7D38466EBF}"/>
              </a:ext>
            </a:extLst>
          </p:cNvPr>
          <p:cNvSpPr>
            <a:spLocks noGrp="1" noChangeArrowheads="1"/>
          </p:cNvSpPr>
          <p:nvPr>
            <p:ph idx="1"/>
          </p:nvPr>
        </p:nvSpPr>
        <p:spPr>
          <a:xfrm>
            <a:off x="457200" y="1219200"/>
            <a:ext cx="8229600" cy="51054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Who was this person?</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Once more he visited Cana in Galilee, where he had turned the water into wine. And there was a certain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royal official</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whose son lay sick at Capernaum. - v46</a:t>
            </a: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Royal Official * </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 person 	associated with a king.</a:t>
            </a:r>
          </a:p>
          <a:p>
            <a:pPr marL="609600" indent="-609600" algn="just" eaLnBrk="1" hangingPunct="1">
              <a:buFont typeface="Wingdings 2" panose="05020102010507070707" pitchFamily="18" charset="2"/>
              <a:buNone/>
            </a:pPr>
            <a:endPar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ἠ̂ν τις βασιλικὸς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E9D9F6AB-7108-4CF3-9529-6BD20362335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Belief was Expressed in What Lord Jesus Could Do.</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39408</TotalTime>
  <Words>2643</Words>
  <Application>Microsoft Office PowerPoint</Application>
  <PresentationFormat>On-screen Show (4:3)</PresentationFormat>
  <Paragraphs>233</Paragraphs>
  <Slides>43</Slides>
  <Notes>43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 Narrow</vt:lpstr>
      <vt:lpstr>Arial</vt:lpstr>
      <vt:lpstr>Lucida Sans Unicode</vt:lpstr>
      <vt:lpstr>Wingdings 2</vt:lpstr>
      <vt:lpstr>Calibri</vt:lpstr>
      <vt:lpstr>Times New Roman</vt:lpstr>
      <vt:lpstr>Segoe UI Symbol</vt:lpstr>
      <vt:lpstr>Trek</vt:lpstr>
      <vt:lpstr>faith  is  more than  just  belief</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1894</cp:revision>
  <dcterms:created xsi:type="dcterms:W3CDTF">2005-04-23T22:37:40Z</dcterms:created>
  <dcterms:modified xsi:type="dcterms:W3CDTF">2021-02-05T20:10:21Z</dcterms:modified>
</cp:coreProperties>
</file>