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398" r:id="rId2"/>
    <p:sldId id="3443" r:id="rId3"/>
    <p:sldId id="3444" r:id="rId4"/>
    <p:sldId id="3445" r:id="rId5"/>
    <p:sldId id="3447" r:id="rId6"/>
    <p:sldId id="3446" r:id="rId7"/>
    <p:sldId id="3115" r:id="rId8"/>
    <p:sldId id="3404" r:id="rId9"/>
    <p:sldId id="3405" r:id="rId10"/>
    <p:sldId id="3406" r:id="rId11"/>
    <p:sldId id="3407" r:id="rId12"/>
    <p:sldId id="3408" r:id="rId13"/>
    <p:sldId id="3409" r:id="rId14"/>
    <p:sldId id="3410" r:id="rId15"/>
    <p:sldId id="3411" r:id="rId16"/>
    <p:sldId id="1362" r:id="rId17"/>
    <p:sldId id="2078" r:id="rId18"/>
    <p:sldId id="3412" r:id="rId19"/>
    <p:sldId id="3413" r:id="rId20"/>
    <p:sldId id="3414" r:id="rId21"/>
    <p:sldId id="3415" r:id="rId22"/>
    <p:sldId id="3416" r:id="rId23"/>
    <p:sldId id="3417" r:id="rId24"/>
    <p:sldId id="3208" r:id="rId25"/>
    <p:sldId id="3418" r:id="rId26"/>
    <p:sldId id="3419" r:id="rId27"/>
    <p:sldId id="3420" r:id="rId28"/>
    <p:sldId id="3319" r:id="rId29"/>
    <p:sldId id="3421" r:id="rId30"/>
    <p:sldId id="3422" r:id="rId31"/>
    <p:sldId id="3423" r:id="rId32"/>
    <p:sldId id="3424" r:id="rId33"/>
    <p:sldId id="3425" r:id="rId34"/>
    <p:sldId id="3426" r:id="rId35"/>
    <p:sldId id="3427" r:id="rId36"/>
    <p:sldId id="3428" r:id="rId37"/>
    <p:sldId id="3429" r:id="rId38"/>
    <p:sldId id="3430" r:id="rId39"/>
    <p:sldId id="3431" r:id="rId40"/>
    <p:sldId id="3432" r:id="rId41"/>
    <p:sldId id="3434" r:id="rId42"/>
    <p:sldId id="3435" r:id="rId43"/>
    <p:sldId id="3436" r:id="rId44"/>
    <p:sldId id="3437" r:id="rId45"/>
    <p:sldId id="3439" r:id="rId46"/>
    <p:sldId id="3440" r:id="rId47"/>
    <p:sldId id="3442" r:id="rId48"/>
    <p:sldId id="3441" r:id="rId49"/>
    <p:sldId id="3029" r:id="rId50"/>
  </p:sldIdLst>
  <p:sldSz cx="9144000" cy="6858000" type="screen4x3"/>
  <p:notesSz cx="7023100" cy="9309100"/>
  <p:defaultTextStyle>
    <a:defPPr>
      <a:defRPr lang="en-US"/>
    </a:defPPr>
    <a:lvl1pPr algn="l" rtl="0" fontAlgn="base">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fontAlgn="base">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fontAlgn="base">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fontAlgn="base">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fontAlgn="base">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036" autoAdjust="0"/>
  </p:normalViewPr>
  <p:slideViewPr>
    <p:cSldViewPr>
      <p:cViewPr varScale="1">
        <p:scale>
          <a:sx n="102" d="100"/>
          <a:sy n="102" d="100"/>
        </p:scale>
        <p:origin x="1482" y="114"/>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CA28B54-35D8-4D2D-BE8E-BEA88D292016}"/>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E5D4CD90-47EC-419C-A293-27E8E61D902C}"/>
              </a:ext>
            </a:extLst>
          </p:cNvPr>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D5E8B011-5316-4A37-A0B5-61EC65B7308F}"/>
              </a:ext>
            </a:extLst>
          </p:cNvPr>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8089AED3-F4B8-475D-936B-5CD4E724799F}"/>
              </a:ext>
            </a:extLst>
          </p:cNvPr>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68A34854-FE30-4E6A-A7F5-0681E79E123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0D20A-8350-451E-95E9-5DF42D29F3F5}"/>
              </a:ext>
            </a:extLst>
          </p:cNvPr>
          <p:cNvSpPr>
            <a:spLocks noGrp="1"/>
          </p:cNvSpPr>
          <p:nvPr>
            <p:ph type="hdr" sz="quarter"/>
          </p:nvPr>
        </p:nvSpPr>
        <p:spPr>
          <a:xfrm>
            <a:off x="0" y="0"/>
            <a:ext cx="3043238" cy="465138"/>
          </a:xfrm>
          <a:prstGeom prst="rect">
            <a:avLst/>
          </a:prstGeom>
        </p:spPr>
        <p:txBody>
          <a:bodyPr vert="horz" lIns="93479" tIns="46740" rIns="93479" bIns="4674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D85AC27-7CF0-41CC-A9B4-C9F2E5EFEC59}"/>
              </a:ext>
            </a:extLst>
          </p:cNvPr>
          <p:cNvSpPr>
            <a:spLocks noGrp="1"/>
          </p:cNvSpPr>
          <p:nvPr>
            <p:ph type="dt" idx="1"/>
          </p:nvPr>
        </p:nvSpPr>
        <p:spPr>
          <a:xfrm>
            <a:off x="3978275" y="0"/>
            <a:ext cx="3043238" cy="465138"/>
          </a:xfrm>
          <a:prstGeom prst="rect">
            <a:avLst/>
          </a:prstGeom>
        </p:spPr>
        <p:txBody>
          <a:bodyPr vert="horz" lIns="93479" tIns="46740" rIns="93479" bIns="46740" rtlCol="0"/>
          <a:lstStyle>
            <a:lvl1pPr algn="r">
              <a:defRPr sz="1200"/>
            </a:lvl1pPr>
          </a:lstStyle>
          <a:p>
            <a:pPr>
              <a:defRPr/>
            </a:pPr>
            <a:fld id="{9DE3C3E1-D610-48A1-8547-7382584F1F96}" type="datetimeFigureOut">
              <a:rPr lang="en-US"/>
              <a:pPr>
                <a:defRPr/>
              </a:pPr>
              <a:t>2/5/2021</a:t>
            </a:fld>
            <a:endParaRPr lang="en-US" dirty="0"/>
          </a:p>
        </p:txBody>
      </p:sp>
      <p:sp>
        <p:nvSpPr>
          <p:cNvPr id="4" name="Slide Image Placeholder 3">
            <a:extLst>
              <a:ext uri="{FF2B5EF4-FFF2-40B4-BE49-F238E27FC236}">
                <a16:creationId xmlns:a16="http://schemas.microsoft.com/office/drawing/2014/main" id="{48D49932-C794-453B-A6B4-2484F8D746F1}"/>
              </a:ext>
            </a:extLst>
          </p:cNvPr>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479" tIns="46740" rIns="93479" bIns="46740" rtlCol="0" anchor="ctr"/>
          <a:lstStyle/>
          <a:p>
            <a:pPr lvl="0"/>
            <a:endParaRPr lang="en-US" noProof="0" dirty="0"/>
          </a:p>
        </p:txBody>
      </p:sp>
      <p:sp>
        <p:nvSpPr>
          <p:cNvPr id="5" name="Notes Placeholder 4">
            <a:extLst>
              <a:ext uri="{FF2B5EF4-FFF2-40B4-BE49-F238E27FC236}">
                <a16:creationId xmlns:a16="http://schemas.microsoft.com/office/drawing/2014/main" id="{A7B22B17-F6BA-474A-BB56-E04092C3A4A5}"/>
              </a:ext>
            </a:extLst>
          </p:cNvPr>
          <p:cNvSpPr>
            <a:spLocks noGrp="1"/>
          </p:cNvSpPr>
          <p:nvPr>
            <p:ph type="body" sz="quarter" idx="3"/>
          </p:nvPr>
        </p:nvSpPr>
        <p:spPr>
          <a:xfrm>
            <a:off x="701675" y="4421188"/>
            <a:ext cx="5619750" cy="4189412"/>
          </a:xfrm>
          <a:prstGeom prst="rect">
            <a:avLst/>
          </a:prstGeom>
        </p:spPr>
        <p:txBody>
          <a:bodyPr vert="horz" lIns="93479" tIns="46740" rIns="93479" bIns="467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097492A-0302-4C3E-9DFC-5B928EEF2AA0}"/>
              </a:ext>
            </a:extLst>
          </p:cNvPr>
          <p:cNvSpPr>
            <a:spLocks noGrp="1"/>
          </p:cNvSpPr>
          <p:nvPr>
            <p:ph type="ftr" sz="quarter" idx="4"/>
          </p:nvPr>
        </p:nvSpPr>
        <p:spPr>
          <a:xfrm>
            <a:off x="0" y="8842375"/>
            <a:ext cx="3043238" cy="465138"/>
          </a:xfrm>
          <a:prstGeom prst="rect">
            <a:avLst/>
          </a:prstGeom>
        </p:spPr>
        <p:txBody>
          <a:bodyPr vert="horz" lIns="93479" tIns="46740" rIns="93479" bIns="4674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61AF7D6-B693-426A-B5C8-3AAFBA66A702}"/>
              </a:ext>
            </a:extLst>
          </p:cNvPr>
          <p:cNvSpPr>
            <a:spLocks noGrp="1"/>
          </p:cNvSpPr>
          <p:nvPr>
            <p:ph type="sldNum" sz="quarter" idx="5"/>
          </p:nvPr>
        </p:nvSpPr>
        <p:spPr>
          <a:xfrm>
            <a:off x="3978275" y="8842375"/>
            <a:ext cx="3043238" cy="465138"/>
          </a:xfrm>
          <a:prstGeom prst="rect">
            <a:avLst/>
          </a:prstGeom>
        </p:spPr>
        <p:txBody>
          <a:bodyPr vert="horz" wrap="square" lIns="93479" tIns="46740" rIns="93479" bIns="46740" numCol="1" anchor="b" anchorCtr="0" compatLnSpc="1">
            <a:prstTxWarp prst="textNoShape">
              <a:avLst/>
            </a:prstTxWarp>
          </a:bodyPr>
          <a:lstStyle>
            <a:lvl1pPr algn="r">
              <a:defRPr sz="1200"/>
            </a:lvl1pPr>
          </a:lstStyle>
          <a:p>
            <a:fld id="{9015C2BE-D8F1-492B-B567-7F06337D75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EF24C2E-EA39-42BA-A1A7-0BF9CFAF06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D093DFF-B34E-4475-8FA5-546D3DFBC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128E93E-C128-4CC1-A8A1-ABB41338EF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C77B65DA-E28D-4D22-9DA2-D69C909180A8}"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3CF364D-3C44-4D69-924F-CDFA0EAE8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B6E10C3-DF78-48C4-B43E-88DE7462A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F82D50F9-49B8-4497-A6CA-32A0B5086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01F1C07-7637-4350-9F87-B4D44D6B8891}"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0B8FD5A-1AAE-4BEF-82EC-B88E493D0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086F0290-369D-4A24-BBDB-F5AA4383EB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9954C344-654F-432E-AF0A-358D14C546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029CE5B3-6C7E-4E04-921F-BB434EFFE581}"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84344D4-E908-4163-A73A-0CF191DF4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9F916233-7A1D-4179-8A43-F4F8A9B339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F093A6CB-9362-42CE-9E14-BF827D201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E6A2EE78-4864-43F2-A782-5844A8F37A3E}"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E9FD065-F132-42F3-9EA7-36AFA876E9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31D5A45-28BD-4385-A174-9AEF3B44D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0AF61348-2843-454C-84AA-85EB1A3AFD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E9BFE469-A7D7-470F-8236-BF901F138487}"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EFC5731-58D0-4234-B845-58F82E408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DD5D7C6-8C48-4A28-891A-0ADD9134EC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09B75900-191C-4A80-825E-2AC4319752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7307292E-C3EE-4E37-BC64-BD1271248B09}"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3697577-8D77-44B6-8401-F53C867B9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F950B41-D63B-4CBB-82D0-0603F612F5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0F75FAF6-BE2D-4AE2-8677-D9D97CCABD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408F500-33D3-4AF2-9D32-C49B58487FB8}"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CAB2431-E027-453F-AEDD-5C64D4F48C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044A22B-8C90-4470-A270-54A2098BB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37F09469-518C-4C5B-B6BF-C3FE5574A0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BF052CF3-EB19-4F2C-BD8C-6F36B85DC3C9}"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B94B403-8C15-4A91-B735-08A8747595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C11A74B-BD7B-4983-BEDD-7589975BC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59BA18CF-B16A-4BDB-BD16-3D8C4652EC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C7473564-0C93-46B4-92D0-D39FA2813119}"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FA13AB8-6DA5-40DD-AF50-C8D0B2298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60A096A-7556-490C-A22C-EF4B5203B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22887043-F88A-41B0-B189-CB675E0465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AB9C7540-760E-49FB-AB96-3C044C0E5B30}"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FAC032D-C5B1-4FD7-9029-F82EF0C84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54B96F5-DEB9-4B30-973D-485C736F5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6350C6BC-E2E1-407E-B7D0-567C018B0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3B6485E1-FE36-4639-8EB3-E8199B3EDA7B}"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2600C07-4202-45C8-AD38-09EA9FDFFA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4015B32-0A41-40F1-BB38-163FDFBB87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A4B25FE2-8DF7-4499-A2A3-EBFBB2D69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B2A99EEA-53B0-4B48-8B62-8CFA2C62F3D8}"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6774EFD-48F9-4860-B2A9-F5D4B5104D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2057E8F-8488-4BB9-8BB4-1980A29BD5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83D17CAD-0BD3-4534-A9AB-F273AF9EA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FDDEF0F-CC4B-481F-BFDB-8D55DAE73152}"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930EB50-FB3A-4515-8389-A169F626B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35170F5-B9D4-4D4F-B021-3AA951A91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D2FD14A9-6F24-417C-BE74-B250E75CF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423C4993-E245-4A3D-A8B5-76819D354B52}"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2E7A66E-40CE-47D5-90AE-987DF9CA7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1594B6E-05D5-41F6-8128-1E1A9C6BB7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D3DC692-A877-42FA-A8E8-93BB4670C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7832144D-2F4F-4C80-B06B-54A86A7C135A}"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7DF1CB6-2982-4976-B79A-0001ED1D5D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D051E6F-D73A-4553-BD82-14B502A223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0738ACFC-5187-449A-88DC-64166BE27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9BD9E9A6-CC4E-4B2B-8EDA-551F385F2C89}"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1E99F86-F72B-462A-8441-01D56ECDE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950F5FB3-2A1D-4543-BA8C-63AD3805E9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D0E56381-4305-4EA1-A439-962CA98D8D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DE530E5C-AD1D-4439-9642-CD5B52897444}"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DB77A00-7BFB-4D75-91A1-05BF9396FC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F05A45E5-AC0A-43A5-8A6A-74E577A05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8209C204-6AD5-4E7C-A6D3-6726D3F15C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6FA7868C-40AC-413E-A7AA-A78E44B15D9A}" type="slidenum">
              <a:rPr lang="en-US" altLang="en-US" sz="1200"/>
              <a:pPr eaLnBrk="1" hangingPunct="1"/>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3987A2A-BDCD-48C0-82C4-319D26723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202CF54E-A0A8-4510-9CEF-0FD083C77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0A0DF036-B5F1-4A83-BAB4-A0A1E31A7F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4722EDEA-3ED4-4AC2-A61B-1020E4D0ED23}" type="slidenum">
              <a:rPr lang="en-US" altLang="en-US" sz="1200"/>
              <a:pPr eaLnBrk="1" hangingPunct="1"/>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28E62EE-0367-4416-9BD8-C6D793AAE7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B971157C-2D93-4337-8EB9-8B7694587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58806463-CFB8-47C6-8B55-8D6D834406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0ED3CA95-8122-4711-A845-3AA16447145F}" type="slidenum">
              <a:rPr lang="en-US" altLang="en-US" sz="1200"/>
              <a:pPr eaLnBrk="1" hangingPunct="1"/>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C76FB0EA-69AF-4788-A55A-714606AF8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4036B8E-817D-4AB3-A2CC-66A8C22EAC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5B651210-D2AA-41F0-8E8C-0B378E4FD1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76A5151-E13F-46A5-B930-B0A049EBF025}" type="slidenum">
              <a:rPr lang="en-US" altLang="en-US" sz="1200"/>
              <a:pPr eaLnBrk="1" hangingPunct="1"/>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C89B571-A0BB-4FA2-9D25-3A1A3B3082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80B02ADF-EFE0-45A4-92C5-375866731F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85ADD256-4BA8-43D5-8CA9-3F9078574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E16E0338-0882-4F60-8744-34985B310C59}" type="slidenum">
              <a:rPr lang="en-US" altLang="en-US" sz="1200"/>
              <a:pPr eaLnBrk="1" hangingPunct="1"/>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8A12038-1CCD-4CF2-B818-838C614A7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6DCBEF6-7610-44B4-8665-AFE0397FF3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6548AD77-74BB-4BA3-93D0-4CFD8630E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0968006A-FEA0-4ACA-950F-DD5989A789DD}" type="slidenum">
              <a:rPr lang="en-US" altLang="en-US" sz="1200"/>
              <a:pPr eaLnBrk="1" hangingPunct="1"/>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981CB7C-EF7F-4CF7-9F59-2A635B097F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18F6BEF-1053-4E7B-9A85-06DABC0F0D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9D9FE0D2-BEA4-4415-9897-9C32D2A1B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97E1761C-9204-4321-B41F-802F60AB7B3C}" type="slidenum">
              <a:rPr lang="en-US" altLang="en-US" sz="1200"/>
              <a:pPr eaLnBrk="1" hangingPunct="1"/>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49D0473-087E-4091-8E4D-4CE3C94B86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AC018DD-35EF-481B-86E6-6D411C20A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8E6C37D9-DE6E-4119-B246-0E8110FD7A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E5EB5E70-7370-4945-940E-DDDE5060F10E}" type="slidenum">
              <a:rPr lang="en-US" altLang="en-US" sz="1200"/>
              <a:pPr eaLnBrk="1" hangingPunct="1"/>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D95157F-AFCC-4CB3-AE60-F0342924C1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33907167-C0EA-4FEB-BED5-A525117CA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2F0E92FC-D003-4672-9B82-BC781C658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2E025CE-D5BA-4744-86DF-497FFC92DEEE}" type="slidenum">
              <a:rPr lang="en-US" altLang="en-US" sz="1200"/>
              <a:pPr eaLnBrk="1" hangingPunct="1"/>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4C0B4AFC-F9C8-49F4-8681-F73AADF72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4C854C95-60D8-49CB-9182-6A6222C709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83EB8368-98C6-4D3F-87F2-4F3B5F33D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8A07BE30-AA35-4866-A5C9-A8FFD969779D}" type="slidenum">
              <a:rPr lang="en-US" altLang="en-US" sz="1200"/>
              <a:pPr eaLnBrk="1" hangingPunct="1"/>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1ABD6CC-4EC2-4364-9435-B6BA17EAF9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D9523A09-3085-4A80-B74D-29B781DEA8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9991695C-F56F-49B1-9729-DE7A112DF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36F501D3-F73A-40A0-A1FB-0883DD049387}" type="slidenum">
              <a:rPr lang="en-US" altLang="en-US" sz="1200"/>
              <a:pPr eaLnBrk="1" hangingPunct="1"/>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CA6AE7C-0F16-419A-B1A8-8E915E83B7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4897C84E-6FCE-45A8-9687-03D26FEB7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938D0899-3784-4E3E-8088-AB0D67B8B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AE655728-83FE-40CB-81A3-FEA890C62096}" type="slidenum">
              <a:rPr lang="en-US" altLang="en-US" sz="1200"/>
              <a:pPr eaLnBrk="1" hangingPunct="1"/>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7DD8BC1-E0BC-41FA-8FD3-E8DCA8754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5ED8F4BD-A1C3-44B9-81BF-8DDB696067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EC1C11B3-0FB6-483A-B817-937D7D2E2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948D9C5-DE7C-4D48-8A58-E64E0662B73B}" type="slidenum">
              <a:rPr lang="en-US" altLang="en-US" sz="1200"/>
              <a:pPr eaLnBrk="1" hangingPunct="1"/>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4F6F9E7-9A49-4675-8535-F166A55001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7E97EC29-B638-4565-BC31-2462E63AB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C888DCA9-D853-4505-8D40-3C15FE6D6F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3724548-9593-412F-9ADC-39B3766C6DEE}" type="slidenum">
              <a:rPr lang="en-US" altLang="en-US" sz="1200"/>
              <a:pPr eaLnBrk="1" hangingPunct="1"/>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020D9CA1-7D9B-47CD-AA7B-C153F89E8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0E352569-0F44-4C59-990B-A67E76283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350061C4-2DBA-44D2-B5C2-888BB90283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755D8E5C-19F3-4D89-9EA2-8773E62AE806}" type="slidenum">
              <a:rPr lang="en-US" altLang="en-US" sz="1200"/>
              <a:pPr eaLnBrk="1" hangingPunct="1"/>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BA1D3412-8F20-41B0-8EC6-9B701087D0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8BB032E-0F8B-482A-8696-3A6FEF170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4FD32C75-D96D-438A-A096-836F2C813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1861D9D2-9F56-4BE2-AC76-E8E4F1CC486B}" type="slidenum">
              <a:rPr lang="en-US" altLang="en-US" sz="1200"/>
              <a:pPr eaLnBrk="1" hangingPunct="1"/>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9BF016B-2F40-4661-9D36-CC37A84CAF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4100D57-51C4-4226-894C-341B269BC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9542464C-A467-40E8-92F9-C2B58D530C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9884BC4D-6C55-4BDB-8E07-6CCDDE535D03}" type="slidenum">
              <a:rPr lang="en-US" altLang="en-US" sz="1200"/>
              <a:pPr eaLnBrk="1" hangingPunct="1"/>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B710505D-9B86-4367-841E-6CCD57C33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3C5A3CD-AA2F-451F-8F62-26701701F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E6F1133B-5CFE-4DEF-AE61-517EA0FBD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9C94F89-2E8B-45EB-B40B-846C36F842F7}" type="slidenum">
              <a:rPr lang="en-US" altLang="en-US" sz="1200"/>
              <a:pPr eaLnBrk="1" hangingPunct="1"/>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9C1674A-3E91-4764-A069-70B3DD53F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350E0F3-C69F-4580-A8D3-3D204A9C8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1365E648-1C29-440C-842F-E696543166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0F47FC2-A63F-4053-B7C7-7807D97285C4}" type="slidenum">
              <a:rPr lang="en-US" altLang="en-US" sz="1200"/>
              <a:pPr eaLnBrk="1" hangingPunct="1"/>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7901C7B-C741-4EBD-8BBB-730B13BF3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5F4BF13-D14C-4B0A-BECF-6F59F9E77E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C90A6B15-3F49-4330-B509-53EB13F1E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1E329889-89B5-46C8-9476-710A896DAEB8}" type="slidenum">
              <a:rPr lang="en-US" altLang="en-US" sz="1200"/>
              <a:pPr eaLnBrk="1" hangingPunct="1"/>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8F83FB2-6A51-4BFF-B82E-DEDEDC2F4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E3BAF99-BE8C-4B57-A398-93835FA1A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0FB155E8-E579-441E-98E1-922EE00A1B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525D3908-E61C-4311-9930-AF1D7F0B8505}" type="slidenum">
              <a:rPr lang="en-US" altLang="en-US" sz="1200"/>
              <a:pPr eaLnBrk="1" hangingPunct="1"/>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F006389-AC09-4844-816C-E4FC1559E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ED34C983-3474-411A-ABF6-AC84216D16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0182B6A1-D2E3-47D4-80CE-78998BF3F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49782786-2649-4E30-ABBF-B7539B61BC6E}" type="slidenum">
              <a:rPr lang="en-US" altLang="en-US" sz="1200"/>
              <a:pPr eaLnBrk="1" hangingPunct="1"/>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D196DF0-526A-412D-B7C5-FF3340D55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9E7B5F90-A0EF-4EE0-B149-F8C5747BB1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788D3E2D-CB22-4C8E-828B-ED2110755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A3C2FC1C-3E6C-4B59-809E-DCF88F68CD48}" type="slidenum">
              <a:rPr lang="en-US" altLang="en-US" sz="1200"/>
              <a:pPr eaLnBrk="1" hangingPunct="1"/>
              <a:t>45</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21268E3-DB36-4D55-946C-835D4AF7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7EC0C3D-D06B-4909-9130-C56F52B9BC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97468044-0707-434D-A420-12DECFB44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AFE1B88-2091-4334-AC06-B4BF4801EF58}" type="slidenum">
              <a:rPr lang="en-US" altLang="en-US" sz="1200"/>
              <a:pPr eaLnBrk="1" hangingPunct="1"/>
              <a:t>46</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3FE10912-5DBE-40FD-8CE2-A6E0358B7A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08B09A09-C5EE-4443-A720-96403BCF84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61782352-9180-496C-BCBC-992F2BFE3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81CD049A-8E06-4988-9844-7B2E4057F5E0}" type="slidenum">
              <a:rPr lang="en-US" altLang="en-US" sz="1200"/>
              <a:pPr eaLnBrk="1" hangingPunct="1"/>
              <a:t>47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25BC04A-FE1D-4791-9A35-59F3EFE898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78DE7FEB-F218-4E6C-8695-DA8259380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26AE4978-0CD8-4054-874B-71158E2F0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DB03DCDF-1BD8-47D6-B835-7898D7A3F715}" type="slidenum">
              <a:rPr lang="en-US" altLang="en-US" sz="1200"/>
              <a:pPr eaLnBrk="1" hangingPunct="1"/>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5EBF865-7919-469E-8AB8-D5AFFDA653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0BF09867-D6D0-41A9-98A5-3615749B93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7FE1978C-485E-4F61-8BF8-71C1F9808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46AB711-E89F-48BF-BA08-3CF2F3F28DCB}" type="slidenum">
              <a:rPr lang="en-US" altLang="en-US" sz="1200"/>
              <a:pPr eaLnBrk="1" hangingPunct="1"/>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E8A55BC-7BEF-466A-A261-784EBD5E6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0072F92-98B8-45BC-843A-1446ACADF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783AA4DA-BF2C-4A50-A06B-AB332F6393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23A0E07C-B03E-49F4-97E6-AF2985D093A1}"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B66448D-4FE9-486C-80E3-627ED7513D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AD901D4-C521-48FB-9FAF-28D19FAF38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70D320A7-789F-408A-BFB5-8D0A0E4CF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6F023D0C-6078-4D5F-AECD-D8121C44C946}"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4AA0DD4-E13E-4BED-8255-BFD64EBF4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C288FCE-7D18-4CE9-BE71-70921B980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3126C280-E5FD-4027-BB08-2B413431A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D4F3535F-4454-4352-9D65-667304877336}"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C6FF81C-C731-4C1A-B74A-FE1F9F40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9EF8D76-73BE-4514-98E2-BB647C89C3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A91F2AA-9DB2-4582-96F3-F47B1C342C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47B47436-0DDE-45F7-9F61-3F5EDA4DDF5E}"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F94FFE1-840E-472B-BB46-EA30B608D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B5E19E1-0301-4B7E-8B46-E4C2417D7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894A60C2-4551-461F-AAC3-2A7F2B012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0033"/>
                </a:solidFill>
                <a:latin typeface="Arial Narrow" panose="020B0606020202030204" pitchFamily="34" charset="0"/>
              </a:defRPr>
            </a:lvl1pPr>
            <a:lvl2pPr marL="742950" indent="-285750" eaLnBrk="0" hangingPunct="0">
              <a:defRPr sz="2800" b="1">
                <a:solidFill>
                  <a:srgbClr val="990033"/>
                </a:solidFill>
                <a:latin typeface="Arial Narrow" panose="020B0606020202030204" pitchFamily="34" charset="0"/>
              </a:defRPr>
            </a:lvl2pPr>
            <a:lvl3pPr marL="1143000" indent="-228600" eaLnBrk="0" hangingPunct="0">
              <a:defRPr sz="2800" b="1">
                <a:solidFill>
                  <a:srgbClr val="990033"/>
                </a:solidFill>
                <a:latin typeface="Arial Narrow" panose="020B0606020202030204" pitchFamily="34" charset="0"/>
              </a:defRPr>
            </a:lvl3pPr>
            <a:lvl4pPr marL="1600200" indent="-228600" eaLnBrk="0" hangingPunct="0">
              <a:defRPr sz="2800" b="1">
                <a:solidFill>
                  <a:srgbClr val="990033"/>
                </a:solidFill>
                <a:latin typeface="Arial Narrow" panose="020B0606020202030204" pitchFamily="34" charset="0"/>
              </a:defRPr>
            </a:lvl4pPr>
            <a:lvl5pPr marL="2057400" indent="-228600" eaLnBrk="0" hangingPunct="0">
              <a:defRPr sz="2800" b="1">
                <a:solidFill>
                  <a:srgbClr val="990033"/>
                </a:solidFill>
                <a:latin typeface="Arial Narrow" panose="020B0606020202030204" pitchFamily="34" charset="0"/>
              </a:defRPr>
            </a:lvl5pPr>
            <a:lvl6pPr marL="2514600" indent="-228600" eaLnBrk="0" fontAlgn="base" hangingPunct="0">
              <a:spcBef>
                <a:spcPct val="0"/>
              </a:spcBef>
              <a:spcAft>
                <a:spcPct val="0"/>
              </a:spcAft>
              <a:defRPr sz="2800" b="1">
                <a:solidFill>
                  <a:srgbClr val="990033"/>
                </a:solidFill>
                <a:latin typeface="Arial Narrow" panose="020B0606020202030204" pitchFamily="34" charset="0"/>
              </a:defRPr>
            </a:lvl6pPr>
            <a:lvl7pPr marL="2971800" indent="-228600" eaLnBrk="0" fontAlgn="base" hangingPunct="0">
              <a:spcBef>
                <a:spcPct val="0"/>
              </a:spcBef>
              <a:spcAft>
                <a:spcPct val="0"/>
              </a:spcAft>
              <a:defRPr sz="2800" b="1">
                <a:solidFill>
                  <a:srgbClr val="990033"/>
                </a:solidFill>
                <a:latin typeface="Arial Narrow" panose="020B0606020202030204" pitchFamily="34" charset="0"/>
              </a:defRPr>
            </a:lvl7pPr>
            <a:lvl8pPr marL="3429000" indent="-228600" eaLnBrk="0" fontAlgn="base" hangingPunct="0">
              <a:spcBef>
                <a:spcPct val="0"/>
              </a:spcBef>
              <a:spcAft>
                <a:spcPct val="0"/>
              </a:spcAft>
              <a:defRPr sz="2800" b="1">
                <a:solidFill>
                  <a:srgbClr val="990033"/>
                </a:solidFill>
                <a:latin typeface="Arial Narrow" panose="020B0606020202030204" pitchFamily="34" charset="0"/>
              </a:defRPr>
            </a:lvl8pPr>
            <a:lvl9pPr marL="3886200" indent="-228600" eaLnBrk="0" fontAlgn="base" hangingPunct="0">
              <a:spcBef>
                <a:spcPct val="0"/>
              </a:spcBef>
              <a:spcAft>
                <a:spcPct val="0"/>
              </a:spcAft>
              <a:defRPr sz="2800" b="1">
                <a:solidFill>
                  <a:srgbClr val="990033"/>
                </a:solidFill>
                <a:latin typeface="Arial Narrow" panose="020B0606020202030204" pitchFamily="34" charset="0"/>
              </a:defRPr>
            </a:lvl9pPr>
          </a:lstStyle>
          <a:p>
            <a:pPr eaLnBrk="1" hangingPunct="1"/>
            <a:fld id="{CC45537F-95BA-4B8C-8DFB-6E23428E4D97}"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3BFAE2FA-4365-4890-8C6E-174EC3C7C792}"/>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C4D4E8A2-211F-4915-9DB7-F2FF32A741A7}"/>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65D3EAA6-C1D3-45E7-AC7C-C7DE38968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29730011-1BCD-4010-A159-AB5930C31475}"/>
              </a:ext>
            </a:extLst>
          </p:cNvPr>
          <p:cNvSpPr>
            <a:spLocks noGrp="1"/>
          </p:cNvSpPr>
          <p:nvPr>
            <p:ph type="sldNum" sz="quarter" idx="12"/>
          </p:nvPr>
        </p:nvSpPr>
        <p:spPr>
          <a:xfrm>
            <a:off x="8229600" y="6473825"/>
            <a:ext cx="758825" cy="247650"/>
          </a:xfrm>
        </p:spPr>
        <p:txBody>
          <a:bodyPr/>
          <a:lstStyle>
            <a:lvl1pPr>
              <a:defRPr/>
            </a:lvl1pPr>
          </a:lstStyle>
          <a:p>
            <a:fld id="{B14DBF2C-8E4C-4C85-8CFA-45C3A1ED6CBF}" type="slidenum">
              <a:rPr lang="en-US" altLang="en-US"/>
              <a:pPr/>
              <a:t>‹#›</a:t>
            </a:fld>
            <a:endParaRPr lang="en-US" altLang="en-US"/>
          </a:p>
        </p:txBody>
      </p:sp>
    </p:spTree>
    <p:extLst>
      <p:ext uri="{BB962C8B-B14F-4D97-AF65-F5344CB8AC3E}">
        <p14:creationId xmlns:p14="http://schemas.microsoft.com/office/powerpoint/2010/main" val="218590677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D6796534-B418-4221-878C-62E4C7ACC414}"/>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8C18D973-8F6F-4AD6-8EB4-CBC144BD2D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37027A9-453F-421C-AF0D-DD18BFD17F4E}"/>
              </a:ext>
            </a:extLst>
          </p:cNvPr>
          <p:cNvSpPr>
            <a:spLocks noGrp="1"/>
          </p:cNvSpPr>
          <p:nvPr>
            <p:ph type="sldNum" sz="quarter" idx="12"/>
          </p:nvPr>
        </p:nvSpPr>
        <p:spPr/>
        <p:txBody>
          <a:bodyPr/>
          <a:lstStyle>
            <a:lvl1pPr>
              <a:defRPr/>
            </a:lvl1pPr>
          </a:lstStyle>
          <a:p>
            <a:fld id="{21D210C3-B474-44E3-AC3D-07C539929D44}" type="slidenum">
              <a:rPr lang="en-US" altLang="en-US"/>
              <a:pPr/>
              <a:t>‹#›</a:t>
            </a:fld>
            <a:endParaRPr lang="en-US" altLang="en-US"/>
          </a:p>
        </p:txBody>
      </p:sp>
    </p:spTree>
    <p:extLst>
      <p:ext uri="{BB962C8B-B14F-4D97-AF65-F5344CB8AC3E}">
        <p14:creationId xmlns:p14="http://schemas.microsoft.com/office/powerpoint/2010/main" val="37472470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36222-6B9C-403A-B7A4-D3A6E807083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5AE080-C811-44BA-8B4F-3983B36AE1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88D0FB-89FB-4557-BAA1-C357DFF6194C}"/>
              </a:ext>
            </a:extLst>
          </p:cNvPr>
          <p:cNvSpPr>
            <a:spLocks noGrp="1"/>
          </p:cNvSpPr>
          <p:nvPr>
            <p:ph type="sldNum" sz="quarter" idx="12"/>
          </p:nvPr>
        </p:nvSpPr>
        <p:spPr/>
        <p:txBody>
          <a:bodyPr/>
          <a:lstStyle>
            <a:lvl1pPr>
              <a:defRPr/>
            </a:lvl1pPr>
          </a:lstStyle>
          <a:p>
            <a:fld id="{7F57450A-0701-4E36-A897-A9070BCE9236}" type="slidenum">
              <a:rPr lang="en-US" altLang="en-US"/>
              <a:pPr/>
              <a:t>‹#›</a:t>
            </a:fld>
            <a:endParaRPr lang="en-US" altLang="en-US"/>
          </a:p>
        </p:txBody>
      </p:sp>
    </p:spTree>
    <p:extLst>
      <p:ext uri="{BB962C8B-B14F-4D97-AF65-F5344CB8AC3E}">
        <p14:creationId xmlns:p14="http://schemas.microsoft.com/office/powerpoint/2010/main" val="362247903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98C529E-E67B-4811-8E09-245EC59B8A43}"/>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0C59B696-6CFC-4F03-95C7-39551A2485E9}"/>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FA6FF19D-C1AE-4301-BB48-6BB6B0EB20AA}"/>
              </a:ext>
            </a:extLst>
          </p:cNvPr>
          <p:cNvSpPr>
            <a:spLocks noGrp="1"/>
          </p:cNvSpPr>
          <p:nvPr>
            <p:ph type="sldNum" sz="quarter" idx="12"/>
          </p:nvPr>
        </p:nvSpPr>
        <p:spPr>
          <a:xfrm>
            <a:off x="8229600" y="6473825"/>
            <a:ext cx="758825" cy="247650"/>
          </a:xfrm>
        </p:spPr>
        <p:txBody>
          <a:bodyPr/>
          <a:lstStyle>
            <a:lvl1pPr>
              <a:defRPr/>
            </a:lvl1pPr>
          </a:lstStyle>
          <a:p>
            <a:fld id="{104E03B8-8A4E-4E66-998B-015A94EC0AC5}" type="slidenum">
              <a:rPr lang="en-US" altLang="en-US"/>
              <a:pPr/>
              <a:t>‹#›</a:t>
            </a:fld>
            <a:endParaRPr lang="en-US" altLang="en-US"/>
          </a:p>
        </p:txBody>
      </p:sp>
    </p:spTree>
    <p:extLst>
      <p:ext uri="{BB962C8B-B14F-4D97-AF65-F5344CB8AC3E}">
        <p14:creationId xmlns:p14="http://schemas.microsoft.com/office/powerpoint/2010/main" val="40228051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F77E8ABB-8847-4CC5-9ADF-9BC84F421E7D}"/>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1F174062-ECD9-4A17-BB26-933FDFCCE974}"/>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C0F2AFAD-79BA-4CC3-BF6F-750438ED0F7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436D2074-400E-4AD3-807B-2AE9AE3A43D6}"/>
              </a:ext>
            </a:extLst>
          </p:cNvPr>
          <p:cNvSpPr>
            <a:spLocks noGrp="1"/>
          </p:cNvSpPr>
          <p:nvPr>
            <p:ph type="sldNum" sz="quarter" idx="12"/>
          </p:nvPr>
        </p:nvSpPr>
        <p:spPr/>
        <p:txBody>
          <a:bodyPr/>
          <a:lstStyle>
            <a:lvl1pPr>
              <a:defRPr/>
            </a:lvl1pPr>
          </a:lstStyle>
          <a:p>
            <a:fld id="{E774FE3B-8D1B-4F54-8BA5-03DB9B663C7D}" type="slidenum">
              <a:rPr lang="en-US" altLang="en-US"/>
              <a:pPr/>
              <a:t>‹#›</a:t>
            </a:fld>
            <a:endParaRPr lang="en-US" altLang="en-US"/>
          </a:p>
        </p:txBody>
      </p:sp>
    </p:spTree>
    <p:extLst>
      <p:ext uri="{BB962C8B-B14F-4D97-AF65-F5344CB8AC3E}">
        <p14:creationId xmlns:p14="http://schemas.microsoft.com/office/powerpoint/2010/main" val="924152460"/>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EBA06ECB-61F5-4C43-9D76-579F71F4135C}"/>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EEB2AC00-4271-4329-B68F-C4F2AEE5BD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0EE00C2-AC0A-44DA-ADB8-E0DE296302B9}"/>
              </a:ext>
            </a:extLst>
          </p:cNvPr>
          <p:cNvSpPr>
            <a:spLocks noGrp="1"/>
          </p:cNvSpPr>
          <p:nvPr>
            <p:ph type="sldNum" sz="quarter" idx="12"/>
          </p:nvPr>
        </p:nvSpPr>
        <p:spPr/>
        <p:txBody>
          <a:bodyPr/>
          <a:lstStyle>
            <a:lvl1pPr>
              <a:defRPr/>
            </a:lvl1pPr>
          </a:lstStyle>
          <a:p>
            <a:fld id="{9066F7FD-9934-4892-A14D-421515B9A39B}" type="slidenum">
              <a:rPr lang="en-US" altLang="en-US"/>
              <a:pPr/>
              <a:t>‹#›</a:t>
            </a:fld>
            <a:endParaRPr lang="en-US" altLang="en-US"/>
          </a:p>
        </p:txBody>
      </p:sp>
    </p:spTree>
    <p:extLst>
      <p:ext uri="{BB962C8B-B14F-4D97-AF65-F5344CB8AC3E}">
        <p14:creationId xmlns:p14="http://schemas.microsoft.com/office/powerpoint/2010/main" val="375704810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B7DBDB8C-A5D7-4359-84CD-DDFB3209F3AB}"/>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7046BC17-F0AD-41FA-A26F-C2C0165B3102}"/>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2A071C7B-A912-4FF9-8EBC-CCAD4175A16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69BD160-7217-4D01-B722-9C489D5D629F}"/>
              </a:ext>
            </a:extLst>
          </p:cNvPr>
          <p:cNvSpPr>
            <a:spLocks noGrp="1"/>
          </p:cNvSpPr>
          <p:nvPr>
            <p:ph type="sldNum" sz="quarter" idx="12"/>
          </p:nvPr>
        </p:nvSpPr>
        <p:spPr>
          <a:xfrm>
            <a:off x="8229600" y="6477000"/>
            <a:ext cx="762000" cy="247650"/>
          </a:xfrm>
        </p:spPr>
        <p:txBody>
          <a:bodyPr/>
          <a:lstStyle>
            <a:lvl1pPr>
              <a:defRPr/>
            </a:lvl1pPr>
          </a:lstStyle>
          <a:p>
            <a:fld id="{6A810509-173B-420B-9C61-E3EFD6117088}" type="slidenum">
              <a:rPr lang="en-US" altLang="en-US"/>
              <a:pPr/>
              <a:t>‹#›</a:t>
            </a:fld>
            <a:endParaRPr lang="en-US" altLang="en-US"/>
          </a:p>
        </p:txBody>
      </p:sp>
    </p:spTree>
    <p:extLst>
      <p:ext uri="{BB962C8B-B14F-4D97-AF65-F5344CB8AC3E}">
        <p14:creationId xmlns:p14="http://schemas.microsoft.com/office/powerpoint/2010/main" val="153814132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2C663E2A-E80A-495A-B44D-F328C6112787}"/>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D70CDB35-3797-4262-A2AB-FE5795E517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F7A6AC0-43F5-48A1-8762-C887A9FBFA61}"/>
              </a:ext>
            </a:extLst>
          </p:cNvPr>
          <p:cNvSpPr>
            <a:spLocks noGrp="1"/>
          </p:cNvSpPr>
          <p:nvPr>
            <p:ph type="sldNum" sz="quarter" idx="12"/>
          </p:nvPr>
        </p:nvSpPr>
        <p:spPr/>
        <p:txBody>
          <a:bodyPr/>
          <a:lstStyle>
            <a:lvl1pPr>
              <a:defRPr/>
            </a:lvl1pPr>
          </a:lstStyle>
          <a:p>
            <a:fld id="{D187C183-D6C8-4A82-BEE2-B8653342EA91}" type="slidenum">
              <a:rPr lang="en-US" altLang="en-US"/>
              <a:pPr/>
              <a:t>‹#›</a:t>
            </a:fld>
            <a:endParaRPr lang="en-US" altLang="en-US"/>
          </a:p>
        </p:txBody>
      </p:sp>
    </p:spTree>
    <p:extLst>
      <p:ext uri="{BB962C8B-B14F-4D97-AF65-F5344CB8AC3E}">
        <p14:creationId xmlns:p14="http://schemas.microsoft.com/office/powerpoint/2010/main" val="346363169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8F1BD0E9-39CF-4D55-B3A3-9B139255C1CB}"/>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B6B6CFB8-DAF3-4EC1-BB7A-B0B8C2DA8E4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A778CDE7-325B-44E4-B81E-9DFBFD03ECEB}"/>
              </a:ext>
            </a:extLst>
          </p:cNvPr>
          <p:cNvSpPr>
            <a:spLocks noGrp="1"/>
          </p:cNvSpPr>
          <p:nvPr>
            <p:ph type="sldNum" sz="quarter" idx="12"/>
          </p:nvPr>
        </p:nvSpPr>
        <p:spPr/>
        <p:txBody>
          <a:bodyPr/>
          <a:lstStyle>
            <a:lvl1pPr>
              <a:defRPr/>
            </a:lvl1pPr>
          </a:lstStyle>
          <a:p>
            <a:fld id="{F58A71D6-E7A6-44B5-9DF2-FCB992C090AE}" type="slidenum">
              <a:rPr lang="en-US" altLang="en-US"/>
              <a:pPr/>
              <a:t>‹#›</a:t>
            </a:fld>
            <a:endParaRPr lang="en-US" altLang="en-US"/>
          </a:p>
        </p:txBody>
      </p:sp>
    </p:spTree>
    <p:extLst>
      <p:ext uri="{BB962C8B-B14F-4D97-AF65-F5344CB8AC3E}">
        <p14:creationId xmlns:p14="http://schemas.microsoft.com/office/powerpoint/2010/main" val="73863588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55D32A5-AD78-402F-B7D2-76D832A7A7F7}"/>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1A6E7669-6AA1-45B4-AC28-B73744776441}"/>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4E93A5A8-036B-4DA3-99E2-637C3226C5D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ACE47D9-4606-4FED-A1EF-03B1DBC9343E}"/>
              </a:ext>
            </a:extLst>
          </p:cNvPr>
          <p:cNvSpPr>
            <a:spLocks noGrp="1"/>
          </p:cNvSpPr>
          <p:nvPr>
            <p:ph type="sldNum" sz="quarter" idx="12"/>
          </p:nvPr>
        </p:nvSpPr>
        <p:spPr/>
        <p:txBody>
          <a:bodyPr/>
          <a:lstStyle>
            <a:lvl1pPr>
              <a:defRPr/>
            </a:lvl1pPr>
          </a:lstStyle>
          <a:p>
            <a:fld id="{29DFE3D3-EE15-4E38-974A-C017D6943E57}" type="slidenum">
              <a:rPr lang="en-US" altLang="en-US"/>
              <a:pPr/>
              <a:t>‹#›</a:t>
            </a:fld>
            <a:endParaRPr lang="en-US" altLang="en-US"/>
          </a:p>
        </p:txBody>
      </p:sp>
    </p:spTree>
    <p:extLst>
      <p:ext uri="{BB962C8B-B14F-4D97-AF65-F5344CB8AC3E}">
        <p14:creationId xmlns:p14="http://schemas.microsoft.com/office/powerpoint/2010/main" val="78565160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2FA635C2-1A96-48ED-9196-014361DD0A4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45DF4D-13EE-4175-918B-BA397CB8A5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827F4822-86B0-4F5C-9349-6EB212D80869}"/>
              </a:ext>
            </a:extLst>
          </p:cNvPr>
          <p:cNvSpPr>
            <a:spLocks noGrp="1"/>
          </p:cNvSpPr>
          <p:nvPr>
            <p:ph type="sldNum" sz="quarter" idx="12"/>
          </p:nvPr>
        </p:nvSpPr>
        <p:spPr/>
        <p:txBody>
          <a:bodyPr/>
          <a:lstStyle>
            <a:lvl1pPr>
              <a:defRPr/>
            </a:lvl1pPr>
          </a:lstStyle>
          <a:p>
            <a:fld id="{1C0E5D29-CB52-49F6-8DC0-B21541229458}" type="slidenum">
              <a:rPr lang="en-US" altLang="en-US"/>
              <a:pPr/>
              <a:t>‹#›</a:t>
            </a:fld>
            <a:endParaRPr lang="en-US" altLang="en-US"/>
          </a:p>
        </p:txBody>
      </p:sp>
    </p:spTree>
    <p:extLst>
      <p:ext uri="{BB962C8B-B14F-4D97-AF65-F5344CB8AC3E}">
        <p14:creationId xmlns:p14="http://schemas.microsoft.com/office/powerpoint/2010/main" val="104701170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775ED4AE-CCB2-4463-93C6-3A1D878C04FC}"/>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a:extLst>
              <a:ext uri="{FF2B5EF4-FFF2-40B4-BE49-F238E27FC236}">
                <a16:creationId xmlns:a16="http://schemas.microsoft.com/office/drawing/2014/main" id="{DBAB3C0A-79B5-41FF-B6D2-7F3A1C90094F}"/>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87CCBA44-8A98-4555-9761-E0B416FAA688}"/>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DF01AC5F-F25F-4E61-885E-E0CFB9703464}"/>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9A60DE3E-9F22-4C7F-B8A3-041A47F8344F}"/>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2BF931C5-FED9-410F-B3D3-1CF3E3A8FADC}" type="slidenum">
              <a:rPr lang="en-US" altLang="en-US"/>
              <a:pPr/>
              <a:t>‹#›</a:t>
            </a:fld>
            <a:endParaRPr lang="en-US" altLang="en-US"/>
          </a:p>
        </p:txBody>
      </p:sp>
      <p:sp>
        <p:nvSpPr>
          <p:cNvPr id="10" name="Title Placeholder 9">
            <a:extLst>
              <a:ext uri="{FF2B5EF4-FFF2-40B4-BE49-F238E27FC236}">
                <a16:creationId xmlns:a16="http://schemas.microsoft.com/office/drawing/2014/main" id="{7A9748CD-4B98-4278-B2ED-49EC52AA2BBD}"/>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93940220-584D-42AD-B6CE-D3B6CDD0CA21}"/>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a:extLst>
              <a:ext uri="{FF2B5EF4-FFF2-40B4-BE49-F238E27FC236}">
                <a16:creationId xmlns:a16="http://schemas.microsoft.com/office/drawing/2014/main" id="{7F964B5F-CAE4-46E0-A206-9AF51E554949}"/>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7210" r:id="rId1"/>
    <p:sldLayoutId id="2147487211" r:id="rId2"/>
    <p:sldLayoutId id="2147487212" r:id="rId3"/>
    <p:sldLayoutId id="2147487207" r:id="rId4"/>
    <p:sldLayoutId id="2147487213" r:id="rId5"/>
    <p:sldLayoutId id="2147487208" r:id="rId6"/>
    <p:sldLayoutId id="2147487214" r:id="rId7"/>
    <p:sldLayoutId id="2147487215" r:id="rId8"/>
    <p:sldLayoutId id="2147487216" r:id="rId9"/>
    <p:sldLayoutId id="2147487209" r:id="rId10"/>
    <p:sldLayoutId id="2147487217"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010150FC-A1BD-43C7-8C4A-23C39FCB0871}"/>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000" b="1" dirty="0">
                <a:solidFill>
                  <a:srgbClr val="002060"/>
                </a:solidFill>
                <a:effectLst>
                  <a:outerShdw blurRad="38100" dist="38100" dir="2700000" algn="tl">
                    <a:srgbClr val="000000">
                      <a:alpha val="43137"/>
                    </a:srgbClr>
                  </a:outerShdw>
                </a:effectLst>
              </a:rPr>
              <a:t>what  a  good witness  needs</a:t>
            </a:r>
            <a:br>
              <a:rPr lang="en-US" sz="6000" b="1" dirty="0">
                <a:solidFill>
                  <a:srgbClr val="002060"/>
                </a:solidFill>
                <a:effectLst>
                  <a:outerShdw blurRad="38100" dist="38100" dir="2700000" algn="tl">
                    <a:srgbClr val="000000">
                      <a:alpha val="43137"/>
                    </a:srgbClr>
                  </a:outerShdw>
                </a:effectLst>
              </a:rPr>
            </a:br>
            <a:r>
              <a:rPr lang="en-US" sz="6000" b="1" dirty="0">
                <a:solidFill>
                  <a:srgbClr val="002060"/>
                </a:solidFill>
                <a:effectLst>
                  <a:outerShdw blurRad="38100" dist="38100" dir="2700000" algn="tl">
                    <a:srgbClr val="000000">
                      <a:alpha val="43137"/>
                    </a:srgbClr>
                  </a:outerShdw>
                </a:effectLst>
              </a:rPr>
              <a:t>to  know</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1E2C611-8F39-43AC-ADC3-770F4533757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BF27827-1A2B-45B8-8938-049585D2848F}"/>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4:13-15</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answered, “Everyone who drinks this water will be thirsty again, but whoever drinks the water I give him will never thirst. Indeed, the water I give him will become in him a spring of water welling up to eternal life.” The woman said to him, “Sir, give me this water so that I won’t get thirsty and have to keep coming here to draw water.”</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0F7CF0A-46EE-49A2-95DD-ECB7F29325C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DF76812-B79B-4946-B920-476EDF37912B}"/>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4:16-20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He told her, “Go, call your husband and come back.” “I have no husband,” she replied. Jesus said to her, “You are right when you say you have no husband. The fact is, you have had five husbands, and the man you now have is not your husband. What you have just said is quite true.” “Sir,” the woman said, “I can see that you are a prophet. Our fathers worshiped on this mountain, but you Jews claim that the place where we must worship is in Jerusalem.”</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A8CF352-3D3B-42AA-B73E-2C1BD134327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71C12DD-FDDF-439C-9D0F-19C44D7268E7}"/>
              </a:ext>
            </a:extLst>
          </p:cNvPr>
          <p:cNvSpPr>
            <a:spLocks noGrp="1" noChangeArrowheads="1"/>
          </p:cNvSpPr>
          <p:nvPr>
            <p:ph idx="1"/>
          </p:nvPr>
        </p:nvSpPr>
        <p:spPr>
          <a:xfrm>
            <a:off x="381000" y="1066800"/>
            <a:ext cx="83820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4:21-24</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declared, “Believe me, woman, a time is coming when you will worship the Father neither on this mountain nor in Jerusalem. You Samaritans worship what you do not know; we worship what we do know, for salvation is from the Jews. Yet a time is coming and has now come when the true worshipers will worship the Father in spirit and truth, for they are the kind of worshipers the Father seeks. God is spirit, and his worshipers must worship in spirit and in truth.”</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9E94253-797E-4C07-A33A-BEDE0BC35CB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ED1FD98-9769-4589-A1DB-49F92ABFB66E}"/>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4:25-26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 woman said, “I know that Messiah” (called Christ) “is coming. When he comes, he will explain everything to us.” Then Jesus declared, “I who speak to you am he.”</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51E0B18-9B9D-4832-8CA1-607DAE39DB0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765DEA9-1970-4DEF-B79C-390F0D42D3F9}"/>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4:27-30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Just then his disciples returned and were surprised to find him talking with a woman. But no one asked, “What do you want?” or “Why are you talking with her?” Then, leaving her water jar, the woman went back to the town and said to the people, “Come, see a man who told me everything I ever did. Could this be the Christ?” They came out of the town and made their way toward him.</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5EF5B6A-41A0-4F7D-8D27-7F0E277BBA6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1C5184E-3540-4A0B-9B20-C4D215312974}"/>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4:31-35</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Meanwhile his disciples urged him, “Rabbi, eat something.” But he said to them, “I have food to eat that you know nothing about.” Then his disciples said to each other, “Could someone have brought him food?” “My food,” said Jesus, “is to do the will of him who sent me and to finish his work. Do you not say, ‘Four months more and then the harvest’? I tell you, open your eyes and look at the fields! They are ripe for harvest. </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D2A93A7-A42E-4366-BADA-D0153633ABA8}"/>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E3E4025-E94A-4DAC-8416-3D175D6F1B14}"/>
              </a:ext>
            </a:extLst>
          </p:cNvPr>
          <p:cNvSpPr>
            <a:spLocks noGrp="1" noChangeArrowheads="1"/>
          </p:cNvSpPr>
          <p:nvPr>
            <p:ph idx="1"/>
          </p:nvPr>
        </p:nvSpPr>
        <p:spPr>
          <a:xfrm>
            <a:off x="457200" y="1143000"/>
            <a:ext cx="8229600" cy="5334000"/>
          </a:xfrm>
        </p:spPr>
        <p:txBody>
          <a:bodyPr>
            <a:normAutofit/>
          </a:bodyPr>
          <a:lstStyle/>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Don’t Be Afraid of People Who are Different!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When a Samaritan woman came to draw water, Jesus said to her, “Will you give me a drink?” (His disciples had gone into the town to buy food.) The Samaritan woman said to him,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are a Jew and I am a Samaritan woman. How can you ask me for a drink</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Jews do not associate with Samaritans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v7-9</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322185F-3BF0-4D6A-AAB1-95572D3062F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7FEEEE6-1473-41EF-BB6B-DEC300AC2C3D}"/>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Someone you wouldn’t want to associate with.</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4EF960CA-613E-4051-BD5D-3B83B1957055}"/>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67DD3F1-1C72-4CD4-A5FF-297EBF7AB24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9832A45-B568-4A38-9CF3-C73CE076CA76}"/>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Someone you wouldn’t want to associate with.</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She was a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woman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6A635085-008D-4013-AE19-D964669A161B}"/>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9B05A24-092F-4DD1-AA9A-2C0A85E8D8C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D538F17-EA67-4ED7-951E-15B81510C851}"/>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Someone you wouldn’t want to associate with.</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She was a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woman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She was a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foreigner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FF3568E7-532E-451D-89B7-B19158FC8766}"/>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8AB64E8-4857-4105-BD53-C8F906712FE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1267" name="Picture 4" descr="C:\Documents and Settings\Compaq_Owner\My Documents\My Pictures\2011-01 (Jan)\Scan0006.tif">
            <a:extLst>
              <a:ext uri="{FF2B5EF4-FFF2-40B4-BE49-F238E27FC236}">
                <a16:creationId xmlns:a16="http://schemas.microsoft.com/office/drawing/2014/main" id="{28A5A7D1-2039-4566-9262-B01CF630BC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316038"/>
            <a:ext cx="5257800" cy="5067300"/>
          </a:xfr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C056AAC-4762-4939-8FF0-C006D2A779F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73D9A98-03A2-453C-8D7D-0314FDE59CE2}"/>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Someone you wouldn’t want to associate with.</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She was a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woman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She was a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foreigner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She was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immoral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44B193F1-9266-4CD1-B538-6AD22EEB7B89}"/>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13BE63D-8815-481C-BDE6-312DF405DCB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2DE1925-B045-4AF7-B682-CBABA18F6356}"/>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Advise for witnessing.</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26C91732-BEF2-4595-8930-F68C8D32420A}"/>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782F9F9-8614-462F-AE5E-E4A80E2B0AC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9BF9DD2-4526-4B01-A36C-63817071F0AB}"/>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Advise for witnessing.</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When a Samaritan woman came to draw water, Jesus said to her,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Will you give me a drink</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(His disciples had gone into the town to buy food.) - v7</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 Lord used tact</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to establish rapport!</a:t>
            </a:r>
          </a:p>
        </p:txBody>
      </p:sp>
      <p:sp>
        <p:nvSpPr>
          <p:cNvPr id="4" name="Rectangle 3">
            <a:extLst>
              <a:ext uri="{FF2B5EF4-FFF2-40B4-BE49-F238E27FC236}">
                <a16:creationId xmlns:a16="http://schemas.microsoft.com/office/drawing/2014/main" id="{4EE48F9D-620C-45D5-BBFC-D8A1E8B21F8B}"/>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  Don’t Be Afraid of People Who are Different!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C2578AF-F109-4F7A-B534-D1531CC442D5}"/>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9550E76-6E08-415B-937F-FAD10F7068C6}"/>
              </a:ext>
            </a:extLst>
          </p:cNvPr>
          <p:cNvSpPr>
            <a:spLocks noGrp="1" noChangeArrowheads="1"/>
          </p:cNvSpPr>
          <p:nvPr>
            <p:ph idx="1"/>
          </p:nvPr>
        </p:nvSpPr>
        <p:spPr>
          <a:xfrm>
            <a:off x="457200" y="1143000"/>
            <a:ext cx="8229600" cy="5334000"/>
          </a:xfrm>
        </p:spPr>
        <p:txBody>
          <a:bodyPr>
            <a:normAutofit/>
          </a:bodyPr>
          <a:lstStyle/>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Don’t Be Afraid of People Who are Different!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v7-9</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Lord Jesus Wants to Perform His Ministry In &amp; Through You!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v10-15</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A61496C-4510-4623-ABA1-6F15D70D983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ADF1AD9-0729-4F36-9B23-4C7E43D6853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is Lord Jesus present today?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answered her, “If you knew the gift of God and who it is that asks you for a drink, you would have asked him and he would have given you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living water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v10</a:t>
            </a:r>
          </a:p>
        </p:txBody>
      </p:sp>
      <p:sp>
        <p:nvSpPr>
          <p:cNvPr id="4" name="Rectangle 3">
            <a:extLst>
              <a:ext uri="{FF2B5EF4-FFF2-40B4-BE49-F238E27FC236}">
                <a16:creationId xmlns:a16="http://schemas.microsoft.com/office/drawing/2014/main" id="{459AFCF5-AA52-48D3-9364-8B6FCBB67405}"/>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Lord Jesus Wants to Perform His Ministry</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In &amp; Through You!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72B875D-AEF3-4874-B924-0C63F5F5A03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C2B5548-DA89-4F64-BCE6-1E3A0767796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is Lord Jesus present today?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answered her, “If you knew the gift of God and who it is that asks you for a drink, you would have asked him and he would have given you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living water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v10</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Acts 2:38 - “Repent and be baptized, every 	one of you, in the name of Jesus Christ for the forgiveness of your sins.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receive the gift of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05E8BF51-7507-4698-B0EA-1C9AA14C50AF}"/>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Lord Jesus Wants to Perform His Ministry</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In &amp; Through You!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E436181-45A6-4339-A02D-EA17712BC94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D3F0714-0358-4D07-80BA-02EE4FCB47F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avoid being thirsty spiritually?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“Everyone who drinks this water will be thirsty again, but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whoever drinks the water I give him will never thirst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Indeed, the water I give him will become in him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 spring of water welling up to eternal life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v13-14</a:t>
            </a:r>
          </a:p>
        </p:txBody>
      </p:sp>
      <p:sp>
        <p:nvSpPr>
          <p:cNvPr id="4" name="Rectangle 3">
            <a:extLst>
              <a:ext uri="{FF2B5EF4-FFF2-40B4-BE49-F238E27FC236}">
                <a16:creationId xmlns:a16="http://schemas.microsoft.com/office/drawing/2014/main" id="{739D552F-ADDF-41AC-8D90-66B4D4BC2755}"/>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Lord Jesus Wants to Perform His Ministry</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In &amp; Through You!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4F24EF1-7656-4C8C-9BFD-3087BA66B05C}"/>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AF8DC3F-4756-4335-97B2-CB8E77E871EE}"/>
              </a:ext>
            </a:extLst>
          </p:cNvPr>
          <p:cNvSpPr>
            <a:spLocks noGrp="1" noChangeArrowheads="1"/>
          </p:cNvSpPr>
          <p:nvPr>
            <p:ph idx="1"/>
          </p:nvPr>
        </p:nvSpPr>
        <p:spPr>
          <a:xfrm>
            <a:off x="457200" y="1143000"/>
            <a:ext cx="8229600" cy="5334000"/>
          </a:xfrm>
        </p:spPr>
        <p:txBody>
          <a:bodyPr>
            <a:normAutofit/>
          </a:bodyPr>
          <a:lstStyle/>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Don’t Be Afraid of People Who are Different!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v7-9</a:t>
            </a:r>
          </a:p>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Lord Jesus Wants to Perform His Ministry In &amp; Through You!</a:t>
            </a:r>
            <a:r>
              <a:rPr lang="en-US" sz="4400" b="1" dirty="0">
                <a:solidFill>
                  <a:schemeClr val="accent1">
                    <a:lumMod val="50000"/>
                  </a:schemeClr>
                </a:solidFill>
                <a:effectLst>
                  <a:outerShdw blurRad="38100" dist="38100" dir="2700000" algn="tl">
                    <a:srgbClr val="000000">
                      <a:alpha val="43137"/>
                    </a:srgbClr>
                  </a:outerShdw>
                </a:effectLst>
                <a:latin typeface="Arial Narrow"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v10-15</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III.  Be Aware of Your Own Sin &amp; Inadequacies!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v16-18</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4E31E30-FA78-4E3F-B3CF-3462CD12F49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B3EE392-BA5E-455B-85C3-225D0BEB794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Evidence she may have been a </a:t>
            </a:r>
            <a:r>
              <a:rPr lang="en-US" sz="4400" b="1" u="sng" dirty="0">
                <a:solidFill>
                  <a:srgbClr val="990033"/>
                </a:solidFill>
                <a:effectLst>
                  <a:outerShdw blurRad="38100" dist="38100" dir="2700000" algn="tl">
                    <a:srgbClr val="000000">
                      <a:alpha val="43137"/>
                    </a:srgbClr>
                  </a:outerShdw>
                </a:effectLst>
                <a:latin typeface="Arial Narrow" pitchFamily="34" charset="0"/>
              </a:rPr>
              <a:t>prostitute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have no husband,” she replied. Jesus said to her, “You are right when you say you have no husband. The fact is, you have had five husbands, and the man you now have is not your husband. What you have just said is quite true.” - v17-18</a:t>
            </a:r>
          </a:p>
        </p:txBody>
      </p:sp>
      <p:sp>
        <p:nvSpPr>
          <p:cNvPr id="4" name="Rectangle 3">
            <a:extLst>
              <a:ext uri="{FF2B5EF4-FFF2-40B4-BE49-F238E27FC236}">
                <a16:creationId xmlns:a16="http://schemas.microsoft.com/office/drawing/2014/main" id="{E83F24FE-B51E-4C02-B3D1-AFFBD0B2EF52}"/>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19F24DA-3158-40EA-A64D-F802E206F2E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A3AD9A9-B082-429C-861C-604C372C319C}"/>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Evidence she may have been a </a:t>
            </a:r>
            <a:r>
              <a:rPr lang="en-US" sz="4400" b="1" u="sng" dirty="0">
                <a:solidFill>
                  <a:srgbClr val="990033"/>
                </a:solidFill>
                <a:effectLst>
                  <a:outerShdw blurRad="38100" dist="38100" dir="2700000" algn="tl">
                    <a:srgbClr val="000000">
                      <a:alpha val="43137"/>
                    </a:srgbClr>
                  </a:outerShdw>
                </a:effectLst>
                <a:latin typeface="Arial Narrow" pitchFamily="34" charset="0"/>
              </a:rPr>
              <a:t>prostitute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have no husband,” she replied. Jesus said to her, “You are right when you say you have no husband. The fact is, you have had five husbands,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man you now have is not your husband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What you have just said is quite true.” - v17-18</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Her lifestyle: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she was living with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a man not her husband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B64015AC-C5EB-40E2-827E-5BE7D72173D0}"/>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2BC71F3-7D6F-4CB6-90D4-46F8C8AA439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2291" name="Picture 2" descr="C:\Documents and Settings\Compaq_Owner\My Documents\My Pictures\2011-01 (Jan)\Scan0007.tif">
            <a:extLst>
              <a:ext uri="{FF2B5EF4-FFF2-40B4-BE49-F238E27FC236}">
                <a16:creationId xmlns:a16="http://schemas.microsoft.com/office/drawing/2014/main" id="{47369B40-42E5-48F1-9DD5-D36A939AFC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2550" y="1524000"/>
            <a:ext cx="6338888" cy="4800600"/>
          </a:xfrm>
          <a:noFill/>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CE106D7-0AF5-49BF-80B7-D726CF259EA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12BA18-F4E4-4B98-BF09-97BC317BBA3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Evidence she may have been a </a:t>
            </a:r>
            <a:r>
              <a:rPr lang="en-US" sz="4400" b="1" u="sng" dirty="0">
                <a:solidFill>
                  <a:srgbClr val="990033"/>
                </a:solidFill>
                <a:effectLst>
                  <a:outerShdw blurRad="38100" dist="38100" dir="2700000" algn="tl">
                    <a:srgbClr val="000000">
                      <a:alpha val="43137"/>
                    </a:srgbClr>
                  </a:outerShdw>
                </a:effectLst>
                <a:latin typeface="Arial Narrow" pitchFamily="34" charset="0"/>
              </a:rPr>
              <a:t>prostitute</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Then, leaving her water jar,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woman went back to the town and said to the people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“Come, see a man who told me everything I ever did. Could this be the Christ?”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They came out of the town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made their way toward him. - v28-30</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way she approached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men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C36463EE-E16F-41CC-B68B-9013C62B8179}"/>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BF76442-782D-4C06-8016-30ADB196B35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11B02F9-ED9F-4E7F-87BA-14A7A35063C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This woman became </a:t>
            </a:r>
            <a:r>
              <a:rPr lang="en-US" sz="4400" b="1" u="sng" dirty="0">
                <a:solidFill>
                  <a:srgbClr val="990033"/>
                </a:solidFill>
                <a:effectLst>
                  <a:outerShdw blurRad="38100" dist="38100" dir="2700000" algn="tl">
                    <a:srgbClr val="000000">
                      <a:alpha val="43137"/>
                    </a:srgbClr>
                  </a:outerShdw>
                </a:effectLst>
                <a:latin typeface="Arial Narrow" pitchFamily="34" charset="0"/>
              </a:rPr>
              <a:t>sin</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conscious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said to her, “You are right when you say you have no husband. The fact is, you have had five husbands, and the man you now have is not your husband. What you have just said is quite true.” “Sir,” the woman said, “I can see that you are a prophet. - v17-19</a:t>
            </a:r>
            <a:endParaRPr lang="en-US" sz="4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5A233A45-24D3-46B7-84D2-6AA31F1AE6DF}"/>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6D19133-FF87-4056-B2D7-397D2C8247C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8405544-8027-47B1-BE68-3A52F48F7CD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This woman became </a:t>
            </a:r>
            <a:r>
              <a:rPr lang="en-US" sz="4400" b="1" u="sng" dirty="0">
                <a:solidFill>
                  <a:srgbClr val="990033"/>
                </a:solidFill>
                <a:effectLst>
                  <a:outerShdw blurRad="38100" dist="38100" dir="2700000" algn="tl">
                    <a:srgbClr val="000000">
                      <a:alpha val="43137"/>
                    </a:srgbClr>
                  </a:outerShdw>
                </a:effectLst>
                <a:latin typeface="Arial Narrow" pitchFamily="34" charset="0"/>
              </a:rPr>
              <a:t>sin</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conscious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said to her,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are right when you say you have no husband. The fact is, you have had five husbands, and the man you now have is not your husband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What you have just said is quite true.” “Sir,” the woman said, “I can see that you are a prophet. - v17-19</a:t>
            </a:r>
            <a:endParaRPr lang="en-US" sz="4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8A024158-151C-4DCB-86C3-126646ECACA9}"/>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BE7BA43-78B8-40CF-8A10-F0D995C263B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C96E836-09EB-4114-9344-D9A5AF4F8DA4}"/>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This woman became </a:t>
            </a:r>
            <a:r>
              <a:rPr lang="en-US" sz="4400" b="1" u="sng" dirty="0">
                <a:solidFill>
                  <a:srgbClr val="990033"/>
                </a:solidFill>
                <a:effectLst>
                  <a:outerShdw blurRad="38100" dist="38100" dir="2700000" algn="tl">
                    <a:srgbClr val="000000">
                      <a:alpha val="43137"/>
                    </a:srgbClr>
                  </a:outerShdw>
                </a:effectLst>
                <a:latin typeface="Arial Narrow" pitchFamily="34" charset="0"/>
              </a:rPr>
              <a:t>sin</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conscious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said to her, “You are right when you say you have no husband. The fact is, you have had five husbands, and the man you now have is not your husband. What you have just said is quite true.”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“Sir,” the woman said, “I can see that you are a prophet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v17-19</a:t>
            </a:r>
            <a:endParaRPr lang="en-US" sz="4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8F027A20-610E-43A8-8B6A-F4B12EDC1FC2}"/>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207F2E-DEEB-4B13-B5C0-F0D2534C35D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D762F70-819A-4965-8374-8F6091CA606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This woman became </a:t>
            </a:r>
            <a:r>
              <a:rPr lang="en-US" sz="4400" b="1" u="sng" dirty="0">
                <a:solidFill>
                  <a:srgbClr val="990033"/>
                </a:solidFill>
                <a:effectLst>
                  <a:outerShdw blurRad="38100" dist="38100" dir="2700000" algn="tl">
                    <a:srgbClr val="000000">
                      <a:alpha val="43137"/>
                    </a:srgbClr>
                  </a:outerShdw>
                </a:effectLst>
                <a:latin typeface="Arial Narrow" pitchFamily="34" charset="0"/>
              </a:rPr>
              <a:t>sin</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conscious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Advise for witnessing:</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don’t get sidetracked!</a:t>
            </a:r>
            <a:endParaRPr lang="en-US" sz="4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67DAC84-35BB-417C-A00F-DDE3FD08BADD}"/>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E80BD40-072D-404D-9AE2-55AF3F48FFE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D192E0-4799-4538-AFFE-1A0F4AE6073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This woman became </a:t>
            </a:r>
            <a:r>
              <a:rPr lang="en-US" sz="4400" b="1" u="sng" dirty="0">
                <a:solidFill>
                  <a:srgbClr val="990033"/>
                </a:solidFill>
                <a:effectLst>
                  <a:outerShdw blurRad="38100" dist="38100" dir="2700000" algn="tl">
                    <a:srgbClr val="000000">
                      <a:alpha val="43137"/>
                    </a:srgbClr>
                  </a:outerShdw>
                </a:effectLst>
                <a:latin typeface="Arial Narrow" pitchFamily="34" charset="0"/>
              </a:rPr>
              <a:t>sin</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conscious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 right question:</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not “What’s the right church?”</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but “Who is the right Lord?”</a:t>
            </a:r>
          </a:p>
        </p:txBody>
      </p:sp>
      <p:sp>
        <p:nvSpPr>
          <p:cNvPr id="4" name="Rectangle 3">
            <a:extLst>
              <a:ext uri="{FF2B5EF4-FFF2-40B4-BE49-F238E27FC236}">
                <a16:creationId xmlns:a16="http://schemas.microsoft.com/office/drawing/2014/main" id="{A59DED48-D0A7-48EE-9C11-E655F1CB40AE}"/>
              </a:ext>
            </a:extLst>
          </p:cNvPr>
          <p:cNvSpPr/>
          <p:nvPr/>
        </p:nvSpPr>
        <p:spPr>
          <a:xfrm>
            <a:off x="762000" y="152400"/>
            <a:ext cx="7848600" cy="523875"/>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III.  </a:t>
            </a:r>
            <a:r>
              <a:rPr lang="en-US" dirty="0">
                <a:solidFill>
                  <a:srgbClr val="002060"/>
                </a:solidFill>
                <a:effectLst>
                  <a:outerShdw blurRad="38100" dist="38100" dir="2700000" algn="tl">
                    <a:srgbClr val="000000">
                      <a:alpha val="43137"/>
                    </a:srgbClr>
                  </a:outerShdw>
                </a:effectLst>
                <a:cs typeface="Arial" pitchFamily="34" charset="0"/>
              </a:rPr>
              <a:t>Be Aware of Your Own Sin &amp; Inadequacies!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4A44519-8D37-443D-8F77-087A2D85ADC5}"/>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76D87FC-B747-47A8-8564-FBDF9AD00FDF}"/>
              </a:ext>
            </a:extLst>
          </p:cNvPr>
          <p:cNvSpPr>
            <a:spLocks noGrp="1" noChangeArrowheads="1"/>
          </p:cNvSpPr>
          <p:nvPr>
            <p:ph idx="1"/>
          </p:nvPr>
        </p:nvSpPr>
        <p:spPr>
          <a:xfrm>
            <a:off x="457200" y="1143000"/>
            <a:ext cx="8229600" cy="5334000"/>
          </a:xfrm>
        </p:spPr>
        <p:txBody>
          <a:bodyPr>
            <a:normAutofit/>
          </a:bodyPr>
          <a:lstStyle/>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IV.  Your Ability to Witness is in Proportion to Your Devotional Life!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v19-26</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A20B226-CE2F-46D9-A735-9B4DB446EB0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B7CE04E-A722-4B72-8274-54068D36A7D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does the Lord dwell within you?</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Through His Holy Spirit!</a:t>
            </a:r>
          </a:p>
        </p:txBody>
      </p:sp>
      <p:sp>
        <p:nvSpPr>
          <p:cNvPr id="4" name="Rectangle 3">
            <a:extLst>
              <a:ext uri="{FF2B5EF4-FFF2-40B4-BE49-F238E27FC236}">
                <a16:creationId xmlns:a16="http://schemas.microsoft.com/office/drawing/2014/main" id="{61A969BD-04A1-4830-B45F-8D8C78203BA0}"/>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IV.  </a:t>
            </a:r>
            <a:r>
              <a:rPr lang="en-US" dirty="0">
                <a:solidFill>
                  <a:srgbClr val="002060"/>
                </a:solidFill>
                <a:effectLst>
                  <a:outerShdw blurRad="38100" dist="38100" dir="2700000" algn="tl">
                    <a:srgbClr val="000000">
                      <a:alpha val="43137"/>
                    </a:srgbClr>
                  </a:outerShdw>
                </a:effectLst>
                <a:cs typeface="Arial" pitchFamily="34" charset="0"/>
              </a:rPr>
              <a:t>Your Ability to Witness is in Proportion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to Your Devotional Life!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EF596A-1E05-42CC-AFF4-FB091F15293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563D703-75B7-4D55-BDFF-24E842AB88F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does the Lord dwell within you?</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He wants to perform His 	ministry through you.</a:t>
            </a:r>
          </a:p>
        </p:txBody>
      </p:sp>
      <p:sp>
        <p:nvSpPr>
          <p:cNvPr id="4" name="Rectangle 3">
            <a:extLst>
              <a:ext uri="{FF2B5EF4-FFF2-40B4-BE49-F238E27FC236}">
                <a16:creationId xmlns:a16="http://schemas.microsoft.com/office/drawing/2014/main" id="{207DB416-3EA5-461A-BC7B-DA67F6E9D1B7}"/>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IV.  </a:t>
            </a:r>
            <a:r>
              <a:rPr lang="en-US" dirty="0">
                <a:solidFill>
                  <a:srgbClr val="002060"/>
                </a:solidFill>
                <a:effectLst>
                  <a:outerShdw blurRad="38100" dist="38100" dir="2700000" algn="tl">
                    <a:srgbClr val="000000">
                      <a:alpha val="43137"/>
                    </a:srgbClr>
                  </a:outerShdw>
                </a:effectLst>
                <a:cs typeface="Arial" pitchFamily="34" charset="0"/>
              </a:rPr>
              <a:t>Your Ability to Witness is in Proportion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to Your Devotional Life!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6DA7BBD-9CC5-4BA6-8FE0-5CD86D04E24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3022235-9368-4C09-9421-DFFF64691F6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does the Lord dwell within you?</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He wants to perform His 	ministry through you.</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restriction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your unwilling-	</a:t>
            </a:r>
            <a:r>
              <a:rPr lang="en-US" sz="4400" b="1" dirty="0" err="1">
                <a:solidFill>
                  <a:srgbClr val="990033"/>
                </a:solidFill>
                <a:effectLst>
                  <a:outerShdw blurRad="38100" dist="38100" dir="2700000" algn="tl">
                    <a:srgbClr val="000000">
                      <a:alpha val="43137"/>
                    </a:srgbClr>
                  </a:outerShdw>
                </a:effectLst>
                <a:latin typeface="Arial Narrow" pitchFamily="34" charset="0"/>
                <a:cs typeface="Arial" pitchFamily="34" charset="0"/>
              </a:rPr>
              <a:t>ness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be used!</a:t>
            </a:r>
          </a:p>
        </p:txBody>
      </p:sp>
      <p:sp>
        <p:nvSpPr>
          <p:cNvPr id="4" name="Rectangle 3">
            <a:extLst>
              <a:ext uri="{FF2B5EF4-FFF2-40B4-BE49-F238E27FC236}">
                <a16:creationId xmlns:a16="http://schemas.microsoft.com/office/drawing/2014/main" id="{45514F0B-60D5-413A-8CEE-C1267C717F9A}"/>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IV.  </a:t>
            </a:r>
            <a:r>
              <a:rPr lang="en-US" dirty="0">
                <a:solidFill>
                  <a:srgbClr val="002060"/>
                </a:solidFill>
                <a:effectLst>
                  <a:outerShdw blurRad="38100" dist="38100" dir="2700000" algn="tl">
                    <a:srgbClr val="000000">
                      <a:alpha val="43137"/>
                    </a:srgbClr>
                  </a:outerShdw>
                </a:effectLst>
                <a:cs typeface="Arial" pitchFamily="34" charset="0"/>
              </a:rPr>
              <a:t>Your Ability to Witness is in Proportion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to Your Devotional Life!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FA656C-A1B9-45C9-B39C-F181908E59B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3315" name="Picture 4" descr="C:\Documents and Settings\Compaq_Owner\My Documents\My Pictures\2011-01 (Jan)\Scan0006.tif">
            <a:extLst>
              <a:ext uri="{FF2B5EF4-FFF2-40B4-BE49-F238E27FC236}">
                <a16:creationId xmlns:a16="http://schemas.microsoft.com/office/drawing/2014/main" id="{59AF61D6-FD88-4E2B-BC6C-AD0AA2C414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316038"/>
            <a:ext cx="5257800" cy="5067300"/>
          </a:xfrm>
          <a:noFill/>
        </p:spPr>
      </p:pic>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54F1F7A-B0A5-4A71-AA29-4DED3AFB1DA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E63CB4A-3B77-44E9-AEED-290C038F299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What is the real question?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Not “</a:t>
            </a:r>
            <a:r>
              <a:rPr lang="en-US" sz="4400" b="1" u="sng" dirty="0">
                <a:solidFill>
                  <a:srgbClr val="990033"/>
                </a:solidFill>
                <a:effectLst>
                  <a:outerShdw blurRad="38100" dist="38100" dir="2700000" algn="tl">
                    <a:srgbClr val="000000">
                      <a:alpha val="43137"/>
                    </a:srgbClr>
                  </a:outerShdw>
                </a:effectLst>
                <a:latin typeface="Arial Narrow" pitchFamily="34" charset="0"/>
              </a:rPr>
              <a:t>Where do you go to church</a:t>
            </a:r>
            <a:r>
              <a:rPr lang="en-US" sz="4400" b="1" dirty="0">
                <a:solidFill>
                  <a:srgbClr val="990033"/>
                </a:solidFill>
                <a:effectLst>
                  <a:outerShdw blurRad="38100" dist="38100" dir="2700000" algn="tl">
                    <a:srgbClr val="000000">
                      <a:alpha val="43137"/>
                    </a:srgbClr>
                  </a:outerShdw>
                </a:effectLst>
                <a:latin typeface="Arial Narrow" pitchFamily="34" charset="0"/>
              </a:rPr>
              <a:t>?” but “</a:t>
            </a:r>
            <a:r>
              <a:rPr lang="en-US" sz="4400" b="1" u="sng" dirty="0">
                <a:solidFill>
                  <a:srgbClr val="990033"/>
                </a:solidFill>
                <a:effectLst>
                  <a:outerShdw blurRad="38100" dist="38100" dir="2700000" algn="tl">
                    <a:srgbClr val="000000">
                      <a:alpha val="43137"/>
                    </a:srgbClr>
                  </a:outerShdw>
                </a:effectLst>
                <a:latin typeface="Arial Narrow" pitchFamily="34" charset="0"/>
              </a:rPr>
              <a:t>What are you doing with 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declared, “Believe me, woman, a time is coming when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worship the Father neither on this mountain nor in Jerusalem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his worshipers must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worship in spirit and in truth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v21 &amp; 24</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125EDF69-FFF1-4AC0-AB87-CB9FEFC9A3AC}"/>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IV.  </a:t>
            </a:r>
            <a:r>
              <a:rPr lang="en-US" dirty="0">
                <a:solidFill>
                  <a:srgbClr val="002060"/>
                </a:solidFill>
                <a:effectLst>
                  <a:outerShdw blurRad="38100" dist="38100" dir="2700000" algn="tl">
                    <a:srgbClr val="000000">
                      <a:alpha val="43137"/>
                    </a:srgbClr>
                  </a:outerShdw>
                </a:effectLst>
                <a:cs typeface="Arial" pitchFamily="34" charset="0"/>
              </a:rPr>
              <a:t>Your Ability to Witness is in Proportion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to Your Devotional Life!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E10F31A-8608-479C-BF32-3B30BF51DC3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4763285-59F7-4E39-A143-E055E3AFBDF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What is the real question?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The question is coming to grips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Who is the Lord 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 woman said, “I know that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Messiah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(called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Christ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“is coming. When he comes, he will explain everything to us.” Then Jesus declared,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who speak to you am he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v25-26</a:t>
            </a:r>
          </a:p>
        </p:txBody>
      </p:sp>
      <p:sp>
        <p:nvSpPr>
          <p:cNvPr id="4" name="Rectangle 3">
            <a:extLst>
              <a:ext uri="{FF2B5EF4-FFF2-40B4-BE49-F238E27FC236}">
                <a16:creationId xmlns:a16="http://schemas.microsoft.com/office/drawing/2014/main" id="{087A629A-F014-49B0-9531-7735E640095B}"/>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IV.  </a:t>
            </a:r>
            <a:r>
              <a:rPr lang="en-US" dirty="0">
                <a:solidFill>
                  <a:srgbClr val="002060"/>
                </a:solidFill>
                <a:effectLst>
                  <a:outerShdw blurRad="38100" dist="38100" dir="2700000" algn="tl">
                    <a:srgbClr val="000000">
                      <a:alpha val="43137"/>
                    </a:srgbClr>
                  </a:outerShdw>
                </a:effectLst>
                <a:cs typeface="Arial" pitchFamily="34" charset="0"/>
              </a:rPr>
              <a:t>Your Ability to Witness is in Proportion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to Your Devotional Life!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93D087-F004-4095-B279-B76EB1CAEAAA}"/>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50FF3D8-0BA4-4659-B15C-A8B5E8FD2F72}"/>
              </a:ext>
            </a:extLst>
          </p:cNvPr>
          <p:cNvSpPr>
            <a:spLocks noGrp="1" noChangeArrowheads="1"/>
          </p:cNvSpPr>
          <p:nvPr>
            <p:ph idx="1"/>
          </p:nvPr>
        </p:nvSpPr>
        <p:spPr>
          <a:xfrm>
            <a:off x="457200" y="1143000"/>
            <a:ext cx="8229600" cy="5334000"/>
          </a:xfrm>
        </p:spPr>
        <p:txBody>
          <a:bodyPr>
            <a:normAutofit/>
          </a:bodyPr>
          <a:lstStyle/>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IV.  Your Ability to Witness is in Proportion to Your Devotional Life!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v19-26</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V.  Enthusiasm &amp; Zeal Can Often Overcome Personal Obstacles!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v28-35</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66F3257-3FB1-46D3-B17A-2106E4C6E3E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C326B1F-4389-4383-B72B-247D94B43CBD}"/>
              </a:ext>
            </a:extLst>
          </p:cNvPr>
          <p:cNvSpPr>
            <a:spLocks noGrp="1" noChangeArrowheads="1"/>
          </p:cNvSpPr>
          <p:nvPr>
            <p:ph idx="1"/>
          </p:nvPr>
        </p:nvSpPr>
        <p:spPr>
          <a:xfrm>
            <a:off x="457200" y="1143000"/>
            <a:ext cx="8229600" cy="5410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In spite of the obstacles, this woman had throngs of men coming out of </a:t>
            </a:r>
            <a:r>
              <a:rPr lang="en-US" sz="4400" b="1" dirty="0" err="1">
                <a:solidFill>
                  <a:srgbClr val="990033"/>
                </a:solidFill>
                <a:effectLst>
                  <a:outerShdw blurRad="38100" dist="38100" dir="2700000" algn="tl">
                    <a:srgbClr val="000000">
                      <a:alpha val="43137"/>
                    </a:srgbClr>
                  </a:outerShdw>
                </a:effectLst>
                <a:latin typeface="Arial Narrow" pitchFamily="34" charset="0"/>
              </a:rPr>
              <a:t>Sychar</a:t>
            </a:r>
            <a:r>
              <a:rPr lang="en-US" sz="4400" b="1" dirty="0">
                <a:solidFill>
                  <a:srgbClr val="990033"/>
                </a:solidFill>
                <a:effectLst>
                  <a:outerShdw blurRad="38100" dist="38100" dir="2700000" algn="tl">
                    <a:srgbClr val="000000">
                      <a:alpha val="43137"/>
                    </a:srgbClr>
                  </a:outerShdw>
                </a:effectLst>
                <a:latin typeface="Arial Narrow" pitchFamily="34" charset="0"/>
              </a:rPr>
              <a:t> to meet the one she was talking about!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Then, leaving her water jar, the woman went back to the town and said to the people, “Come, see a man who told me everything I ever did. Could this be the Christ?”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They came out of the town and made their way toward him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v28-30</a:t>
            </a:r>
          </a:p>
        </p:txBody>
      </p:sp>
      <p:sp>
        <p:nvSpPr>
          <p:cNvPr id="4" name="Rectangle 3">
            <a:extLst>
              <a:ext uri="{FF2B5EF4-FFF2-40B4-BE49-F238E27FC236}">
                <a16:creationId xmlns:a16="http://schemas.microsoft.com/office/drawing/2014/main" id="{9226A1B1-E215-41BA-A98E-58B12409E955}"/>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2D8C7E9-BD32-4453-B58A-74D5DD363AD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AF63CFD-4712-4ACD-9B47-0E2FF968BE9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What did the Lord mean by </a:t>
            </a:r>
            <a:r>
              <a:rPr lang="en-US" sz="4400" b="1" dirty="0">
                <a:solidFill>
                  <a:srgbClr val="006600"/>
                </a:solidFill>
                <a:effectLst>
                  <a:outerShdw blurRad="38100" dist="38100" dir="2700000" algn="tl">
                    <a:srgbClr val="000000">
                      <a:alpha val="43137"/>
                    </a:srgbClr>
                  </a:outerShdw>
                </a:effectLst>
                <a:latin typeface="Arial Narrow" pitchFamily="34" charset="0"/>
              </a:rPr>
              <a:t>ripe for harvest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Do you not say, “Four months more and then the harvest”? I tell you, open your eyes and look at the fields! They are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ripe for harvest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v35</a:t>
            </a:r>
          </a:p>
          <a:p>
            <a:pPr algn="ctr">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(KJV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white already to harvest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08511A8C-9F48-4A96-8AB3-879A9825544B}"/>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177F742-55C0-4CAF-A286-7697F6DF870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841BA00-2F08-4B5C-9407-E03AA9772DE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Advise for witnessing.</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5074EDAF-D866-487A-968A-EACB263B06F0}"/>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1BBF5E0-92B0-4F72-9F61-36B2A3AFE30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8395567-C256-47AE-99BD-326CB4F03CC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Advise for witnessing.</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3:14-15 - Just as Moses lifted up the snake in the desert,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so the Son of Man must be lifted up</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everyone who believes in him may have eternal life.</a:t>
            </a:r>
          </a:p>
        </p:txBody>
      </p:sp>
      <p:sp>
        <p:nvSpPr>
          <p:cNvPr id="4" name="Rectangle 3">
            <a:extLst>
              <a:ext uri="{FF2B5EF4-FFF2-40B4-BE49-F238E27FC236}">
                <a16:creationId xmlns:a16="http://schemas.microsoft.com/office/drawing/2014/main" id="{EC7371B1-C6DB-4BBA-8801-6A65A52A79D9}"/>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B3D7A75-6C7F-45BD-B01D-90B9A0B6773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8A03D6C-5DB1-458A-9ABE-2957CC8A8D0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Advise for witnessing.</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3:14-15 - Just as Moses lifted up the snake in the desert,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so the Son of Man must be lifted up</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everyone who believes in him may have eternal life.</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main objective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lift the Lord 	up!</a:t>
            </a:r>
            <a:endParaRPr lang="en-US" sz="4400" dirty="0">
              <a:solidFill>
                <a:srgbClr val="990033"/>
              </a:solidFill>
              <a:latin typeface="Arial Narrow" pitchFamily="34" charset="0"/>
            </a:endParaRPr>
          </a:p>
        </p:txBody>
      </p:sp>
      <p:sp>
        <p:nvSpPr>
          <p:cNvPr id="4" name="Rectangle 3">
            <a:extLst>
              <a:ext uri="{FF2B5EF4-FFF2-40B4-BE49-F238E27FC236}">
                <a16:creationId xmlns:a16="http://schemas.microsoft.com/office/drawing/2014/main" id="{40512C09-EFDA-4822-B894-611289EBDDBE}"/>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D1FAB54-ABF3-4463-9D76-4458D9417DE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5EA625B-C134-45D0-B6B7-9592530A2DF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Advise for witnessing.</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3:14-15 - Just as Moses lifted up the snake in the desert,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so the Son of Man must be lifted up</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everyone who believes in him may have eternal life.</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Tell the gospel story &amp; sow 	seeds of salvation!</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10:17 - Faith comes from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hearing the message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message is heard through the word of Christ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A16BC446-421C-4230-9507-0A026E4BA032}"/>
              </a:ext>
            </a:extLst>
          </p:cNvPr>
          <p:cNvSpPr/>
          <p:nvPr/>
        </p:nvSpPr>
        <p:spPr>
          <a:xfrm>
            <a:off x="762000" y="152400"/>
            <a:ext cx="7848600" cy="954088"/>
          </a:xfrm>
          <a:prstGeom prst="rect">
            <a:avLst/>
          </a:prstGeom>
        </p:spPr>
        <p:txBody>
          <a:bodyPr>
            <a:spAutoFit/>
          </a:bodyPr>
          <a:lstStyle/>
          <a:p>
            <a:pPr algn="ctr">
              <a:defRPr/>
            </a:pPr>
            <a:r>
              <a:rPr lang="en-US" dirty="0">
                <a:solidFill>
                  <a:srgbClr val="002060"/>
                </a:solidFill>
                <a:effectLst>
                  <a:outerShdw blurRad="38100" dist="38100" dir="2700000" algn="tl">
                    <a:srgbClr val="000000">
                      <a:alpha val="43137"/>
                    </a:srgbClr>
                  </a:outerShdw>
                </a:effectLst>
              </a:rPr>
              <a:t>V.  </a:t>
            </a:r>
            <a:r>
              <a:rPr lang="en-US" dirty="0">
                <a:solidFill>
                  <a:srgbClr val="002060"/>
                </a:solidFill>
                <a:effectLst>
                  <a:outerShdw blurRad="38100" dist="38100" dir="2700000" algn="tl">
                    <a:srgbClr val="000000">
                      <a:alpha val="43137"/>
                    </a:srgbClr>
                  </a:outerShdw>
                </a:effectLst>
                <a:cs typeface="Arial" pitchFamily="34" charset="0"/>
              </a:rPr>
              <a:t>Enthusiasm &amp; Zeal Can Often</a:t>
            </a:r>
            <a:br>
              <a:rPr lang="en-US" dirty="0">
                <a:solidFill>
                  <a:srgbClr val="002060"/>
                </a:solidFill>
                <a:effectLst>
                  <a:outerShdw blurRad="38100" dist="38100" dir="2700000" algn="tl">
                    <a:srgbClr val="000000">
                      <a:alpha val="43137"/>
                    </a:srgbClr>
                  </a:outerShdw>
                </a:effectLst>
                <a:cs typeface="Arial" pitchFamily="34" charset="0"/>
              </a:rPr>
            </a:br>
            <a:r>
              <a:rPr lang="en-US" dirty="0">
                <a:solidFill>
                  <a:srgbClr val="002060"/>
                </a:solidFill>
                <a:effectLst>
                  <a:outerShdw blurRad="38100" dist="38100" dir="2700000" algn="tl">
                    <a:srgbClr val="000000">
                      <a:alpha val="43137"/>
                    </a:srgbClr>
                  </a:outerShdw>
                </a:effectLst>
                <a:cs typeface="Arial" pitchFamily="34" charset="0"/>
              </a:rPr>
              <a:t>Overcome Personal Obstacles!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71D4E36-3969-4D3D-AC52-E3C0047C597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83308A5-4C13-4E0E-AB2C-144A59F90586}"/>
              </a:ext>
            </a:extLst>
          </p:cNvPr>
          <p:cNvSpPr>
            <a:spLocks noGrp="1" noChangeArrowheads="1"/>
          </p:cNvSpPr>
          <p:nvPr>
            <p:ph idx="1"/>
          </p:nvPr>
        </p:nvSpPr>
        <p:spPr>
          <a:xfrm>
            <a:off x="457200" y="1143000"/>
            <a:ext cx="8229600" cy="5410200"/>
          </a:xfrm>
        </p:spPr>
        <p:txBody>
          <a:bodyPr>
            <a:normAutofit/>
          </a:bodyPr>
          <a:lstStyle/>
          <a:p>
            <a:pPr algn="ctr">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algn="ctr">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Why Don’t We Hurry?</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C43DF7-A7B2-4239-A033-F17653DF327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339" name="Picture 2" descr="C:\Documents and Settings\Compaq_Owner\My Documents\My Pictures\2011-01 (Jan)\Scan0005.tif">
            <a:extLst>
              <a:ext uri="{FF2B5EF4-FFF2-40B4-BE49-F238E27FC236}">
                <a16:creationId xmlns:a16="http://schemas.microsoft.com/office/drawing/2014/main" id="{F69FB367-66F6-4DA2-B35C-B1976FB025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4288" y="1524000"/>
            <a:ext cx="6472237" cy="4800600"/>
          </a:xfr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876E2C9-3018-421E-BFF0-28EB8DA4048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5363" name="Picture 4" descr="C:\Documents and Settings\Compaq_Owner\My Documents\My Pictures\2011-01 (Jan)\Scan0006.tif">
            <a:extLst>
              <a:ext uri="{FF2B5EF4-FFF2-40B4-BE49-F238E27FC236}">
                <a16:creationId xmlns:a16="http://schemas.microsoft.com/office/drawing/2014/main" id="{31D3196F-22E3-4E23-89F0-1D11CE4EEB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316038"/>
            <a:ext cx="5257800" cy="5067300"/>
          </a:xfr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B3602D7-9E4D-40EF-ADBB-51E72233C7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D0DBA40-7A02-44E6-B708-510D4091BC34}"/>
              </a:ext>
            </a:extLst>
          </p:cNvPr>
          <p:cNvSpPr>
            <a:spLocks noGrp="1" noChangeArrowheads="1"/>
          </p:cNvSpPr>
          <p:nvPr>
            <p:ph idx="1"/>
          </p:nvPr>
        </p:nvSpPr>
        <p:spPr>
          <a:xfrm>
            <a:off x="381000" y="1066800"/>
            <a:ext cx="83820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4:1-6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 Pharisees heard that Jesus was gaining and baptizing more disciples than John, </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although in fact it was not Jesus who baptized, but his disciples. When the Lord learned of this, he left Judea and went back once more to Galilee. </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Now he had to go through Samaria. So he came to a town in Samaria called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Sychar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near the plot of ground Jacob had given to his son Joseph. Jacob’s well was there, and Jesus, tired as he was from the journey, sat down by the well. It was about the sixth hour.</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B5CCC76-4281-40F0-941C-B4A0194CA64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DB7D5B8-1355-44BD-970E-4C3A615BAB41}"/>
              </a:ext>
            </a:extLst>
          </p:cNvPr>
          <p:cNvSpPr>
            <a:spLocks noGrp="1" noChangeArrowheads="1"/>
          </p:cNvSpPr>
          <p:nvPr>
            <p:ph idx="1"/>
          </p:nvPr>
        </p:nvSpPr>
        <p:spPr>
          <a:xfrm>
            <a:off x="381000" y="1066800"/>
            <a:ext cx="83820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4:7-9</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When a Samaritan woman came to draw water, Jesus said to her, “Will you give me a drink?” (His disciples had gone into the town to buy food.) The Samaritan woman said to him, “You are a Jew and I am a Samaritan woman. How can you ask me for a drink?” (For Jews do not associate with Samaritans.)</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6841AD4-8C08-4068-AD83-A7BEF024D0F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8E611B9-DAF4-43CF-91F6-C816E9003797}"/>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4:10-12</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Jesus answered her, “If you knew the gift of God and who it is that asks you for a drink, you would have asked him and he would have given you living water.” “Sir,” the woman said, “you have nothing to draw with and the well is deep. Where can you get this living water? Are you greater than our father Jacob, who gave us the well and drank from it himself, as did also his sons and his flocks and herds?”</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40122</TotalTime>
  <Words>2830</Words>
  <Application>Microsoft Office PowerPoint</Application>
  <PresentationFormat>On-screen Show (4:3)</PresentationFormat>
  <Paragraphs>230</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 Narrow</vt:lpstr>
      <vt:lpstr>Arial</vt:lpstr>
      <vt:lpstr>Lucida Sans Unicode</vt:lpstr>
      <vt:lpstr>Wingdings 2</vt:lpstr>
      <vt:lpstr>Calibri</vt:lpstr>
      <vt:lpstr>Times New Roman</vt:lpstr>
      <vt:lpstr>Trek</vt:lpstr>
      <vt:lpstr>what  a  good witness  needs to  know</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1870</cp:revision>
  <dcterms:created xsi:type="dcterms:W3CDTF">2005-04-23T22:37:40Z</dcterms:created>
  <dcterms:modified xsi:type="dcterms:W3CDTF">2021-02-05T20:14:54Z</dcterms:modified>
</cp:coreProperties>
</file>