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6"/>
  </p:notesMasterIdLst>
  <p:handoutMasterIdLst>
    <p:handoutMasterId r:id="rId47"/>
  </p:handoutMasterIdLst>
  <p:sldIdLst>
    <p:sldId id="398" r:id="rId2"/>
    <p:sldId id="3367" r:id="rId3"/>
    <p:sldId id="3406" r:id="rId4"/>
    <p:sldId id="3374" r:id="rId5"/>
    <p:sldId id="3441" r:id="rId6"/>
    <p:sldId id="3442" r:id="rId7"/>
    <p:sldId id="3443" r:id="rId8"/>
    <p:sldId id="1362" r:id="rId9"/>
    <p:sldId id="3407" r:id="rId10"/>
    <p:sldId id="3408" r:id="rId11"/>
    <p:sldId id="3409" r:id="rId12"/>
    <p:sldId id="3410" r:id="rId13"/>
    <p:sldId id="3411" r:id="rId14"/>
    <p:sldId id="3412" r:id="rId15"/>
    <p:sldId id="3413" r:id="rId16"/>
    <p:sldId id="3208" r:id="rId17"/>
    <p:sldId id="3414" r:id="rId18"/>
    <p:sldId id="3415" r:id="rId19"/>
    <p:sldId id="3416" r:id="rId20"/>
    <p:sldId id="3417" r:id="rId21"/>
    <p:sldId id="3418" r:id="rId22"/>
    <p:sldId id="3419" r:id="rId23"/>
    <p:sldId id="3420" r:id="rId24"/>
    <p:sldId id="3421" r:id="rId25"/>
    <p:sldId id="3422" r:id="rId26"/>
    <p:sldId id="3423" r:id="rId27"/>
    <p:sldId id="3424" r:id="rId28"/>
    <p:sldId id="3425" r:id="rId29"/>
    <p:sldId id="3426" r:id="rId30"/>
    <p:sldId id="3439" r:id="rId31"/>
    <p:sldId id="3440" r:id="rId32"/>
    <p:sldId id="3427" r:id="rId33"/>
    <p:sldId id="3429" r:id="rId34"/>
    <p:sldId id="3319" r:id="rId35"/>
    <p:sldId id="3430" r:id="rId36"/>
    <p:sldId id="3431" r:id="rId37"/>
    <p:sldId id="3432" r:id="rId38"/>
    <p:sldId id="3433" r:id="rId39"/>
    <p:sldId id="3434" r:id="rId40"/>
    <p:sldId id="3435" r:id="rId41"/>
    <p:sldId id="3436" r:id="rId42"/>
    <p:sldId id="3437" r:id="rId43"/>
    <p:sldId id="3438" r:id="rId44"/>
    <p:sldId id="3029" r:id="rId45"/>
  </p:sldIdLst>
  <p:sldSz cx="9144000" cy="6858000" type="screen4x3"/>
  <p:notesSz cx="7023100" cy="9309100"/>
  <p:defaultTextStyle>
    <a:defPPr>
      <a:defRPr lang="en-US"/>
    </a:defPPr>
    <a:lvl1pPr algn="l" rtl="0" fontAlgn="base">
      <a:spcBef>
        <a:spcPct val="0"/>
      </a:spcBef>
      <a:spcAft>
        <a:spcPct val="0"/>
      </a:spcAft>
      <a:defRPr sz="2800" b="1" kern="1200">
        <a:solidFill>
          <a:srgbClr val="990033"/>
        </a:solidFill>
        <a:latin typeface="Arial Narrow" panose="020B0606020202030204" pitchFamily="34" charset="0"/>
        <a:ea typeface="+mn-ea"/>
        <a:cs typeface="+mn-cs"/>
      </a:defRPr>
    </a:lvl1pPr>
    <a:lvl2pPr marL="457200" algn="l" rtl="0" fontAlgn="base">
      <a:spcBef>
        <a:spcPct val="0"/>
      </a:spcBef>
      <a:spcAft>
        <a:spcPct val="0"/>
      </a:spcAft>
      <a:defRPr sz="2800" b="1" kern="1200">
        <a:solidFill>
          <a:srgbClr val="990033"/>
        </a:solidFill>
        <a:latin typeface="Arial Narrow" panose="020B0606020202030204" pitchFamily="34" charset="0"/>
        <a:ea typeface="+mn-ea"/>
        <a:cs typeface="+mn-cs"/>
      </a:defRPr>
    </a:lvl2pPr>
    <a:lvl3pPr marL="914400" algn="l" rtl="0" fontAlgn="base">
      <a:spcBef>
        <a:spcPct val="0"/>
      </a:spcBef>
      <a:spcAft>
        <a:spcPct val="0"/>
      </a:spcAft>
      <a:defRPr sz="2800" b="1" kern="1200">
        <a:solidFill>
          <a:srgbClr val="990033"/>
        </a:solidFill>
        <a:latin typeface="Arial Narrow" panose="020B0606020202030204" pitchFamily="34" charset="0"/>
        <a:ea typeface="+mn-ea"/>
        <a:cs typeface="+mn-cs"/>
      </a:defRPr>
    </a:lvl3pPr>
    <a:lvl4pPr marL="1371600" algn="l" rtl="0" fontAlgn="base">
      <a:spcBef>
        <a:spcPct val="0"/>
      </a:spcBef>
      <a:spcAft>
        <a:spcPct val="0"/>
      </a:spcAft>
      <a:defRPr sz="2800" b="1" kern="1200">
        <a:solidFill>
          <a:srgbClr val="990033"/>
        </a:solidFill>
        <a:latin typeface="Arial Narrow" panose="020B0606020202030204" pitchFamily="34" charset="0"/>
        <a:ea typeface="+mn-ea"/>
        <a:cs typeface="+mn-cs"/>
      </a:defRPr>
    </a:lvl4pPr>
    <a:lvl5pPr marL="1828800" algn="l" rtl="0" fontAlgn="base">
      <a:spcBef>
        <a:spcPct val="0"/>
      </a:spcBef>
      <a:spcAft>
        <a:spcPct val="0"/>
      </a:spcAft>
      <a:defRPr sz="2800" b="1" kern="1200">
        <a:solidFill>
          <a:srgbClr val="990033"/>
        </a:solidFill>
        <a:latin typeface="Arial Narrow" panose="020B0606020202030204" pitchFamily="34" charset="0"/>
        <a:ea typeface="+mn-ea"/>
        <a:cs typeface="+mn-cs"/>
      </a:defRPr>
    </a:lvl5pPr>
    <a:lvl6pPr marL="2286000" algn="l" defTabSz="914400" rtl="0" eaLnBrk="1" latinLnBrk="0" hangingPunct="1">
      <a:defRPr sz="2800" b="1" kern="1200">
        <a:solidFill>
          <a:srgbClr val="990033"/>
        </a:solidFill>
        <a:latin typeface="Arial Narrow" panose="020B0606020202030204" pitchFamily="34" charset="0"/>
        <a:ea typeface="+mn-ea"/>
        <a:cs typeface="+mn-cs"/>
      </a:defRPr>
    </a:lvl6pPr>
    <a:lvl7pPr marL="2743200" algn="l" defTabSz="914400" rtl="0" eaLnBrk="1" latinLnBrk="0" hangingPunct="1">
      <a:defRPr sz="2800" b="1" kern="1200">
        <a:solidFill>
          <a:srgbClr val="990033"/>
        </a:solidFill>
        <a:latin typeface="Arial Narrow" panose="020B0606020202030204" pitchFamily="34" charset="0"/>
        <a:ea typeface="+mn-ea"/>
        <a:cs typeface="+mn-cs"/>
      </a:defRPr>
    </a:lvl7pPr>
    <a:lvl8pPr marL="3200400" algn="l" defTabSz="914400" rtl="0" eaLnBrk="1" latinLnBrk="0" hangingPunct="1">
      <a:defRPr sz="2800" b="1" kern="1200">
        <a:solidFill>
          <a:srgbClr val="990033"/>
        </a:solidFill>
        <a:latin typeface="Arial Narrow" panose="020B0606020202030204" pitchFamily="34" charset="0"/>
        <a:ea typeface="+mn-ea"/>
        <a:cs typeface="+mn-cs"/>
      </a:defRPr>
    </a:lvl8pPr>
    <a:lvl9pPr marL="3657600" algn="l" defTabSz="914400" rtl="0" eaLnBrk="1" latinLnBrk="0" hangingPunct="1">
      <a:defRPr sz="2800" b="1" kern="1200">
        <a:solidFill>
          <a:srgbClr val="990033"/>
        </a:solidFill>
        <a:latin typeface="Arial Narrow" panose="020B0606020202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32">
          <p15:clr>
            <a:srgbClr val="A4A3A4"/>
          </p15:clr>
        </p15:guide>
        <p15:guide id="2" pos="221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6600"/>
    <a:srgbClr val="990033"/>
    <a:srgbClr val="339966"/>
    <a:srgbClr val="FF00FF"/>
    <a:srgbClr val="CC0066"/>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2645" autoAdjust="0"/>
    <p:restoredTop sz="90279" autoAdjust="0"/>
  </p:normalViewPr>
  <p:slideViewPr>
    <p:cSldViewPr>
      <p:cViewPr varScale="1">
        <p:scale>
          <a:sx n="103" d="100"/>
          <a:sy n="103" d="100"/>
        </p:scale>
        <p:origin x="1452" y="102"/>
      </p:cViewPr>
      <p:guideLst>
        <p:guide orient="horz" pos="2160"/>
        <p:guide pos="2880"/>
      </p:guideLst>
    </p:cSldViewPr>
  </p:slideViewPr>
  <p:outlineViewPr>
    <p:cViewPr>
      <p:scale>
        <a:sx n="33" d="100"/>
        <a:sy n="33" d="100"/>
      </p:scale>
      <p:origin x="48" y="1764"/>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1" d="100"/>
          <a:sy n="81" d="100"/>
        </p:scale>
        <p:origin x="-1998" y="-78"/>
      </p:cViewPr>
      <p:guideLst>
        <p:guide orient="horz" pos="2932"/>
        <p:guide pos="2212"/>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1314" name="Rectangle 2">
            <a:extLst>
              <a:ext uri="{FF2B5EF4-FFF2-40B4-BE49-F238E27FC236}">
                <a16:creationId xmlns:a16="http://schemas.microsoft.com/office/drawing/2014/main" id="{D54BFCBB-CC55-4029-9056-0EF0482092BF}"/>
              </a:ext>
            </a:extLst>
          </p:cNvPr>
          <p:cNvSpPr>
            <a:spLocks noGrp="1" noChangeArrowheads="1"/>
          </p:cNvSpPr>
          <p:nvPr>
            <p:ph type="hdr" sz="quarter"/>
          </p:nvPr>
        </p:nvSpPr>
        <p:spPr bwMode="auto">
          <a:xfrm>
            <a:off x="0" y="0"/>
            <a:ext cx="3043238" cy="465138"/>
          </a:xfrm>
          <a:prstGeom prst="rect">
            <a:avLst/>
          </a:prstGeom>
          <a:noFill/>
          <a:ln w="9525">
            <a:noFill/>
            <a:miter lim="800000"/>
            <a:headEnd/>
            <a:tailEnd/>
          </a:ln>
          <a:effectLst/>
        </p:spPr>
        <p:txBody>
          <a:bodyPr vert="horz" wrap="square" lIns="93479" tIns="46740" rIns="93479" bIns="46740" numCol="1" anchor="t" anchorCtr="0" compatLnSpc="1">
            <a:prstTxWarp prst="textNoShape">
              <a:avLst/>
            </a:prstTxWarp>
          </a:bodyPr>
          <a:lstStyle>
            <a:lvl1pPr>
              <a:defRPr sz="1200" b="0">
                <a:solidFill>
                  <a:schemeClr val="tx1"/>
                </a:solidFill>
                <a:latin typeface="Times New Roman" pitchFamily="18" charset="0"/>
              </a:defRPr>
            </a:lvl1pPr>
          </a:lstStyle>
          <a:p>
            <a:pPr>
              <a:defRPr/>
            </a:pPr>
            <a:endParaRPr lang="en-US"/>
          </a:p>
        </p:txBody>
      </p:sp>
      <p:sp>
        <p:nvSpPr>
          <p:cNvPr id="141315" name="Rectangle 3">
            <a:extLst>
              <a:ext uri="{FF2B5EF4-FFF2-40B4-BE49-F238E27FC236}">
                <a16:creationId xmlns:a16="http://schemas.microsoft.com/office/drawing/2014/main" id="{D7E38760-D4C4-4034-B961-CFC5613E610C}"/>
              </a:ext>
            </a:extLst>
          </p:cNvPr>
          <p:cNvSpPr>
            <a:spLocks noGrp="1" noChangeArrowheads="1"/>
          </p:cNvSpPr>
          <p:nvPr>
            <p:ph type="dt" sz="quarter" idx="1"/>
          </p:nvPr>
        </p:nvSpPr>
        <p:spPr bwMode="auto">
          <a:xfrm>
            <a:off x="3979863" y="0"/>
            <a:ext cx="3043237" cy="465138"/>
          </a:xfrm>
          <a:prstGeom prst="rect">
            <a:avLst/>
          </a:prstGeom>
          <a:noFill/>
          <a:ln w="9525">
            <a:noFill/>
            <a:miter lim="800000"/>
            <a:headEnd/>
            <a:tailEnd/>
          </a:ln>
          <a:effectLst/>
        </p:spPr>
        <p:txBody>
          <a:bodyPr vert="horz" wrap="square" lIns="93479" tIns="46740" rIns="93479" bIns="46740" numCol="1" anchor="t" anchorCtr="0" compatLnSpc="1">
            <a:prstTxWarp prst="textNoShape">
              <a:avLst/>
            </a:prstTxWarp>
          </a:bodyPr>
          <a:lstStyle>
            <a:lvl1pPr algn="r">
              <a:defRPr sz="1200" b="0">
                <a:solidFill>
                  <a:schemeClr val="tx1"/>
                </a:solidFill>
                <a:latin typeface="Times New Roman" pitchFamily="18" charset="0"/>
              </a:defRPr>
            </a:lvl1pPr>
          </a:lstStyle>
          <a:p>
            <a:pPr>
              <a:defRPr/>
            </a:pPr>
            <a:endParaRPr lang="en-US"/>
          </a:p>
        </p:txBody>
      </p:sp>
      <p:sp>
        <p:nvSpPr>
          <p:cNvPr id="141316" name="Rectangle 4">
            <a:extLst>
              <a:ext uri="{FF2B5EF4-FFF2-40B4-BE49-F238E27FC236}">
                <a16:creationId xmlns:a16="http://schemas.microsoft.com/office/drawing/2014/main" id="{C413B5A8-4F72-4080-B103-5331461415F4}"/>
              </a:ext>
            </a:extLst>
          </p:cNvPr>
          <p:cNvSpPr>
            <a:spLocks noGrp="1" noChangeArrowheads="1"/>
          </p:cNvSpPr>
          <p:nvPr>
            <p:ph type="ftr" sz="quarter" idx="2"/>
          </p:nvPr>
        </p:nvSpPr>
        <p:spPr bwMode="auto">
          <a:xfrm>
            <a:off x="0" y="8843963"/>
            <a:ext cx="3043238" cy="465137"/>
          </a:xfrm>
          <a:prstGeom prst="rect">
            <a:avLst/>
          </a:prstGeom>
          <a:noFill/>
          <a:ln w="9525">
            <a:noFill/>
            <a:miter lim="800000"/>
            <a:headEnd/>
            <a:tailEnd/>
          </a:ln>
          <a:effectLst/>
        </p:spPr>
        <p:txBody>
          <a:bodyPr vert="horz" wrap="square" lIns="93479" tIns="46740" rIns="93479" bIns="46740" numCol="1" anchor="b" anchorCtr="0" compatLnSpc="1">
            <a:prstTxWarp prst="textNoShape">
              <a:avLst/>
            </a:prstTxWarp>
          </a:bodyPr>
          <a:lstStyle>
            <a:lvl1pPr>
              <a:defRPr sz="1200" b="0">
                <a:solidFill>
                  <a:schemeClr val="tx1"/>
                </a:solidFill>
                <a:latin typeface="Times New Roman" pitchFamily="18" charset="0"/>
              </a:defRPr>
            </a:lvl1pPr>
          </a:lstStyle>
          <a:p>
            <a:pPr>
              <a:defRPr/>
            </a:pPr>
            <a:endParaRPr lang="en-US"/>
          </a:p>
        </p:txBody>
      </p:sp>
      <p:sp>
        <p:nvSpPr>
          <p:cNvPr id="141317" name="Rectangle 5">
            <a:extLst>
              <a:ext uri="{FF2B5EF4-FFF2-40B4-BE49-F238E27FC236}">
                <a16:creationId xmlns:a16="http://schemas.microsoft.com/office/drawing/2014/main" id="{EA7FBD57-87F1-4B44-BB32-7B18B160D1EF}"/>
              </a:ext>
            </a:extLst>
          </p:cNvPr>
          <p:cNvSpPr>
            <a:spLocks noGrp="1" noChangeArrowheads="1"/>
          </p:cNvSpPr>
          <p:nvPr>
            <p:ph type="sldNum" sz="quarter" idx="3"/>
          </p:nvPr>
        </p:nvSpPr>
        <p:spPr bwMode="auto">
          <a:xfrm>
            <a:off x="3979863" y="8843963"/>
            <a:ext cx="3043237" cy="465137"/>
          </a:xfrm>
          <a:prstGeom prst="rect">
            <a:avLst/>
          </a:prstGeom>
          <a:noFill/>
          <a:ln w="9525">
            <a:noFill/>
            <a:miter lim="800000"/>
            <a:headEnd/>
            <a:tailEnd/>
          </a:ln>
          <a:effectLst/>
        </p:spPr>
        <p:txBody>
          <a:bodyPr vert="horz" wrap="square" lIns="93479" tIns="46740" rIns="93479" bIns="46740" numCol="1" anchor="b" anchorCtr="0" compatLnSpc="1">
            <a:prstTxWarp prst="textNoShape">
              <a:avLst/>
            </a:prstTxWarp>
          </a:bodyPr>
          <a:lstStyle>
            <a:lvl1pPr algn="r">
              <a:defRPr sz="1200" b="0">
                <a:solidFill>
                  <a:schemeClr val="tx1"/>
                </a:solidFill>
                <a:latin typeface="Times New Roman" panose="02020603050405020304" pitchFamily="18" charset="0"/>
              </a:defRPr>
            </a:lvl1pPr>
          </a:lstStyle>
          <a:p>
            <a:fld id="{957B3F41-7BE7-486D-85AE-062158C9D304}" type="slidenum">
              <a:rPr lang="en-US" altLang="en-US"/>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617ACA0-E012-4151-91F2-867FDE86F830}"/>
              </a:ext>
            </a:extLst>
          </p:cNvPr>
          <p:cNvSpPr>
            <a:spLocks noGrp="1"/>
          </p:cNvSpPr>
          <p:nvPr>
            <p:ph type="hdr" sz="quarter"/>
          </p:nvPr>
        </p:nvSpPr>
        <p:spPr>
          <a:xfrm>
            <a:off x="0" y="0"/>
            <a:ext cx="3043238" cy="465138"/>
          </a:xfrm>
          <a:prstGeom prst="rect">
            <a:avLst/>
          </a:prstGeom>
        </p:spPr>
        <p:txBody>
          <a:bodyPr vert="horz" lIns="93479" tIns="46740" rIns="93479" bIns="46740" rtlCol="0"/>
          <a:lstStyle>
            <a:lvl1pPr algn="l">
              <a:defRPr sz="1200"/>
            </a:lvl1pPr>
          </a:lstStyle>
          <a:p>
            <a:pPr>
              <a:defRPr/>
            </a:pPr>
            <a:endParaRPr lang="en-US"/>
          </a:p>
        </p:txBody>
      </p:sp>
      <p:sp>
        <p:nvSpPr>
          <p:cNvPr id="3" name="Date Placeholder 2">
            <a:extLst>
              <a:ext uri="{FF2B5EF4-FFF2-40B4-BE49-F238E27FC236}">
                <a16:creationId xmlns:a16="http://schemas.microsoft.com/office/drawing/2014/main" id="{A0AAEAFB-DAF3-409F-91A6-3195FC05CF2E}"/>
              </a:ext>
            </a:extLst>
          </p:cNvPr>
          <p:cNvSpPr>
            <a:spLocks noGrp="1"/>
          </p:cNvSpPr>
          <p:nvPr>
            <p:ph type="dt" idx="1"/>
          </p:nvPr>
        </p:nvSpPr>
        <p:spPr>
          <a:xfrm>
            <a:off x="3978275" y="0"/>
            <a:ext cx="3043238" cy="465138"/>
          </a:xfrm>
          <a:prstGeom prst="rect">
            <a:avLst/>
          </a:prstGeom>
        </p:spPr>
        <p:txBody>
          <a:bodyPr vert="horz" lIns="93479" tIns="46740" rIns="93479" bIns="46740" rtlCol="0"/>
          <a:lstStyle>
            <a:lvl1pPr algn="r">
              <a:defRPr sz="1200"/>
            </a:lvl1pPr>
          </a:lstStyle>
          <a:p>
            <a:pPr>
              <a:defRPr/>
            </a:pPr>
            <a:fld id="{4B9033C6-8C7C-43FC-8F2A-0141FDBAD480}" type="datetimeFigureOut">
              <a:rPr lang="en-US"/>
              <a:pPr>
                <a:defRPr/>
              </a:pPr>
              <a:t>2/5/2021</a:t>
            </a:fld>
            <a:endParaRPr lang="en-US" dirty="0"/>
          </a:p>
        </p:txBody>
      </p:sp>
      <p:sp>
        <p:nvSpPr>
          <p:cNvPr id="4" name="Slide Image Placeholder 3">
            <a:extLst>
              <a:ext uri="{FF2B5EF4-FFF2-40B4-BE49-F238E27FC236}">
                <a16:creationId xmlns:a16="http://schemas.microsoft.com/office/drawing/2014/main" id="{29ABE006-5642-420A-9672-F5D1617C30DC}"/>
              </a:ext>
            </a:extLst>
          </p:cNvPr>
          <p:cNvSpPr>
            <a:spLocks noGrp="1" noRot="1" noChangeAspect="1"/>
          </p:cNvSpPr>
          <p:nvPr>
            <p:ph type="sldImg" idx="2"/>
          </p:nvPr>
        </p:nvSpPr>
        <p:spPr>
          <a:xfrm>
            <a:off x="1185863" y="698500"/>
            <a:ext cx="4651375" cy="3489325"/>
          </a:xfrm>
          <a:prstGeom prst="rect">
            <a:avLst/>
          </a:prstGeom>
          <a:noFill/>
          <a:ln w="12700">
            <a:solidFill>
              <a:prstClr val="black"/>
            </a:solidFill>
          </a:ln>
        </p:spPr>
        <p:txBody>
          <a:bodyPr vert="horz" lIns="93479" tIns="46740" rIns="93479" bIns="46740" rtlCol="0" anchor="ctr"/>
          <a:lstStyle/>
          <a:p>
            <a:pPr lvl="0"/>
            <a:endParaRPr lang="en-US" noProof="0" dirty="0"/>
          </a:p>
        </p:txBody>
      </p:sp>
      <p:sp>
        <p:nvSpPr>
          <p:cNvPr id="5" name="Notes Placeholder 4">
            <a:extLst>
              <a:ext uri="{FF2B5EF4-FFF2-40B4-BE49-F238E27FC236}">
                <a16:creationId xmlns:a16="http://schemas.microsoft.com/office/drawing/2014/main" id="{8DDCAA96-2CB7-417F-9806-5A7B764821F1}"/>
              </a:ext>
            </a:extLst>
          </p:cNvPr>
          <p:cNvSpPr>
            <a:spLocks noGrp="1"/>
          </p:cNvSpPr>
          <p:nvPr>
            <p:ph type="body" sz="quarter" idx="3"/>
          </p:nvPr>
        </p:nvSpPr>
        <p:spPr>
          <a:xfrm>
            <a:off x="701675" y="4421188"/>
            <a:ext cx="5619750" cy="4189412"/>
          </a:xfrm>
          <a:prstGeom prst="rect">
            <a:avLst/>
          </a:prstGeom>
        </p:spPr>
        <p:txBody>
          <a:bodyPr vert="horz" lIns="93479" tIns="46740" rIns="93479" bIns="4674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D780AD8D-4EC8-43C8-8E57-4F9DAA8D196A}"/>
              </a:ext>
            </a:extLst>
          </p:cNvPr>
          <p:cNvSpPr>
            <a:spLocks noGrp="1"/>
          </p:cNvSpPr>
          <p:nvPr>
            <p:ph type="ftr" sz="quarter" idx="4"/>
          </p:nvPr>
        </p:nvSpPr>
        <p:spPr>
          <a:xfrm>
            <a:off x="0" y="8842375"/>
            <a:ext cx="3043238" cy="465138"/>
          </a:xfrm>
          <a:prstGeom prst="rect">
            <a:avLst/>
          </a:prstGeom>
        </p:spPr>
        <p:txBody>
          <a:bodyPr vert="horz" lIns="93479" tIns="46740" rIns="93479" bIns="46740" rtlCol="0" anchor="b"/>
          <a:lstStyle>
            <a:lvl1pPr algn="l">
              <a:defRPr sz="1200"/>
            </a:lvl1pPr>
          </a:lstStyle>
          <a:p>
            <a:pPr>
              <a:defRPr/>
            </a:pPr>
            <a:endParaRPr lang="en-US"/>
          </a:p>
        </p:txBody>
      </p:sp>
      <p:sp>
        <p:nvSpPr>
          <p:cNvPr id="7" name="Slide Number Placeholder 6">
            <a:extLst>
              <a:ext uri="{FF2B5EF4-FFF2-40B4-BE49-F238E27FC236}">
                <a16:creationId xmlns:a16="http://schemas.microsoft.com/office/drawing/2014/main" id="{9ED11722-FA0A-472E-A5CC-59FE97108056}"/>
              </a:ext>
            </a:extLst>
          </p:cNvPr>
          <p:cNvSpPr>
            <a:spLocks noGrp="1"/>
          </p:cNvSpPr>
          <p:nvPr>
            <p:ph type="sldNum" sz="quarter" idx="5"/>
          </p:nvPr>
        </p:nvSpPr>
        <p:spPr>
          <a:xfrm>
            <a:off x="3978275" y="8842375"/>
            <a:ext cx="3043238" cy="465138"/>
          </a:xfrm>
          <a:prstGeom prst="rect">
            <a:avLst/>
          </a:prstGeom>
        </p:spPr>
        <p:txBody>
          <a:bodyPr vert="horz" wrap="square" lIns="93479" tIns="46740" rIns="93479" bIns="46740" numCol="1" anchor="b" anchorCtr="0" compatLnSpc="1">
            <a:prstTxWarp prst="textNoShape">
              <a:avLst/>
            </a:prstTxWarp>
          </a:bodyPr>
          <a:lstStyle>
            <a:lvl1pPr algn="r">
              <a:defRPr sz="1200"/>
            </a:lvl1pPr>
          </a:lstStyle>
          <a:p>
            <a:fld id="{EF83AA09-7F22-4074-85DC-E7EC64971FAA}"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a:extLst>
              <a:ext uri="{FF2B5EF4-FFF2-40B4-BE49-F238E27FC236}">
                <a16:creationId xmlns:a16="http://schemas.microsoft.com/office/drawing/2014/main" id="{D0229CC0-DFFC-4557-BC84-1DC7302433E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a:extLst>
              <a:ext uri="{FF2B5EF4-FFF2-40B4-BE49-F238E27FC236}">
                <a16:creationId xmlns:a16="http://schemas.microsoft.com/office/drawing/2014/main" id="{DA0E3FD5-6A98-4676-92A5-2152E12673A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6324" name="Slide Number Placeholder 3">
            <a:extLst>
              <a:ext uri="{FF2B5EF4-FFF2-40B4-BE49-F238E27FC236}">
                <a16:creationId xmlns:a16="http://schemas.microsoft.com/office/drawing/2014/main" id="{27E7D791-8B8B-4028-9076-21C95EF27ED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DD744E80-5E1E-4877-9D01-0412412B4B86}" type="slidenum">
              <a:rPr lang="en-US" altLang="en-US" sz="1200"/>
              <a:pPr eaLnBrk="1" hangingPunct="1"/>
              <a:t>1</a:t>
            </a:fld>
            <a:endParaRPr lang="en-US" altLang="en-US" sz="120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a:extLst>
              <a:ext uri="{FF2B5EF4-FFF2-40B4-BE49-F238E27FC236}">
                <a16:creationId xmlns:a16="http://schemas.microsoft.com/office/drawing/2014/main" id="{77D7DCE1-3A2D-4037-84BD-2502F6D3DAC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9" name="Notes Placeholder 2">
            <a:extLst>
              <a:ext uri="{FF2B5EF4-FFF2-40B4-BE49-F238E27FC236}">
                <a16:creationId xmlns:a16="http://schemas.microsoft.com/office/drawing/2014/main" id="{B94532D0-11E1-4FC2-BA57-FBAAAD8DC5F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5540" name="Slide Number Placeholder 3">
            <a:extLst>
              <a:ext uri="{FF2B5EF4-FFF2-40B4-BE49-F238E27FC236}">
                <a16:creationId xmlns:a16="http://schemas.microsoft.com/office/drawing/2014/main" id="{EB109382-CE4B-4393-8EFE-B32BE9FD69B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B77CDAE3-CBF3-45DD-893B-83B4432C1512}" type="slidenum">
              <a:rPr lang="en-US" altLang="en-US" sz="1200"/>
              <a:pPr eaLnBrk="1" hangingPunct="1"/>
              <a:t>10</a:t>
            </a:fld>
            <a:endParaRPr lang="en-US" altLang="en-US" sz="120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a:extLst>
              <a:ext uri="{FF2B5EF4-FFF2-40B4-BE49-F238E27FC236}">
                <a16:creationId xmlns:a16="http://schemas.microsoft.com/office/drawing/2014/main" id="{6CE76FD8-6CC4-4559-A406-C013EC27E08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a:extLst>
              <a:ext uri="{FF2B5EF4-FFF2-40B4-BE49-F238E27FC236}">
                <a16:creationId xmlns:a16="http://schemas.microsoft.com/office/drawing/2014/main" id="{40BFB977-B059-43C0-B12A-8052649832E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6564" name="Slide Number Placeholder 3">
            <a:extLst>
              <a:ext uri="{FF2B5EF4-FFF2-40B4-BE49-F238E27FC236}">
                <a16:creationId xmlns:a16="http://schemas.microsoft.com/office/drawing/2014/main" id="{18CFBF5C-F478-4716-8C62-4C7CF016A1D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CB7836BA-56EE-40D0-A63D-3F8B68A6F052}" type="slidenum">
              <a:rPr lang="en-US" altLang="en-US" sz="1200"/>
              <a:pPr eaLnBrk="1" hangingPunct="1"/>
              <a:t>11</a:t>
            </a:fld>
            <a:endParaRPr lang="en-US" altLang="en-US" sz="120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a:extLst>
              <a:ext uri="{FF2B5EF4-FFF2-40B4-BE49-F238E27FC236}">
                <a16:creationId xmlns:a16="http://schemas.microsoft.com/office/drawing/2014/main" id="{F77B451A-5FB5-4610-A641-57BCFB6DE49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7" name="Notes Placeholder 2">
            <a:extLst>
              <a:ext uri="{FF2B5EF4-FFF2-40B4-BE49-F238E27FC236}">
                <a16:creationId xmlns:a16="http://schemas.microsoft.com/office/drawing/2014/main" id="{0A0C1D7D-0316-45D5-B891-49B680CB740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7588" name="Slide Number Placeholder 3">
            <a:extLst>
              <a:ext uri="{FF2B5EF4-FFF2-40B4-BE49-F238E27FC236}">
                <a16:creationId xmlns:a16="http://schemas.microsoft.com/office/drawing/2014/main" id="{2938BD72-880A-44A0-95A5-CAEA817A212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A392F535-526A-4E7F-933E-AA41F649E5C1}" type="slidenum">
              <a:rPr lang="en-US" altLang="en-US" sz="1200"/>
              <a:pPr eaLnBrk="1" hangingPunct="1"/>
              <a:t>12</a:t>
            </a:fld>
            <a:endParaRPr lang="en-US" altLang="en-US" sz="120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a:extLst>
              <a:ext uri="{FF2B5EF4-FFF2-40B4-BE49-F238E27FC236}">
                <a16:creationId xmlns:a16="http://schemas.microsoft.com/office/drawing/2014/main" id="{8D34D46B-522E-43BF-9002-73499079FDB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a:extLst>
              <a:ext uri="{FF2B5EF4-FFF2-40B4-BE49-F238E27FC236}">
                <a16:creationId xmlns:a16="http://schemas.microsoft.com/office/drawing/2014/main" id="{CE76350E-C8F7-44EB-9B69-134EF5305B9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8612" name="Slide Number Placeholder 3">
            <a:extLst>
              <a:ext uri="{FF2B5EF4-FFF2-40B4-BE49-F238E27FC236}">
                <a16:creationId xmlns:a16="http://schemas.microsoft.com/office/drawing/2014/main" id="{FC9A56DB-FFAA-43D2-8C36-8A220160B1A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EA9DF904-287B-47D7-842D-D303BB5027AB}" type="slidenum">
              <a:rPr lang="en-US" altLang="en-US" sz="1200"/>
              <a:pPr eaLnBrk="1" hangingPunct="1"/>
              <a:t>13</a:t>
            </a:fld>
            <a:endParaRPr lang="en-US" altLang="en-US" sz="120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a:extLst>
              <a:ext uri="{FF2B5EF4-FFF2-40B4-BE49-F238E27FC236}">
                <a16:creationId xmlns:a16="http://schemas.microsoft.com/office/drawing/2014/main" id="{65CB3E7C-DDAF-42A4-8C1E-0A96008D093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635" name="Notes Placeholder 2">
            <a:extLst>
              <a:ext uri="{FF2B5EF4-FFF2-40B4-BE49-F238E27FC236}">
                <a16:creationId xmlns:a16="http://schemas.microsoft.com/office/drawing/2014/main" id="{1F2002CC-A9F1-4EBE-9931-F6728E1F51F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9636" name="Slide Number Placeholder 3">
            <a:extLst>
              <a:ext uri="{FF2B5EF4-FFF2-40B4-BE49-F238E27FC236}">
                <a16:creationId xmlns:a16="http://schemas.microsoft.com/office/drawing/2014/main" id="{4F96DD86-E54E-4E3A-AC2D-3B3CEC34EA3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EA8A00C9-2B49-48A3-B659-167D7CB9AF4C}" type="slidenum">
              <a:rPr lang="en-US" altLang="en-US" sz="1200"/>
              <a:pPr eaLnBrk="1" hangingPunct="1"/>
              <a:t>14</a:t>
            </a:fld>
            <a:endParaRPr lang="en-US" altLang="en-US" sz="120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a:extLst>
              <a:ext uri="{FF2B5EF4-FFF2-40B4-BE49-F238E27FC236}">
                <a16:creationId xmlns:a16="http://schemas.microsoft.com/office/drawing/2014/main" id="{D1734419-1A40-4E3A-8B00-BE5AA55A0E5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Notes Placeholder 2">
            <a:extLst>
              <a:ext uri="{FF2B5EF4-FFF2-40B4-BE49-F238E27FC236}">
                <a16:creationId xmlns:a16="http://schemas.microsoft.com/office/drawing/2014/main" id="{B3F82D15-180D-409B-816D-06156717ABE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0660" name="Slide Number Placeholder 3">
            <a:extLst>
              <a:ext uri="{FF2B5EF4-FFF2-40B4-BE49-F238E27FC236}">
                <a16:creationId xmlns:a16="http://schemas.microsoft.com/office/drawing/2014/main" id="{DCE90368-7909-4012-8569-BD83B8E99F7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E2D0AC8A-2109-4643-A8FF-CF7373680228}" type="slidenum">
              <a:rPr lang="en-US" altLang="en-US" sz="1200"/>
              <a:pPr eaLnBrk="1" hangingPunct="1"/>
              <a:t>15</a:t>
            </a:fld>
            <a:endParaRPr lang="en-US" altLang="en-US" sz="120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a:extLst>
              <a:ext uri="{FF2B5EF4-FFF2-40B4-BE49-F238E27FC236}">
                <a16:creationId xmlns:a16="http://schemas.microsoft.com/office/drawing/2014/main" id="{3CB575B3-CD1E-4066-AE24-9926225EE5A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683" name="Notes Placeholder 2">
            <a:extLst>
              <a:ext uri="{FF2B5EF4-FFF2-40B4-BE49-F238E27FC236}">
                <a16:creationId xmlns:a16="http://schemas.microsoft.com/office/drawing/2014/main" id="{B6C446AE-7A85-43F0-9DF2-8E48ED961BF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1684" name="Slide Number Placeholder 3">
            <a:extLst>
              <a:ext uri="{FF2B5EF4-FFF2-40B4-BE49-F238E27FC236}">
                <a16:creationId xmlns:a16="http://schemas.microsoft.com/office/drawing/2014/main" id="{57A3EB8E-6F60-46BA-ABCA-A297BC0FD4F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E489346C-9B8B-42E6-9EBC-49A34AB9B86E}" type="slidenum">
              <a:rPr lang="en-US" altLang="en-US" sz="1200"/>
              <a:pPr eaLnBrk="1" hangingPunct="1"/>
              <a:t>16</a:t>
            </a:fld>
            <a:endParaRPr lang="en-US" altLang="en-US" sz="120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a:extLst>
              <a:ext uri="{FF2B5EF4-FFF2-40B4-BE49-F238E27FC236}">
                <a16:creationId xmlns:a16="http://schemas.microsoft.com/office/drawing/2014/main" id="{591A946D-4437-41AD-9FB9-404171D6315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7" name="Notes Placeholder 2">
            <a:extLst>
              <a:ext uri="{FF2B5EF4-FFF2-40B4-BE49-F238E27FC236}">
                <a16:creationId xmlns:a16="http://schemas.microsoft.com/office/drawing/2014/main" id="{A1C6BC4F-F8F9-45F9-8DC8-8D313D410DD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2708" name="Slide Number Placeholder 3">
            <a:extLst>
              <a:ext uri="{FF2B5EF4-FFF2-40B4-BE49-F238E27FC236}">
                <a16:creationId xmlns:a16="http://schemas.microsoft.com/office/drawing/2014/main" id="{E1973087-B916-4C3E-A83F-FB488D25256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294F63A5-0ECC-4A7F-B137-BA0BBBD4A249}" type="slidenum">
              <a:rPr lang="en-US" altLang="en-US" sz="1200"/>
              <a:pPr eaLnBrk="1" hangingPunct="1"/>
              <a:t>17</a:t>
            </a:fld>
            <a:endParaRPr lang="en-US" altLang="en-US" sz="120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a:extLst>
              <a:ext uri="{FF2B5EF4-FFF2-40B4-BE49-F238E27FC236}">
                <a16:creationId xmlns:a16="http://schemas.microsoft.com/office/drawing/2014/main" id="{00D3DAB8-2D65-4092-ABD1-7E72C1ED152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3731" name="Notes Placeholder 2">
            <a:extLst>
              <a:ext uri="{FF2B5EF4-FFF2-40B4-BE49-F238E27FC236}">
                <a16:creationId xmlns:a16="http://schemas.microsoft.com/office/drawing/2014/main" id="{7DC74DC3-CA95-45E2-82EC-B4059E39F31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3732" name="Slide Number Placeholder 3">
            <a:extLst>
              <a:ext uri="{FF2B5EF4-FFF2-40B4-BE49-F238E27FC236}">
                <a16:creationId xmlns:a16="http://schemas.microsoft.com/office/drawing/2014/main" id="{807ADCE7-4942-47CC-BB3B-B391FA9F0B3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91C19EA2-9774-4998-89A4-30F899808DC5}" type="slidenum">
              <a:rPr lang="en-US" altLang="en-US" sz="1200"/>
              <a:pPr eaLnBrk="1" hangingPunct="1"/>
              <a:t>18</a:t>
            </a:fld>
            <a:endParaRPr lang="en-US" altLang="en-US" sz="120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a:extLst>
              <a:ext uri="{FF2B5EF4-FFF2-40B4-BE49-F238E27FC236}">
                <a16:creationId xmlns:a16="http://schemas.microsoft.com/office/drawing/2014/main" id="{899C0AA3-712B-4F22-A031-F817F3D9E27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5" name="Notes Placeholder 2">
            <a:extLst>
              <a:ext uri="{FF2B5EF4-FFF2-40B4-BE49-F238E27FC236}">
                <a16:creationId xmlns:a16="http://schemas.microsoft.com/office/drawing/2014/main" id="{C30D1FE0-7E18-448C-8352-0F4CC14DFD6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4756" name="Slide Number Placeholder 3">
            <a:extLst>
              <a:ext uri="{FF2B5EF4-FFF2-40B4-BE49-F238E27FC236}">
                <a16:creationId xmlns:a16="http://schemas.microsoft.com/office/drawing/2014/main" id="{ABADE980-0157-4B94-BC48-39C5D81D301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5D55464A-F6C7-4F88-AB83-9D0D3D1E0163}" type="slidenum">
              <a:rPr lang="en-US" altLang="en-US" sz="1200"/>
              <a:pPr eaLnBrk="1" hangingPunct="1"/>
              <a:t>19</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a:extLst>
              <a:ext uri="{FF2B5EF4-FFF2-40B4-BE49-F238E27FC236}">
                <a16:creationId xmlns:a16="http://schemas.microsoft.com/office/drawing/2014/main" id="{A0C7C005-DA2F-4E70-A738-0B8F7520766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Notes Placeholder 2">
            <a:extLst>
              <a:ext uri="{FF2B5EF4-FFF2-40B4-BE49-F238E27FC236}">
                <a16:creationId xmlns:a16="http://schemas.microsoft.com/office/drawing/2014/main" id="{2892C5B4-2808-4CAB-9F56-A9DB0672F5E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7348" name="Slide Number Placeholder 3">
            <a:extLst>
              <a:ext uri="{FF2B5EF4-FFF2-40B4-BE49-F238E27FC236}">
                <a16:creationId xmlns:a16="http://schemas.microsoft.com/office/drawing/2014/main" id="{30605719-D7AF-4B7B-8EDE-0D1A09A9882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89501477-8402-4597-B21F-5293F0D3BCB6}" type="slidenum">
              <a:rPr lang="en-US" altLang="en-US" sz="1200"/>
              <a:pPr eaLnBrk="1" hangingPunct="1"/>
              <a:t>2</a:t>
            </a:fld>
            <a:endParaRPr lang="en-US" altLang="en-US" sz="120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a:extLst>
              <a:ext uri="{FF2B5EF4-FFF2-40B4-BE49-F238E27FC236}">
                <a16:creationId xmlns:a16="http://schemas.microsoft.com/office/drawing/2014/main" id="{52779F59-A0A9-4893-8605-B3684D7B61D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5779" name="Notes Placeholder 2">
            <a:extLst>
              <a:ext uri="{FF2B5EF4-FFF2-40B4-BE49-F238E27FC236}">
                <a16:creationId xmlns:a16="http://schemas.microsoft.com/office/drawing/2014/main" id="{EE507DE8-A3C3-4152-B1DE-DED658E393A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5780" name="Slide Number Placeholder 3">
            <a:extLst>
              <a:ext uri="{FF2B5EF4-FFF2-40B4-BE49-F238E27FC236}">
                <a16:creationId xmlns:a16="http://schemas.microsoft.com/office/drawing/2014/main" id="{E00193CA-D6F7-468F-BD02-F7EB87B5E76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1BB3037F-7F86-4415-8B2A-AC70F03480EA}" type="slidenum">
              <a:rPr lang="en-US" altLang="en-US" sz="1200"/>
              <a:pPr eaLnBrk="1" hangingPunct="1"/>
              <a:t>20</a:t>
            </a:fld>
            <a:endParaRPr lang="en-US" altLang="en-US" sz="120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a:extLst>
              <a:ext uri="{FF2B5EF4-FFF2-40B4-BE49-F238E27FC236}">
                <a16:creationId xmlns:a16="http://schemas.microsoft.com/office/drawing/2014/main" id="{2DD7DDFE-E5B1-44CA-94A8-FD773778524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6803" name="Notes Placeholder 2">
            <a:extLst>
              <a:ext uri="{FF2B5EF4-FFF2-40B4-BE49-F238E27FC236}">
                <a16:creationId xmlns:a16="http://schemas.microsoft.com/office/drawing/2014/main" id="{D3EF486B-867B-4B3C-B24A-E40628BB27A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6804" name="Slide Number Placeholder 3">
            <a:extLst>
              <a:ext uri="{FF2B5EF4-FFF2-40B4-BE49-F238E27FC236}">
                <a16:creationId xmlns:a16="http://schemas.microsoft.com/office/drawing/2014/main" id="{7AA4B369-59F8-4F48-87EF-DEE433E6D96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21BF7C4D-CA97-4581-B936-CD263A3E7276}" type="slidenum">
              <a:rPr lang="en-US" altLang="en-US" sz="1200"/>
              <a:pPr eaLnBrk="1" hangingPunct="1"/>
              <a:t>21</a:t>
            </a:fld>
            <a:endParaRPr lang="en-US" altLang="en-US" sz="120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a:extLst>
              <a:ext uri="{FF2B5EF4-FFF2-40B4-BE49-F238E27FC236}">
                <a16:creationId xmlns:a16="http://schemas.microsoft.com/office/drawing/2014/main" id="{611CB968-8400-4690-8FD2-CAC9AC1D344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7827" name="Notes Placeholder 2">
            <a:extLst>
              <a:ext uri="{FF2B5EF4-FFF2-40B4-BE49-F238E27FC236}">
                <a16:creationId xmlns:a16="http://schemas.microsoft.com/office/drawing/2014/main" id="{17733594-4981-4B31-B032-2E0D2E4BBDC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7828" name="Slide Number Placeholder 3">
            <a:extLst>
              <a:ext uri="{FF2B5EF4-FFF2-40B4-BE49-F238E27FC236}">
                <a16:creationId xmlns:a16="http://schemas.microsoft.com/office/drawing/2014/main" id="{21FBE193-354A-4448-9B1F-2FD71B06FA7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032C7F8C-D70C-495A-A239-19C23D38FF2C}" type="slidenum">
              <a:rPr lang="en-US" altLang="en-US" sz="1200"/>
              <a:pPr eaLnBrk="1" hangingPunct="1"/>
              <a:t>22</a:t>
            </a:fld>
            <a:endParaRPr lang="en-US" altLang="en-US" sz="120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a:extLst>
              <a:ext uri="{FF2B5EF4-FFF2-40B4-BE49-F238E27FC236}">
                <a16:creationId xmlns:a16="http://schemas.microsoft.com/office/drawing/2014/main" id="{F17AD19D-20E2-44B0-BB0F-8DA14AEC764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Notes Placeholder 2">
            <a:extLst>
              <a:ext uri="{FF2B5EF4-FFF2-40B4-BE49-F238E27FC236}">
                <a16:creationId xmlns:a16="http://schemas.microsoft.com/office/drawing/2014/main" id="{7C54D2F3-97E7-4CE5-9013-0F9213D3EF1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8852" name="Slide Number Placeholder 3">
            <a:extLst>
              <a:ext uri="{FF2B5EF4-FFF2-40B4-BE49-F238E27FC236}">
                <a16:creationId xmlns:a16="http://schemas.microsoft.com/office/drawing/2014/main" id="{5B815D3D-D2F3-4460-9885-CB4BAC68F69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EA3706B9-C06B-4765-A7FA-D2A58EACA917}" type="slidenum">
              <a:rPr lang="en-US" altLang="en-US" sz="1200"/>
              <a:pPr eaLnBrk="1" hangingPunct="1"/>
              <a:t>23</a:t>
            </a:fld>
            <a:endParaRPr lang="en-US" altLang="en-US" sz="120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a:extLst>
              <a:ext uri="{FF2B5EF4-FFF2-40B4-BE49-F238E27FC236}">
                <a16:creationId xmlns:a16="http://schemas.microsoft.com/office/drawing/2014/main" id="{E59107FE-31DA-4EE5-8E6B-E39E82DB958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9875" name="Notes Placeholder 2">
            <a:extLst>
              <a:ext uri="{FF2B5EF4-FFF2-40B4-BE49-F238E27FC236}">
                <a16:creationId xmlns:a16="http://schemas.microsoft.com/office/drawing/2014/main" id="{93C7CFAD-222D-4183-B20F-9BFE56BFF03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9876" name="Slide Number Placeholder 3">
            <a:extLst>
              <a:ext uri="{FF2B5EF4-FFF2-40B4-BE49-F238E27FC236}">
                <a16:creationId xmlns:a16="http://schemas.microsoft.com/office/drawing/2014/main" id="{7104A93F-DC96-477E-840A-F4EF61B59EC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791E7317-2CA5-455D-8B70-688F2076E1A4}" type="slidenum">
              <a:rPr lang="en-US" altLang="en-US" sz="1200"/>
              <a:pPr eaLnBrk="1" hangingPunct="1"/>
              <a:t>24</a:t>
            </a:fld>
            <a:endParaRPr lang="en-US" altLang="en-US" sz="120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a:extLst>
              <a:ext uri="{FF2B5EF4-FFF2-40B4-BE49-F238E27FC236}">
                <a16:creationId xmlns:a16="http://schemas.microsoft.com/office/drawing/2014/main" id="{D31F999B-84FF-4D11-92EB-44F507E574A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0899" name="Notes Placeholder 2">
            <a:extLst>
              <a:ext uri="{FF2B5EF4-FFF2-40B4-BE49-F238E27FC236}">
                <a16:creationId xmlns:a16="http://schemas.microsoft.com/office/drawing/2014/main" id="{11ED1F6B-277C-4532-931F-3681E679CF4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0900" name="Slide Number Placeholder 3">
            <a:extLst>
              <a:ext uri="{FF2B5EF4-FFF2-40B4-BE49-F238E27FC236}">
                <a16:creationId xmlns:a16="http://schemas.microsoft.com/office/drawing/2014/main" id="{896DF75D-D16D-4988-850B-D304A23B4CC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F5DDB8A6-0957-434F-BF1A-456025233E51}" type="slidenum">
              <a:rPr lang="en-US" altLang="en-US" sz="1200"/>
              <a:pPr eaLnBrk="1" hangingPunct="1"/>
              <a:t>25</a:t>
            </a:fld>
            <a:endParaRPr lang="en-US" altLang="en-US" sz="120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a:extLst>
              <a:ext uri="{FF2B5EF4-FFF2-40B4-BE49-F238E27FC236}">
                <a16:creationId xmlns:a16="http://schemas.microsoft.com/office/drawing/2014/main" id="{380206D0-E046-4665-B832-179257906D7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23" name="Notes Placeholder 2">
            <a:extLst>
              <a:ext uri="{FF2B5EF4-FFF2-40B4-BE49-F238E27FC236}">
                <a16:creationId xmlns:a16="http://schemas.microsoft.com/office/drawing/2014/main" id="{E9515D51-EA3A-40AB-AEEC-BF3BD9B3C52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1924" name="Slide Number Placeholder 3">
            <a:extLst>
              <a:ext uri="{FF2B5EF4-FFF2-40B4-BE49-F238E27FC236}">
                <a16:creationId xmlns:a16="http://schemas.microsoft.com/office/drawing/2014/main" id="{D742B1A5-585E-4B5B-AC70-6469219AEFA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96DE78EA-21BC-4B61-89CC-17E9337B25FD}" type="slidenum">
              <a:rPr lang="en-US" altLang="en-US" sz="1200"/>
              <a:pPr eaLnBrk="1" hangingPunct="1"/>
              <a:t>26</a:t>
            </a:fld>
            <a:endParaRPr lang="en-US" altLang="en-US" sz="120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a:extLst>
              <a:ext uri="{FF2B5EF4-FFF2-40B4-BE49-F238E27FC236}">
                <a16:creationId xmlns:a16="http://schemas.microsoft.com/office/drawing/2014/main" id="{71BEE71D-CA76-4D3A-ACBA-042429A1B06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947" name="Notes Placeholder 2">
            <a:extLst>
              <a:ext uri="{FF2B5EF4-FFF2-40B4-BE49-F238E27FC236}">
                <a16:creationId xmlns:a16="http://schemas.microsoft.com/office/drawing/2014/main" id="{AA6F69D1-279E-44AB-9441-F96DFDD5F86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2948" name="Slide Number Placeholder 3">
            <a:extLst>
              <a:ext uri="{FF2B5EF4-FFF2-40B4-BE49-F238E27FC236}">
                <a16:creationId xmlns:a16="http://schemas.microsoft.com/office/drawing/2014/main" id="{DE408CCC-260A-4932-AD0D-CD563CE88EB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DB3206B8-5FF1-418F-A79B-DE6A41F8E88E}" type="slidenum">
              <a:rPr lang="en-US" altLang="en-US" sz="1200"/>
              <a:pPr eaLnBrk="1" hangingPunct="1"/>
              <a:t>27</a:t>
            </a:fld>
            <a:endParaRPr lang="en-US" altLang="en-US" sz="120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a:extLst>
              <a:ext uri="{FF2B5EF4-FFF2-40B4-BE49-F238E27FC236}">
                <a16:creationId xmlns:a16="http://schemas.microsoft.com/office/drawing/2014/main" id="{BD6949B4-2094-41A7-9D58-79ACCE23642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3971" name="Notes Placeholder 2">
            <a:extLst>
              <a:ext uri="{FF2B5EF4-FFF2-40B4-BE49-F238E27FC236}">
                <a16:creationId xmlns:a16="http://schemas.microsoft.com/office/drawing/2014/main" id="{D779DB7F-B55C-4673-BE6F-AA9FCADB7A6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3972" name="Slide Number Placeholder 3">
            <a:extLst>
              <a:ext uri="{FF2B5EF4-FFF2-40B4-BE49-F238E27FC236}">
                <a16:creationId xmlns:a16="http://schemas.microsoft.com/office/drawing/2014/main" id="{FCCAD08F-4E59-4AFE-B5C4-4FCC371E569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E1803FA2-867D-4178-A8CA-5587CD697A64}" type="slidenum">
              <a:rPr lang="en-US" altLang="en-US" sz="1200"/>
              <a:pPr eaLnBrk="1" hangingPunct="1"/>
              <a:t>28</a:t>
            </a:fld>
            <a:endParaRPr lang="en-US" altLang="en-US" sz="120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a:extLst>
              <a:ext uri="{FF2B5EF4-FFF2-40B4-BE49-F238E27FC236}">
                <a16:creationId xmlns:a16="http://schemas.microsoft.com/office/drawing/2014/main" id="{50CC9704-B343-4357-9457-2B30A2EA0F1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4995" name="Notes Placeholder 2">
            <a:extLst>
              <a:ext uri="{FF2B5EF4-FFF2-40B4-BE49-F238E27FC236}">
                <a16:creationId xmlns:a16="http://schemas.microsoft.com/office/drawing/2014/main" id="{2FAB1BA8-10FC-412C-BA3B-7022E8D3DC9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4996" name="Slide Number Placeholder 3">
            <a:extLst>
              <a:ext uri="{FF2B5EF4-FFF2-40B4-BE49-F238E27FC236}">
                <a16:creationId xmlns:a16="http://schemas.microsoft.com/office/drawing/2014/main" id="{B133032D-1741-4BCF-9384-116EA9B88A8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CFB25BC3-D1C0-4508-9476-E3B1E1808DB6}" type="slidenum">
              <a:rPr lang="en-US" altLang="en-US" sz="1200"/>
              <a:pPr eaLnBrk="1" hangingPunct="1"/>
              <a:t>29</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a:extLst>
              <a:ext uri="{FF2B5EF4-FFF2-40B4-BE49-F238E27FC236}">
                <a16:creationId xmlns:a16="http://schemas.microsoft.com/office/drawing/2014/main" id="{F4EBC868-FCD5-405D-BFE2-98C56243356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a:extLst>
              <a:ext uri="{FF2B5EF4-FFF2-40B4-BE49-F238E27FC236}">
                <a16:creationId xmlns:a16="http://schemas.microsoft.com/office/drawing/2014/main" id="{BEDA8C20-8775-45B7-947C-57FF6BC136B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8372" name="Slide Number Placeholder 3">
            <a:extLst>
              <a:ext uri="{FF2B5EF4-FFF2-40B4-BE49-F238E27FC236}">
                <a16:creationId xmlns:a16="http://schemas.microsoft.com/office/drawing/2014/main" id="{026DE615-4E4D-445D-BA12-30BA5E70717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AB708C89-C4C8-4A93-85CE-9E1D56997A2D}" type="slidenum">
              <a:rPr lang="en-US" altLang="en-US" sz="1200"/>
              <a:pPr eaLnBrk="1" hangingPunct="1"/>
              <a:t>3</a:t>
            </a:fld>
            <a:endParaRPr lang="en-US" altLang="en-US" sz="120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a:extLst>
              <a:ext uri="{FF2B5EF4-FFF2-40B4-BE49-F238E27FC236}">
                <a16:creationId xmlns:a16="http://schemas.microsoft.com/office/drawing/2014/main" id="{038C8987-199C-4C5B-8CD2-743AEBE76D4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Notes Placeholder 2">
            <a:extLst>
              <a:ext uri="{FF2B5EF4-FFF2-40B4-BE49-F238E27FC236}">
                <a16:creationId xmlns:a16="http://schemas.microsoft.com/office/drawing/2014/main" id="{1D6B26F7-DF8A-4019-B0D4-447748D1E2D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6020" name="Slide Number Placeholder 3">
            <a:extLst>
              <a:ext uri="{FF2B5EF4-FFF2-40B4-BE49-F238E27FC236}">
                <a16:creationId xmlns:a16="http://schemas.microsoft.com/office/drawing/2014/main" id="{69A643EA-E9DD-4766-B289-A7AD1469D2D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D6BDF3FE-CCB9-4061-ABD1-7C5806C129EA}" type="slidenum">
              <a:rPr lang="en-US" altLang="en-US" sz="1200"/>
              <a:pPr eaLnBrk="1" hangingPunct="1"/>
              <a:t>30</a:t>
            </a:fld>
            <a:endParaRPr lang="en-US" altLang="en-US" sz="120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a:extLst>
              <a:ext uri="{FF2B5EF4-FFF2-40B4-BE49-F238E27FC236}">
                <a16:creationId xmlns:a16="http://schemas.microsoft.com/office/drawing/2014/main" id="{2712D21F-2214-40F8-862C-B184CC75761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7043" name="Notes Placeholder 2">
            <a:extLst>
              <a:ext uri="{FF2B5EF4-FFF2-40B4-BE49-F238E27FC236}">
                <a16:creationId xmlns:a16="http://schemas.microsoft.com/office/drawing/2014/main" id="{12C4D3FD-8362-4B89-9ADB-3952B4381E8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7044" name="Slide Number Placeholder 3">
            <a:extLst>
              <a:ext uri="{FF2B5EF4-FFF2-40B4-BE49-F238E27FC236}">
                <a16:creationId xmlns:a16="http://schemas.microsoft.com/office/drawing/2014/main" id="{70056D32-A933-42AF-90DA-D3FC5E8E4AB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44721C6A-7D38-4D99-8B34-B81BC0261505}" type="slidenum">
              <a:rPr lang="en-US" altLang="en-US" sz="1200"/>
              <a:pPr eaLnBrk="1" hangingPunct="1"/>
              <a:t>31</a:t>
            </a:fld>
            <a:endParaRPr lang="en-US" altLang="en-US" sz="120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a:extLst>
              <a:ext uri="{FF2B5EF4-FFF2-40B4-BE49-F238E27FC236}">
                <a16:creationId xmlns:a16="http://schemas.microsoft.com/office/drawing/2014/main" id="{2065B820-CA82-4817-84E7-4B49EEC4ACB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8067" name="Notes Placeholder 2">
            <a:extLst>
              <a:ext uri="{FF2B5EF4-FFF2-40B4-BE49-F238E27FC236}">
                <a16:creationId xmlns:a16="http://schemas.microsoft.com/office/drawing/2014/main" id="{7133ADAC-F7B3-4ED2-89F5-C449DA14A5D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8068" name="Slide Number Placeholder 3">
            <a:extLst>
              <a:ext uri="{FF2B5EF4-FFF2-40B4-BE49-F238E27FC236}">
                <a16:creationId xmlns:a16="http://schemas.microsoft.com/office/drawing/2014/main" id="{CD3E351B-5290-4A79-8E3D-D055E986419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0B8BF7BE-89FF-494C-9C2D-69166896CA37}" type="slidenum">
              <a:rPr lang="en-US" altLang="en-US" sz="1200"/>
              <a:pPr eaLnBrk="1" hangingPunct="1"/>
              <a:t>32</a:t>
            </a:fld>
            <a:endParaRPr lang="en-US" altLang="en-US" sz="120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a:extLst>
              <a:ext uri="{FF2B5EF4-FFF2-40B4-BE49-F238E27FC236}">
                <a16:creationId xmlns:a16="http://schemas.microsoft.com/office/drawing/2014/main" id="{96858A58-E507-4993-A81A-0BBE107605B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9091" name="Notes Placeholder 2">
            <a:extLst>
              <a:ext uri="{FF2B5EF4-FFF2-40B4-BE49-F238E27FC236}">
                <a16:creationId xmlns:a16="http://schemas.microsoft.com/office/drawing/2014/main" id="{8C175D41-D969-4D53-A885-5E59893ED3E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9092" name="Slide Number Placeholder 3">
            <a:extLst>
              <a:ext uri="{FF2B5EF4-FFF2-40B4-BE49-F238E27FC236}">
                <a16:creationId xmlns:a16="http://schemas.microsoft.com/office/drawing/2014/main" id="{127EFA12-2F45-46F1-AE5A-ABE2D5E40F4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CC07B3E2-934B-4F9E-AD6A-6B643FF8C3DD}" type="slidenum">
              <a:rPr lang="en-US" altLang="en-US" sz="1200"/>
              <a:pPr eaLnBrk="1" hangingPunct="1"/>
              <a:t>33</a:t>
            </a:fld>
            <a:endParaRPr lang="en-US" altLang="en-US" sz="120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a:extLst>
              <a:ext uri="{FF2B5EF4-FFF2-40B4-BE49-F238E27FC236}">
                <a16:creationId xmlns:a16="http://schemas.microsoft.com/office/drawing/2014/main" id="{5F947E2B-2B82-4593-A2E7-C52EEC442B2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0115" name="Notes Placeholder 2">
            <a:extLst>
              <a:ext uri="{FF2B5EF4-FFF2-40B4-BE49-F238E27FC236}">
                <a16:creationId xmlns:a16="http://schemas.microsoft.com/office/drawing/2014/main" id="{5D758FC3-FEDE-462C-B650-BD58C8A8F52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0116" name="Slide Number Placeholder 3">
            <a:extLst>
              <a:ext uri="{FF2B5EF4-FFF2-40B4-BE49-F238E27FC236}">
                <a16:creationId xmlns:a16="http://schemas.microsoft.com/office/drawing/2014/main" id="{CC2825E6-D0E1-4BE0-B809-499C2E41AC0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C08A1FBD-960E-47E0-B297-8ABFF32502FF}" type="slidenum">
              <a:rPr lang="en-US" altLang="en-US" sz="1200"/>
              <a:pPr eaLnBrk="1" hangingPunct="1"/>
              <a:t>34</a:t>
            </a:fld>
            <a:endParaRPr lang="en-US" altLang="en-US" sz="120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a:extLst>
              <a:ext uri="{FF2B5EF4-FFF2-40B4-BE49-F238E27FC236}">
                <a16:creationId xmlns:a16="http://schemas.microsoft.com/office/drawing/2014/main" id="{0FD5E435-C64B-4939-BAFF-1A2CBD13196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1139" name="Notes Placeholder 2">
            <a:extLst>
              <a:ext uri="{FF2B5EF4-FFF2-40B4-BE49-F238E27FC236}">
                <a16:creationId xmlns:a16="http://schemas.microsoft.com/office/drawing/2014/main" id="{593A9442-39AB-44AC-98B3-D003156FE11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1140" name="Slide Number Placeholder 3">
            <a:extLst>
              <a:ext uri="{FF2B5EF4-FFF2-40B4-BE49-F238E27FC236}">
                <a16:creationId xmlns:a16="http://schemas.microsoft.com/office/drawing/2014/main" id="{C567173B-3583-48F3-8338-79F2069562C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ED305A8F-7BD4-4624-81DF-E97B936AABFF}" type="slidenum">
              <a:rPr lang="en-US" altLang="en-US" sz="1200"/>
              <a:pPr eaLnBrk="1" hangingPunct="1"/>
              <a:t>35</a:t>
            </a:fld>
            <a:endParaRPr lang="en-US" altLang="en-US" sz="120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Image Placeholder 1">
            <a:extLst>
              <a:ext uri="{FF2B5EF4-FFF2-40B4-BE49-F238E27FC236}">
                <a16:creationId xmlns:a16="http://schemas.microsoft.com/office/drawing/2014/main" id="{AFAE2E41-4B96-4530-9181-8C42A6318E5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63" name="Notes Placeholder 2">
            <a:extLst>
              <a:ext uri="{FF2B5EF4-FFF2-40B4-BE49-F238E27FC236}">
                <a16:creationId xmlns:a16="http://schemas.microsoft.com/office/drawing/2014/main" id="{6DC9A2C7-9972-4DE1-BFF2-9024451EE41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2164" name="Slide Number Placeholder 3">
            <a:extLst>
              <a:ext uri="{FF2B5EF4-FFF2-40B4-BE49-F238E27FC236}">
                <a16:creationId xmlns:a16="http://schemas.microsoft.com/office/drawing/2014/main" id="{E811B63B-3F3B-4D13-AAC0-610DF6074E6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8F21663C-34CE-430E-BC60-B31872CFE1B8}" type="slidenum">
              <a:rPr lang="en-US" altLang="en-US" sz="1200"/>
              <a:pPr eaLnBrk="1" hangingPunct="1"/>
              <a:t>36</a:t>
            </a:fld>
            <a:endParaRPr lang="en-US" altLang="en-US" sz="120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a:extLst>
              <a:ext uri="{FF2B5EF4-FFF2-40B4-BE49-F238E27FC236}">
                <a16:creationId xmlns:a16="http://schemas.microsoft.com/office/drawing/2014/main" id="{8C1248A9-A409-487D-84CD-1C1186D38A7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3187" name="Notes Placeholder 2">
            <a:extLst>
              <a:ext uri="{FF2B5EF4-FFF2-40B4-BE49-F238E27FC236}">
                <a16:creationId xmlns:a16="http://schemas.microsoft.com/office/drawing/2014/main" id="{B2EAD687-700B-4B05-8A53-E0DBF320082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3188" name="Slide Number Placeholder 3">
            <a:extLst>
              <a:ext uri="{FF2B5EF4-FFF2-40B4-BE49-F238E27FC236}">
                <a16:creationId xmlns:a16="http://schemas.microsoft.com/office/drawing/2014/main" id="{50DB51FE-3287-49EC-8A6B-1EE1D00B222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82EB96F8-5FFE-4ED8-A806-EEDC7798A801}" type="slidenum">
              <a:rPr lang="en-US" altLang="en-US" sz="1200"/>
              <a:pPr eaLnBrk="1" hangingPunct="1"/>
              <a:t>37</a:t>
            </a:fld>
            <a:endParaRPr lang="en-US" altLang="en-US" sz="120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Image Placeholder 1">
            <a:extLst>
              <a:ext uri="{FF2B5EF4-FFF2-40B4-BE49-F238E27FC236}">
                <a16:creationId xmlns:a16="http://schemas.microsoft.com/office/drawing/2014/main" id="{9D3B740F-F642-41B7-935E-96CB0A8226E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4211" name="Notes Placeholder 2">
            <a:extLst>
              <a:ext uri="{FF2B5EF4-FFF2-40B4-BE49-F238E27FC236}">
                <a16:creationId xmlns:a16="http://schemas.microsoft.com/office/drawing/2014/main" id="{488B33D2-4DE4-4514-B1C0-1BC54D53FF1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4212" name="Slide Number Placeholder 3">
            <a:extLst>
              <a:ext uri="{FF2B5EF4-FFF2-40B4-BE49-F238E27FC236}">
                <a16:creationId xmlns:a16="http://schemas.microsoft.com/office/drawing/2014/main" id="{EC0D9393-BD43-4B6C-B49D-8A326758D93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AF3EE805-3987-4630-B867-B22615B1D6DD}" type="slidenum">
              <a:rPr lang="en-US" altLang="en-US" sz="1200"/>
              <a:pPr eaLnBrk="1" hangingPunct="1"/>
              <a:t>38</a:t>
            </a:fld>
            <a:endParaRPr lang="en-US" altLang="en-US" sz="120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a:extLst>
              <a:ext uri="{FF2B5EF4-FFF2-40B4-BE49-F238E27FC236}">
                <a16:creationId xmlns:a16="http://schemas.microsoft.com/office/drawing/2014/main" id="{DEAA482C-98B9-483B-9374-E601E863CB5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5235" name="Notes Placeholder 2">
            <a:extLst>
              <a:ext uri="{FF2B5EF4-FFF2-40B4-BE49-F238E27FC236}">
                <a16:creationId xmlns:a16="http://schemas.microsoft.com/office/drawing/2014/main" id="{4FB51190-30CC-4B9E-A9AE-BED3CC3A142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5236" name="Slide Number Placeholder 3">
            <a:extLst>
              <a:ext uri="{FF2B5EF4-FFF2-40B4-BE49-F238E27FC236}">
                <a16:creationId xmlns:a16="http://schemas.microsoft.com/office/drawing/2014/main" id="{DEB4BCBA-3E11-40B0-9EDE-1306800F581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286B322C-C422-4D36-8433-2A38C5C5981C}" type="slidenum">
              <a:rPr lang="en-US" altLang="en-US" sz="1200"/>
              <a:pPr eaLnBrk="1" hangingPunct="1"/>
              <a:t>39</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a:extLst>
              <a:ext uri="{FF2B5EF4-FFF2-40B4-BE49-F238E27FC236}">
                <a16:creationId xmlns:a16="http://schemas.microsoft.com/office/drawing/2014/main" id="{C76966EC-75D6-4F13-A51D-A0355E7E5B1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Notes Placeholder 2">
            <a:extLst>
              <a:ext uri="{FF2B5EF4-FFF2-40B4-BE49-F238E27FC236}">
                <a16:creationId xmlns:a16="http://schemas.microsoft.com/office/drawing/2014/main" id="{9F7B23DC-B22B-4881-9702-E1050EE38AF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9396" name="Slide Number Placeholder 3">
            <a:extLst>
              <a:ext uri="{FF2B5EF4-FFF2-40B4-BE49-F238E27FC236}">
                <a16:creationId xmlns:a16="http://schemas.microsoft.com/office/drawing/2014/main" id="{B7B24C9B-B67F-4A80-BF3D-146AD7D2E37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DC8A635D-16D4-4714-950E-BA73010E140B}" type="slidenum">
              <a:rPr lang="en-US" altLang="en-US" sz="1200"/>
              <a:pPr eaLnBrk="1" hangingPunct="1"/>
              <a:t>4</a:t>
            </a:fld>
            <a:endParaRPr lang="en-US" altLang="en-US" sz="120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lide Image Placeholder 1">
            <a:extLst>
              <a:ext uri="{FF2B5EF4-FFF2-40B4-BE49-F238E27FC236}">
                <a16:creationId xmlns:a16="http://schemas.microsoft.com/office/drawing/2014/main" id="{8B265720-809F-4983-8C95-4A40FA3D325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6259" name="Notes Placeholder 2">
            <a:extLst>
              <a:ext uri="{FF2B5EF4-FFF2-40B4-BE49-F238E27FC236}">
                <a16:creationId xmlns:a16="http://schemas.microsoft.com/office/drawing/2014/main" id="{95C53FD6-B9E4-4F74-A920-99D97BD8823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6260" name="Slide Number Placeholder 3">
            <a:extLst>
              <a:ext uri="{FF2B5EF4-FFF2-40B4-BE49-F238E27FC236}">
                <a16:creationId xmlns:a16="http://schemas.microsoft.com/office/drawing/2014/main" id="{0D53AF85-9178-4C9C-B84A-4EAC60C8A41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EB28FF84-F4DA-46B0-B50D-A0073EDA9186}" type="slidenum">
              <a:rPr lang="en-US" altLang="en-US" sz="1200"/>
              <a:pPr eaLnBrk="1" hangingPunct="1"/>
              <a:t>40</a:t>
            </a:fld>
            <a:endParaRPr lang="en-US" altLang="en-US" sz="120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a:extLst>
              <a:ext uri="{FF2B5EF4-FFF2-40B4-BE49-F238E27FC236}">
                <a16:creationId xmlns:a16="http://schemas.microsoft.com/office/drawing/2014/main" id="{0E66137C-0991-4E8C-B385-C902709240C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7283" name="Notes Placeholder 2">
            <a:extLst>
              <a:ext uri="{FF2B5EF4-FFF2-40B4-BE49-F238E27FC236}">
                <a16:creationId xmlns:a16="http://schemas.microsoft.com/office/drawing/2014/main" id="{88C72ECD-2795-49C4-8D24-79B95891F98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7284" name="Slide Number Placeholder 3">
            <a:extLst>
              <a:ext uri="{FF2B5EF4-FFF2-40B4-BE49-F238E27FC236}">
                <a16:creationId xmlns:a16="http://schemas.microsoft.com/office/drawing/2014/main" id="{54BC8A9D-8E87-4F31-AEB3-BE2FD393D5B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5B8E01D8-6B44-455D-B1B2-BA1B70CCD45C}" type="slidenum">
              <a:rPr lang="en-US" altLang="en-US" sz="1200"/>
              <a:pPr eaLnBrk="1" hangingPunct="1"/>
              <a:t>41</a:t>
            </a:fld>
            <a:endParaRPr lang="en-US" altLang="en-US" sz="120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a:extLst>
              <a:ext uri="{FF2B5EF4-FFF2-40B4-BE49-F238E27FC236}">
                <a16:creationId xmlns:a16="http://schemas.microsoft.com/office/drawing/2014/main" id="{8FABA85A-F525-4B74-AC23-770B0E63BFE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Notes Placeholder 2">
            <a:extLst>
              <a:ext uri="{FF2B5EF4-FFF2-40B4-BE49-F238E27FC236}">
                <a16:creationId xmlns:a16="http://schemas.microsoft.com/office/drawing/2014/main" id="{085B7501-B8C7-438A-8CF2-9039B68F407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8308" name="Slide Number Placeholder 3">
            <a:extLst>
              <a:ext uri="{FF2B5EF4-FFF2-40B4-BE49-F238E27FC236}">
                <a16:creationId xmlns:a16="http://schemas.microsoft.com/office/drawing/2014/main" id="{4AD7C903-6E30-4C02-A0FC-17D52A93C74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2CE00258-5366-4AF2-A136-C3479DDB7A83}" type="slidenum">
              <a:rPr lang="en-US" altLang="en-US" sz="1200"/>
              <a:pPr eaLnBrk="1" hangingPunct="1"/>
              <a:t>42</a:t>
            </a:fld>
            <a:endParaRPr lang="en-US" altLang="en-US" sz="120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Image Placeholder 1">
            <a:extLst>
              <a:ext uri="{FF2B5EF4-FFF2-40B4-BE49-F238E27FC236}">
                <a16:creationId xmlns:a16="http://schemas.microsoft.com/office/drawing/2014/main" id="{70364E13-8DFC-4A04-8AE5-E6884FF2E29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9331" name="Notes Placeholder 2">
            <a:extLst>
              <a:ext uri="{FF2B5EF4-FFF2-40B4-BE49-F238E27FC236}">
                <a16:creationId xmlns:a16="http://schemas.microsoft.com/office/drawing/2014/main" id="{CB9EEBE9-B16E-4775-8054-32F9F3DE23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9332" name="Slide Number Placeholder 3">
            <a:extLst>
              <a:ext uri="{FF2B5EF4-FFF2-40B4-BE49-F238E27FC236}">
                <a16:creationId xmlns:a16="http://schemas.microsoft.com/office/drawing/2014/main" id="{DB931FF8-FCB7-4722-A499-C6E019E5DFF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A8610D83-A2C6-48D1-9D57-4040E7170A3D}" type="slidenum">
              <a:rPr lang="en-US" altLang="en-US" sz="1200"/>
              <a:pPr eaLnBrk="1" hangingPunct="1"/>
              <a:t>43</a:t>
            </a:fld>
            <a:endParaRPr lang="en-US" altLang="en-US" sz="120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Slide Image Placeholder 1">
            <a:extLst>
              <a:ext uri="{FF2B5EF4-FFF2-40B4-BE49-F238E27FC236}">
                <a16:creationId xmlns:a16="http://schemas.microsoft.com/office/drawing/2014/main" id="{6124B561-53DF-4D53-8AA4-BD3A6F64B0F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Notes Placeholder 2">
            <a:extLst>
              <a:ext uri="{FF2B5EF4-FFF2-40B4-BE49-F238E27FC236}">
                <a16:creationId xmlns:a16="http://schemas.microsoft.com/office/drawing/2014/main" id="{B112935D-F43C-4687-A10A-E56D0A5A690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00356" name="Slide Number Placeholder 3">
            <a:extLst>
              <a:ext uri="{FF2B5EF4-FFF2-40B4-BE49-F238E27FC236}">
                <a16:creationId xmlns:a16="http://schemas.microsoft.com/office/drawing/2014/main" id="{5A1917BF-790D-42B6-983F-7F9022F639F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7F00792F-2B04-477D-8EBA-17C32B2A11DD}" type="slidenum">
              <a:rPr lang="en-US" altLang="en-US" sz="1200"/>
              <a:pPr eaLnBrk="1" hangingPunct="1"/>
              <a:t>44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a:extLst>
              <a:ext uri="{FF2B5EF4-FFF2-40B4-BE49-F238E27FC236}">
                <a16:creationId xmlns:a16="http://schemas.microsoft.com/office/drawing/2014/main" id="{936F9637-19E5-458D-8F46-905A97AA237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a:extLst>
              <a:ext uri="{FF2B5EF4-FFF2-40B4-BE49-F238E27FC236}">
                <a16:creationId xmlns:a16="http://schemas.microsoft.com/office/drawing/2014/main" id="{095C01BC-8B0C-40F5-8986-C39DF022B6C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0420" name="Slide Number Placeholder 3">
            <a:extLst>
              <a:ext uri="{FF2B5EF4-FFF2-40B4-BE49-F238E27FC236}">
                <a16:creationId xmlns:a16="http://schemas.microsoft.com/office/drawing/2014/main" id="{C9C98677-CA47-48E8-B8C3-4C54998443C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61A7D262-42FC-4676-95B9-5A8C5B3A2050}" type="slidenum">
              <a:rPr lang="en-US" altLang="en-US" sz="1200"/>
              <a:pPr eaLnBrk="1" hangingPunct="1"/>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a:extLst>
              <a:ext uri="{FF2B5EF4-FFF2-40B4-BE49-F238E27FC236}">
                <a16:creationId xmlns:a16="http://schemas.microsoft.com/office/drawing/2014/main" id="{6EAEC063-5A7A-4656-B62F-B3FCE7A540D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3" name="Notes Placeholder 2">
            <a:extLst>
              <a:ext uri="{FF2B5EF4-FFF2-40B4-BE49-F238E27FC236}">
                <a16:creationId xmlns:a16="http://schemas.microsoft.com/office/drawing/2014/main" id="{7DF0459B-16A0-471F-A361-BB993612080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1444" name="Slide Number Placeholder 3">
            <a:extLst>
              <a:ext uri="{FF2B5EF4-FFF2-40B4-BE49-F238E27FC236}">
                <a16:creationId xmlns:a16="http://schemas.microsoft.com/office/drawing/2014/main" id="{AE23E5BD-887D-43F0-8171-5362CE3911A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C9164196-4600-482E-A14C-2304C8672A7F}" type="slidenum">
              <a:rPr lang="en-US" altLang="en-US" sz="1200"/>
              <a:pPr eaLnBrk="1" hangingPunct="1"/>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a:extLst>
              <a:ext uri="{FF2B5EF4-FFF2-40B4-BE49-F238E27FC236}">
                <a16:creationId xmlns:a16="http://schemas.microsoft.com/office/drawing/2014/main" id="{816D40B5-9751-4ED9-BA57-B7616C712E7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a:extLst>
              <a:ext uri="{FF2B5EF4-FFF2-40B4-BE49-F238E27FC236}">
                <a16:creationId xmlns:a16="http://schemas.microsoft.com/office/drawing/2014/main" id="{42AE1086-71B8-4D5C-A075-66F1CF5F5C9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2468" name="Slide Number Placeholder 3">
            <a:extLst>
              <a:ext uri="{FF2B5EF4-FFF2-40B4-BE49-F238E27FC236}">
                <a16:creationId xmlns:a16="http://schemas.microsoft.com/office/drawing/2014/main" id="{BB5E2D9D-35F1-44D5-9429-A6E022EED19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679DAB48-C29D-478A-800E-3FC729CD0937}" type="slidenum">
              <a:rPr lang="en-US" altLang="en-US" sz="1200"/>
              <a:pPr eaLnBrk="1" hangingPunct="1"/>
              <a:t>7</a:t>
            </a:fld>
            <a:endParaRPr lang="en-US" alt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a:extLst>
              <a:ext uri="{FF2B5EF4-FFF2-40B4-BE49-F238E27FC236}">
                <a16:creationId xmlns:a16="http://schemas.microsoft.com/office/drawing/2014/main" id="{BAFC9EB9-8077-4F05-80E5-F830F6DF677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1" name="Notes Placeholder 2">
            <a:extLst>
              <a:ext uri="{FF2B5EF4-FFF2-40B4-BE49-F238E27FC236}">
                <a16:creationId xmlns:a16="http://schemas.microsoft.com/office/drawing/2014/main" id="{04F51BE9-2008-47E1-8CA6-8BDAE1C4F2E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3492" name="Slide Number Placeholder 3">
            <a:extLst>
              <a:ext uri="{FF2B5EF4-FFF2-40B4-BE49-F238E27FC236}">
                <a16:creationId xmlns:a16="http://schemas.microsoft.com/office/drawing/2014/main" id="{22968D2A-A845-4DE4-AF09-009CA33795E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715BE242-E824-4E3D-B6D5-B7EC639CB463}" type="slidenum">
              <a:rPr lang="en-US" altLang="en-US" sz="1200"/>
              <a:pPr eaLnBrk="1" hangingPunct="1"/>
              <a:t>8</a:t>
            </a:fld>
            <a:endParaRPr lang="en-US" altLang="en-US" sz="120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a:extLst>
              <a:ext uri="{FF2B5EF4-FFF2-40B4-BE49-F238E27FC236}">
                <a16:creationId xmlns:a16="http://schemas.microsoft.com/office/drawing/2014/main" id="{220188B9-AE0D-4396-8684-17BBACB256C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a:extLst>
              <a:ext uri="{FF2B5EF4-FFF2-40B4-BE49-F238E27FC236}">
                <a16:creationId xmlns:a16="http://schemas.microsoft.com/office/drawing/2014/main" id="{99237986-1E30-4AD8-89ED-8AE9D48756C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4516" name="Slide Number Placeholder 3">
            <a:extLst>
              <a:ext uri="{FF2B5EF4-FFF2-40B4-BE49-F238E27FC236}">
                <a16:creationId xmlns:a16="http://schemas.microsoft.com/office/drawing/2014/main" id="{A181DCE6-FCCD-46BB-A31E-0DAC2C2866A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9E32C1DA-1ACE-4949-A0D4-ACCF9A3C35AF}" type="slidenum">
              <a:rPr lang="en-US" altLang="en-US" sz="1200"/>
              <a:pPr eaLnBrk="1" hangingPunct="1"/>
              <a:t>9</a:t>
            </a:fld>
            <a:endParaRPr lang="en-US" altLang="en-US"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Straight Connector 3">
            <a:extLst>
              <a:ext uri="{FF2B5EF4-FFF2-40B4-BE49-F238E27FC236}">
                <a16:creationId xmlns:a16="http://schemas.microsoft.com/office/drawing/2014/main" id="{3A2F9310-15D4-4970-B826-BB72E867B9F1}"/>
              </a:ext>
            </a:extLst>
          </p:cNvPr>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dirty="0"/>
          </a:p>
        </p:txBody>
      </p:sp>
      <p:sp>
        <p:nvSpPr>
          <p:cNvPr id="29" name="Title 28"/>
          <p:cNvSpPr>
            <a:spLocks noGrp="1"/>
          </p:cNvSpPr>
          <p:nvPr>
            <p:ph type="ctrTitle"/>
          </p:nvPr>
        </p:nvSpPr>
        <p:spPr>
          <a:xfrm>
            <a:off x="381000" y="4853411"/>
            <a:ext cx="8458200" cy="1222375"/>
          </a:xfrm>
        </p:spPr>
        <p:txBody>
          <a:bodyPr anchor="t"/>
          <a:lstStyle/>
          <a:p>
            <a:r>
              <a:rPr lang="en-US"/>
              <a:t>Click to edit Master title style</a:t>
            </a:r>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5" name="Date Placeholder 15">
            <a:extLst>
              <a:ext uri="{FF2B5EF4-FFF2-40B4-BE49-F238E27FC236}">
                <a16:creationId xmlns:a16="http://schemas.microsoft.com/office/drawing/2014/main" id="{5C05E47C-F1CC-40F6-9DCF-5F18F945DCFE}"/>
              </a:ext>
            </a:extLst>
          </p:cNvPr>
          <p:cNvSpPr>
            <a:spLocks noGrp="1"/>
          </p:cNvSpPr>
          <p:nvPr>
            <p:ph type="dt" sz="half" idx="10"/>
          </p:nvPr>
        </p:nvSpPr>
        <p:spPr/>
        <p:txBody>
          <a:bodyPr/>
          <a:lstStyle>
            <a:lvl1pPr>
              <a:defRPr/>
            </a:lvl1pPr>
          </a:lstStyle>
          <a:p>
            <a:pPr>
              <a:defRPr/>
            </a:pPr>
            <a:endParaRPr lang="en-US"/>
          </a:p>
        </p:txBody>
      </p:sp>
      <p:sp>
        <p:nvSpPr>
          <p:cNvPr id="6" name="Footer Placeholder 1">
            <a:extLst>
              <a:ext uri="{FF2B5EF4-FFF2-40B4-BE49-F238E27FC236}">
                <a16:creationId xmlns:a16="http://schemas.microsoft.com/office/drawing/2014/main" id="{899CEBD1-FADF-43CB-9337-2A2D63702F15}"/>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14">
            <a:extLst>
              <a:ext uri="{FF2B5EF4-FFF2-40B4-BE49-F238E27FC236}">
                <a16:creationId xmlns:a16="http://schemas.microsoft.com/office/drawing/2014/main" id="{01B2EA33-A2F8-4E4D-9D05-9E534A1C5542}"/>
              </a:ext>
            </a:extLst>
          </p:cNvPr>
          <p:cNvSpPr>
            <a:spLocks noGrp="1"/>
          </p:cNvSpPr>
          <p:nvPr>
            <p:ph type="sldNum" sz="quarter" idx="12"/>
          </p:nvPr>
        </p:nvSpPr>
        <p:spPr>
          <a:xfrm>
            <a:off x="8229600" y="6473825"/>
            <a:ext cx="758825" cy="247650"/>
          </a:xfrm>
        </p:spPr>
        <p:txBody>
          <a:bodyPr/>
          <a:lstStyle>
            <a:lvl1pPr>
              <a:defRPr/>
            </a:lvl1pPr>
          </a:lstStyle>
          <a:p>
            <a:fld id="{9C549357-96D4-4ED4-9B7A-96FE3341F7B1}" type="slidenum">
              <a:rPr lang="en-US" altLang="en-US"/>
              <a:pPr/>
              <a:t>‹#›</a:t>
            </a:fld>
            <a:endParaRPr lang="en-US" altLang="en-US"/>
          </a:p>
        </p:txBody>
      </p:sp>
    </p:spTree>
    <p:extLst>
      <p:ext uri="{BB962C8B-B14F-4D97-AF65-F5344CB8AC3E}">
        <p14:creationId xmlns:p14="http://schemas.microsoft.com/office/powerpoint/2010/main" val="3248622917"/>
      </p:ext>
    </p:extLst>
  </p:cSld>
  <p:clrMapOvr>
    <a:masterClrMapping/>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0">
            <a:extLst>
              <a:ext uri="{FF2B5EF4-FFF2-40B4-BE49-F238E27FC236}">
                <a16:creationId xmlns:a16="http://schemas.microsoft.com/office/drawing/2014/main" id="{24F56AB4-778C-4E52-857C-DCC38D0E60B6}"/>
              </a:ext>
            </a:extLst>
          </p:cNvPr>
          <p:cNvSpPr>
            <a:spLocks noGrp="1"/>
          </p:cNvSpPr>
          <p:nvPr>
            <p:ph type="dt" sz="half" idx="10"/>
          </p:nvPr>
        </p:nvSpPr>
        <p:spPr/>
        <p:txBody>
          <a:bodyPr/>
          <a:lstStyle>
            <a:lvl1pPr>
              <a:defRPr/>
            </a:lvl1pPr>
          </a:lstStyle>
          <a:p>
            <a:pPr>
              <a:defRPr/>
            </a:pPr>
            <a:endParaRPr lang="en-US"/>
          </a:p>
        </p:txBody>
      </p:sp>
      <p:sp>
        <p:nvSpPr>
          <p:cNvPr id="5" name="Footer Placeholder 27">
            <a:extLst>
              <a:ext uri="{FF2B5EF4-FFF2-40B4-BE49-F238E27FC236}">
                <a16:creationId xmlns:a16="http://schemas.microsoft.com/office/drawing/2014/main" id="{4F5AAC8B-1C22-4795-8E05-21868831384F}"/>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4">
            <a:extLst>
              <a:ext uri="{FF2B5EF4-FFF2-40B4-BE49-F238E27FC236}">
                <a16:creationId xmlns:a16="http://schemas.microsoft.com/office/drawing/2014/main" id="{884A6255-55B8-4396-87B6-D69587FCB2F4}"/>
              </a:ext>
            </a:extLst>
          </p:cNvPr>
          <p:cNvSpPr>
            <a:spLocks noGrp="1"/>
          </p:cNvSpPr>
          <p:nvPr>
            <p:ph type="sldNum" sz="quarter" idx="12"/>
          </p:nvPr>
        </p:nvSpPr>
        <p:spPr/>
        <p:txBody>
          <a:bodyPr/>
          <a:lstStyle>
            <a:lvl1pPr>
              <a:defRPr/>
            </a:lvl1pPr>
          </a:lstStyle>
          <a:p>
            <a:fld id="{3761CBC7-A4DC-4147-818C-F756E32805EA}" type="slidenum">
              <a:rPr lang="en-US" altLang="en-US"/>
              <a:pPr/>
              <a:t>‹#›</a:t>
            </a:fld>
            <a:endParaRPr lang="en-US" altLang="en-US"/>
          </a:p>
        </p:txBody>
      </p:sp>
    </p:spTree>
    <p:extLst>
      <p:ext uri="{BB962C8B-B14F-4D97-AF65-F5344CB8AC3E}">
        <p14:creationId xmlns:p14="http://schemas.microsoft.com/office/powerpoint/2010/main" val="2049938025"/>
      </p:ext>
    </p:extLst>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549276"/>
            <a:ext cx="6248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551E66D-D267-47CC-B9D5-5702764E769A}"/>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D5BFF4AE-DFF9-4998-B097-AAA9D50DFC8A}"/>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41C57923-7461-4CAF-8F26-025FE02ED2F7}"/>
              </a:ext>
            </a:extLst>
          </p:cNvPr>
          <p:cNvSpPr>
            <a:spLocks noGrp="1"/>
          </p:cNvSpPr>
          <p:nvPr>
            <p:ph type="sldNum" sz="quarter" idx="12"/>
          </p:nvPr>
        </p:nvSpPr>
        <p:spPr/>
        <p:txBody>
          <a:bodyPr/>
          <a:lstStyle>
            <a:lvl1pPr>
              <a:defRPr/>
            </a:lvl1pPr>
          </a:lstStyle>
          <a:p>
            <a:fld id="{B306C594-766C-4281-93C0-FBC173F89B1B}" type="slidenum">
              <a:rPr lang="en-US" altLang="en-US"/>
              <a:pPr/>
              <a:t>‹#›</a:t>
            </a:fld>
            <a:endParaRPr lang="en-US" altLang="en-US"/>
          </a:p>
        </p:txBody>
      </p:sp>
    </p:spTree>
    <p:extLst>
      <p:ext uri="{BB962C8B-B14F-4D97-AF65-F5344CB8AC3E}">
        <p14:creationId xmlns:p14="http://schemas.microsoft.com/office/powerpoint/2010/main" val="1158626371"/>
      </p:ext>
    </p:extLst>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lang="en-US"/>
              <a:t>Click to edit Master title style</a:t>
            </a:r>
          </a:p>
        </p:txBody>
      </p:sp>
      <p:sp>
        <p:nvSpPr>
          <p:cNvPr id="27" name="Content Placeholder 26"/>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4">
            <a:extLst>
              <a:ext uri="{FF2B5EF4-FFF2-40B4-BE49-F238E27FC236}">
                <a16:creationId xmlns:a16="http://schemas.microsoft.com/office/drawing/2014/main" id="{0137576F-B436-4B44-9664-C973215E3089}"/>
              </a:ext>
            </a:extLst>
          </p:cNvPr>
          <p:cNvSpPr>
            <a:spLocks noGrp="1"/>
          </p:cNvSpPr>
          <p:nvPr>
            <p:ph type="dt" sz="half" idx="10"/>
          </p:nvPr>
        </p:nvSpPr>
        <p:spPr/>
        <p:txBody>
          <a:bodyPr/>
          <a:lstStyle>
            <a:lvl1pPr>
              <a:defRPr/>
            </a:lvl1pPr>
          </a:lstStyle>
          <a:p>
            <a:pPr>
              <a:defRPr/>
            </a:pPr>
            <a:endParaRPr lang="en-US"/>
          </a:p>
        </p:txBody>
      </p:sp>
      <p:sp>
        <p:nvSpPr>
          <p:cNvPr id="5" name="Footer Placeholder 18">
            <a:extLst>
              <a:ext uri="{FF2B5EF4-FFF2-40B4-BE49-F238E27FC236}">
                <a16:creationId xmlns:a16="http://schemas.microsoft.com/office/drawing/2014/main" id="{E4BDAB93-94C1-4854-A22C-A60F2CCBEBEC}"/>
              </a:ext>
            </a:extLst>
          </p:cNvPr>
          <p:cNvSpPr>
            <a:spLocks noGrp="1"/>
          </p:cNvSpPr>
          <p:nvPr>
            <p:ph type="ftr" sz="quarter" idx="11"/>
          </p:nvPr>
        </p:nvSpPr>
        <p:spPr>
          <a:xfrm>
            <a:off x="3581400" y="76200"/>
            <a:ext cx="2895600" cy="288925"/>
          </a:xfrm>
        </p:spPr>
        <p:txBody>
          <a:bodyPr/>
          <a:lstStyle>
            <a:lvl1pPr>
              <a:defRPr/>
            </a:lvl1pPr>
          </a:lstStyle>
          <a:p>
            <a:pPr>
              <a:defRPr/>
            </a:pPr>
            <a:endParaRPr lang="en-US"/>
          </a:p>
        </p:txBody>
      </p:sp>
      <p:sp>
        <p:nvSpPr>
          <p:cNvPr id="6" name="Slide Number Placeholder 15">
            <a:extLst>
              <a:ext uri="{FF2B5EF4-FFF2-40B4-BE49-F238E27FC236}">
                <a16:creationId xmlns:a16="http://schemas.microsoft.com/office/drawing/2014/main" id="{863E92A1-96E1-4362-AEBB-AFAA606766B4}"/>
              </a:ext>
            </a:extLst>
          </p:cNvPr>
          <p:cNvSpPr>
            <a:spLocks noGrp="1"/>
          </p:cNvSpPr>
          <p:nvPr>
            <p:ph type="sldNum" sz="quarter" idx="12"/>
          </p:nvPr>
        </p:nvSpPr>
        <p:spPr>
          <a:xfrm>
            <a:off x="8229600" y="6473825"/>
            <a:ext cx="758825" cy="247650"/>
          </a:xfrm>
        </p:spPr>
        <p:txBody>
          <a:bodyPr/>
          <a:lstStyle>
            <a:lvl1pPr>
              <a:defRPr/>
            </a:lvl1pPr>
          </a:lstStyle>
          <a:p>
            <a:fld id="{533D4D8F-E1CE-418B-9D21-DF84FD2542D9}" type="slidenum">
              <a:rPr lang="en-US" altLang="en-US"/>
              <a:pPr/>
              <a:t>‹#›</a:t>
            </a:fld>
            <a:endParaRPr lang="en-US" altLang="en-US"/>
          </a:p>
        </p:txBody>
      </p:sp>
    </p:spTree>
    <p:extLst>
      <p:ext uri="{BB962C8B-B14F-4D97-AF65-F5344CB8AC3E}">
        <p14:creationId xmlns:p14="http://schemas.microsoft.com/office/powerpoint/2010/main" val="3947036425"/>
      </p:ext>
    </p:extLst>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Straight Connector 3">
            <a:extLst>
              <a:ext uri="{FF2B5EF4-FFF2-40B4-BE49-F238E27FC236}">
                <a16:creationId xmlns:a16="http://schemas.microsoft.com/office/drawing/2014/main" id="{731711ED-69E7-4992-BE6A-CE14B2E8154D}"/>
              </a:ext>
            </a:extLst>
          </p:cNvPr>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dirty="0"/>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lang="en-US"/>
              <a:t>Click to edit Master title style</a:t>
            </a:r>
          </a:p>
        </p:txBody>
      </p:sp>
      <p:sp>
        <p:nvSpPr>
          <p:cNvPr id="5" name="Date Placeholder 18">
            <a:extLst>
              <a:ext uri="{FF2B5EF4-FFF2-40B4-BE49-F238E27FC236}">
                <a16:creationId xmlns:a16="http://schemas.microsoft.com/office/drawing/2014/main" id="{6AAFE40B-4EBD-451B-BE2C-375DFBBC62BC}"/>
              </a:ext>
            </a:extLst>
          </p:cNvPr>
          <p:cNvSpPr>
            <a:spLocks noGrp="1"/>
          </p:cNvSpPr>
          <p:nvPr>
            <p:ph type="dt" sz="half" idx="10"/>
          </p:nvPr>
        </p:nvSpPr>
        <p:spPr/>
        <p:txBody>
          <a:bodyPr/>
          <a:lstStyle>
            <a:lvl1pPr>
              <a:defRPr/>
            </a:lvl1pPr>
          </a:lstStyle>
          <a:p>
            <a:pPr>
              <a:defRPr/>
            </a:pPr>
            <a:endParaRPr lang="en-US"/>
          </a:p>
        </p:txBody>
      </p:sp>
      <p:sp>
        <p:nvSpPr>
          <p:cNvPr id="7" name="Footer Placeholder 10">
            <a:extLst>
              <a:ext uri="{FF2B5EF4-FFF2-40B4-BE49-F238E27FC236}">
                <a16:creationId xmlns:a16="http://schemas.microsoft.com/office/drawing/2014/main" id="{0AB6B9B6-0A1F-4A6E-985C-84EC95C2651E}"/>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15">
            <a:extLst>
              <a:ext uri="{FF2B5EF4-FFF2-40B4-BE49-F238E27FC236}">
                <a16:creationId xmlns:a16="http://schemas.microsoft.com/office/drawing/2014/main" id="{8487405F-5734-42E7-B30A-7E9DD5749ACB}"/>
              </a:ext>
            </a:extLst>
          </p:cNvPr>
          <p:cNvSpPr>
            <a:spLocks noGrp="1"/>
          </p:cNvSpPr>
          <p:nvPr>
            <p:ph type="sldNum" sz="quarter" idx="12"/>
          </p:nvPr>
        </p:nvSpPr>
        <p:spPr/>
        <p:txBody>
          <a:bodyPr/>
          <a:lstStyle>
            <a:lvl1pPr>
              <a:defRPr/>
            </a:lvl1pPr>
          </a:lstStyle>
          <a:p>
            <a:fld id="{987EC672-DB29-4D45-B6FB-2EC5EC5648CC}" type="slidenum">
              <a:rPr lang="en-US" altLang="en-US"/>
              <a:pPr/>
              <a:t>‹#›</a:t>
            </a:fld>
            <a:endParaRPr lang="en-US" altLang="en-US"/>
          </a:p>
        </p:txBody>
      </p:sp>
    </p:spTree>
    <p:extLst>
      <p:ext uri="{BB962C8B-B14F-4D97-AF65-F5344CB8AC3E}">
        <p14:creationId xmlns:p14="http://schemas.microsoft.com/office/powerpoint/2010/main" val="1337749040"/>
      </p:ext>
    </p:extLst>
  </p:cSld>
  <p:clrMapOvr>
    <a:overrideClrMapping bg1="dk1" tx1="lt1" bg2="dk2" tx2="lt2" accent1="accent1" accent2="accent2" accent3="accent3" accent4="accent4" accent5="accent5" accent6="accent6" hlink="hlink" folHlink="folHlink"/>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lang="en-US"/>
              <a:t>Click to edit Master title style</a:t>
            </a:r>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0">
            <a:extLst>
              <a:ext uri="{FF2B5EF4-FFF2-40B4-BE49-F238E27FC236}">
                <a16:creationId xmlns:a16="http://schemas.microsoft.com/office/drawing/2014/main" id="{86C5D060-E86B-44A5-90BE-6D8241419488}"/>
              </a:ext>
            </a:extLst>
          </p:cNvPr>
          <p:cNvSpPr>
            <a:spLocks noGrp="1"/>
          </p:cNvSpPr>
          <p:nvPr>
            <p:ph type="dt" sz="half" idx="10"/>
          </p:nvPr>
        </p:nvSpPr>
        <p:spPr/>
        <p:txBody>
          <a:bodyPr/>
          <a:lstStyle>
            <a:lvl1pPr>
              <a:defRPr/>
            </a:lvl1pPr>
          </a:lstStyle>
          <a:p>
            <a:pPr>
              <a:defRPr/>
            </a:pPr>
            <a:endParaRPr lang="en-US"/>
          </a:p>
        </p:txBody>
      </p:sp>
      <p:sp>
        <p:nvSpPr>
          <p:cNvPr id="6" name="Footer Placeholder 27">
            <a:extLst>
              <a:ext uri="{FF2B5EF4-FFF2-40B4-BE49-F238E27FC236}">
                <a16:creationId xmlns:a16="http://schemas.microsoft.com/office/drawing/2014/main" id="{402E4D0F-6523-4AFF-AFB5-743D0060D451}"/>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4">
            <a:extLst>
              <a:ext uri="{FF2B5EF4-FFF2-40B4-BE49-F238E27FC236}">
                <a16:creationId xmlns:a16="http://schemas.microsoft.com/office/drawing/2014/main" id="{31A08612-62E3-4BA6-BFFC-E4D831DA3002}"/>
              </a:ext>
            </a:extLst>
          </p:cNvPr>
          <p:cNvSpPr>
            <a:spLocks noGrp="1"/>
          </p:cNvSpPr>
          <p:nvPr>
            <p:ph type="sldNum" sz="quarter" idx="12"/>
          </p:nvPr>
        </p:nvSpPr>
        <p:spPr/>
        <p:txBody>
          <a:bodyPr/>
          <a:lstStyle>
            <a:lvl1pPr>
              <a:defRPr/>
            </a:lvl1pPr>
          </a:lstStyle>
          <a:p>
            <a:fld id="{283DBD62-5C65-4D45-9784-B5BED76C983D}" type="slidenum">
              <a:rPr lang="en-US" altLang="en-US"/>
              <a:pPr/>
              <a:t>‹#›</a:t>
            </a:fld>
            <a:endParaRPr lang="en-US" altLang="en-US"/>
          </a:p>
        </p:txBody>
      </p:sp>
    </p:spTree>
    <p:extLst>
      <p:ext uri="{BB962C8B-B14F-4D97-AF65-F5344CB8AC3E}">
        <p14:creationId xmlns:p14="http://schemas.microsoft.com/office/powerpoint/2010/main" val="3050363980"/>
      </p:ext>
    </p:extLst>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7" name="Straight Connector 6">
            <a:extLst>
              <a:ext uri="{FF2B5EF4-FFF2-40B4-BE49-F238E27FC236}">
                <a16:creationId xmlns:a16="http://schemas.microsoft.com/office/drawing/2014/main" id="{2E4631B0-21F4-4A22-BBAD-EF577AA34355}"/>
              </a:ext>
            </a:extLst>
          </p:cNvPr>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dirty="0"/>
          </a:p>
        </p:txBody>
      </p:sp>
      <p:sp>
        <p:nvSpPr>
          <p:cNvPr id="29" name="Title 28"/>
          <p:cNvSpPr>
            <a:spLocks noGrp="1"/>
          </p:cNvSpPr>
          <p:nvPr>
            <p:ph type="title"/>
          </p:nvPr>
        </p:nvSpPr>
        <p:spPr>
          <a:xfrm>
            <a:off x="304800" y="5410200"/>
            <a:ext cx="8610600" cy="882650"/>
          </a:xfrm>
        </p:spPr>
        <p:txBody>
          <a:bodyPr/>
          <a:lstStyle>
            <a:lvl1pPr>
              <a:defRPr/>
            </a:lvl1pPr>
          </a:lstStyle>
          <a:p>
            <a:r>
              <a:rPr lang="en-US"/>
              <a:t>Click to edit Master title style</a:t>
            </a:r>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9">
            <a:extLst>
              <a:ext uri="{FF2B5EF4-FFF2-40B4-BE49-F238E27FC236}">
                <a16:creationId xmlns:a16="http://schemas.microsoft.com/office/drawing/2014/main" id="{A953CC78-40E7-416F-90AE-46F9CF5F4459}"/>
              </a:ext>
            </a:extLst>
          </p:cNvPr>
          <p:cNvSpPr>
            <a:spLocks noGrp="1"/>
          </p:cNvSpPr>
          <p:nvPr>
            <p:ph type="dt" sz="half" idx="10"/>
          </p:nvPr>
        </p:nvSpPr>
        <p:spPr/>
        <p:txBody>
          <a:bodyPr/>
          <a:lstStyle>
            <a:lvl1pPr>
              <a:defRPr/>
            </a:lvl1pPr>
          </a:lstStyle>
          <a:p>
            <a:pPr>
              <a:defRPr/>
            </a:pPr>
            <a:endParaRPr lang="en-US"/>
          </a:p>
        </p:txBody>
      </p:sp>
      <p:sp>
        <p:nvSpPr>
          <p:cNvPr id="9" name="Footer Placeholder 5">
            <a:extLst>
              <a:ext uri="{FF2B5EF4-FFF2-40B4-BE49-F238E27FC236}">
                <a16:creationId xmlns:a16="http://schemas.microsoft.com/office/drawing/2014/main" id="{E701B5A3-33A9-4ACE-B13A-1FFFF72B2E96}"/>
              </a:ext>
            </a:extLst>
          </p:cNvPr>
          <p:cNvSpPr>
            <a:spLocks noGrp="1"/>
          </p:cNvSpPr>
          <p:nvPr>
            <p:ph type="ftr" sz="quarter" idx="11"/>
          </p:nvPr>
        </p:nvSpPr>
        <p:spPr/>
        <p:txBody>
          <a:bodyPr/>
          <a:lstStyle>
            <a:lvl1pPr>
              <a:defRPr/>
            </a:lvl1pPr>
          </a:lstStyle>
          <a:p>
            <a:pPr>
              <a:defRPr/>
            </a:pPr>
            <a:endParaRPr lang="en-US"/>
          </a:p>
        </p:txBody>
      </p:sp>
      <p:sp>
        <p:nvSpPr>
          <p:cNvPr id="10" name="Slide Number Placeholder 6">
            <a:extLst>
              <a:ext uri="{FF2B5EF4-FFF2-40B4-BE49-F238E27FC236}">
                <a16:creationId xmlns:a16="http://schemas.microsoft.com/office/drawing/2014/main" id="{1323A50B-4526-4A45-B7C4-B371002C2C93}"/>
              </a:ext>
            </a:extLst>
          </p:cNvPr>
          <p:cNvSpPr>
            <a:spLocks noGrp="1"/>
          </p:cNvSpPr>
          <p:nvPr>
            <p:ph type="sldNum" sz="quarter" idx="12"/>
          </p:nvPr>
        </p:nvSpPr>
        <p:spPr>
          <a:xfrm>
            <a:off x="8229600" y="6477000"/>
            <a:ext cx="762000" cy="247650"/>
          </a:xfrm>
        </p:spPr>
        <p:txBody>
          <a:bodyPr/>
          <a:lstStyle>
            <a:lvl1pPr>
              <a:defRPr/>
            </a:lvl1pPr>
          </a:lstStyle>
          <a:p>
            <a:fld id="{05FEA918-92EF-4EDA-85F1-E13C7EA88D04}" type="slidenum">
              <a:rPr lang="en-US" altLang="en-US"/>
              <a:pPr/>
              <a:t>‹#›</a:t>
            </a:fld>
            <a:endParaRPr lang="en-US" altLang="en-US"/>
          </a:p>
        </p:txBody>
      </p:sp>
    </p:spTree>
    <p:extLst>
      <p:ext uri="{BB962C8B-B14F-4D97-AF65-F5344CB8AC3E}">
        <p14:creationId xmlns:p14="http://schemas.microsoft.com/office/powerpoint/2010/main" val="3350657968"/>
      </p:ext>
    </p:extLst>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lang="en-US"/>
              <a:t>Click to edit Master title style</a:t>
            </a:r>
          </a:p>
        </p:txBody>
      </p:sp>
      <p:sp>
        <p:nvSpPr>
          <p:cNvPr id="3" name="Date Placeholder 10">
            <a:extLst>
              <a:ext uri="{FF2B5EF4-FFF2-40B4-BE49-F238E27FC236}">
                <a16:creationId xmlns:a16="http://schemas.microsoft.com/office/drawing/2014/main" id="{1B2050E3-EF96-49EA-AB87-25344EBCA67E}"/>
              </a:ext>
            </a:extLst>
          </p:cNvPr>
          <p:cNvSpPr>
            <a:spLocks noGrp="1"/>
          </p:cNvSpPr>
          <p:nvPr>
            <p:ph type="dt" sz="half" idx="10"/>
          </p:nvPr>
        </p:nvSpPr>
        <p:spPr/>
        <p:txBody>
          <a:bodyPr/>
          <a:lstStyle>
            <a:lvl1pPr>
              <a:defRPr/>
            </a:lvl1pPr>
          </a:lstStyle>
          <a:p>
            <a:pPr>
              <a:defRPr/>
            </a:pPr>
            <a:endParaRPr lang="en-US"/>
          </a:p>
        </p:txBody>
      </p:sp>
      <p:sp>
        <p:nvSpPr>
          <p:cNvPr id="4" name="Footer Placeholder 27">
            <a:extLst>
              <a:ext uri="{FF2B5EF4-FFF2-40B4-BE49-F238E27FC236}">
                <a16:creationId xmlns:a16="http://schemas.microsoft.com/office/drawing/2014/main" id="{E8984EA5-B361-4F3C-A1B9-BEB781A16530}"/>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4">
            <a:extLst>
              <a:ext uri="{FF2B5EF4-FFF2-40B4-BE49-F238E27FC236}">
                <a16:creationId xmlns:a16="http://schemas.microsoft.com/office/drawing/2014/main" id="{BEEE2A42-A3CC-4250-81B6-AA8D7C3552D4}"/>
              </a:ext>
            </a:extLst>
          </p:cNvPr>
          <p:cNvSpPr>
            <a:spLocks noGrp="1"/>
          </p:cNvSpPr>
          <p:nvPr>
            <p:ph type="sldNum" sz="quarter" idx="12"/>
          </p:nvPr>
        </p:nvSpPr>
        <p:spPr/>
        <p:txBody>
          <a:bodyPr/>
          <a:lstStyle>
            <a:lvl1pPr>
              <a:defRPr/>
            </a:lvl1pPr>
          </a:lstStyle>
          <a:p>
            <a:fld id="{60977827-6DF7-4D9C-808C-23A2424A3E77}" type="slidenum">
              <a:rPr lang="en-US" altLang="en-US"/>
              <a:pPr/>
              <a:t>‹#›</a:t>
            </a:fld>
            <a:endParaRPr lang="en-US" altLang="en-US"/>
          </a:p>
        </p:txBody>
      </p:sp>
    </p:spTree>
    <p:extLst>
      <p:ext uri="{BB962C8B-B14F-4D97-AF65-F5344CB8AC3E}">
        <p14:creationId xmlns:p14="http://schemas.microsoft.com/office/powerpoint/2010/main" val="3769594042"/>
      </p:ext>
    </p:extLst>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2">
            <a:extLst>
              <a:ext uri="{FF2B5EF4-FFF2-40B4-BE49-F238E27FC236}">
                <a16:creationId xmlns:a16="http://schemas.microsoft.com/office/drawing/2014/main" id="{523179EF-A324-420A-A78F-F27C8228034E}"/>
              </a:ext>
            </a:extLst>
          </p:cNvPr>
          <p:cNvSpPr>
            <a:spLocks noGrp="1"/>
          </p:cNvSpPr>
          <p:nvPr>
            <p:ph type="dt" sz="half" idx="10"/>
          </p:nvPr>
        </p:nvSpPr>
        <p:spPr/>
        <p:txBody>
          <a:bodyPr/>
          <a:lstStyle>
            <a:lvl1pPr>
              <a:defRPr/>
            </a:lvl1pPr>
          </a:lstStyle>
          <a:p>
            <a:pPr>
              <a:defRPr/>
            </a:pPr>
            <a:endParaRPr lang="en-US"/>
          </a:p>
        </p:txBody>
      </p:sp>
      <p:sp>
        <p:nvSpPr>
          <p:cNvPr id="3" name="Footer Placeholder 23">
            <a:extLst>
              <a:ext uri="{FF2B5EF4-FFF2-40B4-BE49-F238E27FC236}">
                <a16:creationId xmlns:a16="http://schemas.microsoft.com/office/drawing/2014/main" id="{D057C4BA-AE98-48FE-B23E-292B7D1BCEC1}"/>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6">
            <a:extLst>
              <a:ext uri="{FF2B5EF4-FFF2-40B4-BE49-F238E27FC236}">
                <a16:creationId xmlns:a16="http://schemas.microsoft.com/office/drawing/2014/main" id="{6927947F-03B9-498C-A954-BD6EEC0FFE5C}"/>
              </a:ext>
            </a:extLst>
          </p:cNvPr>
          <p:cNvSpPr>
            <a:spLocks noGrp="1"/>
          </p:cNvSpPr>
          <p:nvPr>
            <p:ph type="sldNum" sz="quarter" idx="12"/>
          </p:nvPr>
        </p:nvSpPr>
        <p:spPr/>
        <p:txBody>
          <a:bodyPr/>
          <a:lstStyle>
            <a:lvl1pPr>
              <a:defRPr/>
            </a:lvl1pPr>
          </a:lstStyle>
          <a:p>
            <a:fld id="{28424FFA-DA4C-42A9-BDF8-574FC60B7D09}" type="slidenum">
              <a:rPr lang="en-US" altLang="en-US"/>
              <a:pPr/>
              <a:t>‹#›</a:t>
            </a:fld>
            <a:endParaRPr lang="en-US" altLang="en-US"/>
          </a:p>
        </p:txBody>
      </p:sp>
    </p:spTree>
    <p:extLst>
      <p:ext uri="{BB962C8B-B14F-4D97-AF65-F5344CB8AC3E}">
        <p14:creationId xmlns:p14="http://schemas.microsoft.com/office/powerpoint/2010/main" val="3475229353"/>
      </p:ext>
    </p:extLst>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4">
            <a:extLst>
              <a:ext uri="{FF2B5EF4-FFF2-40B4-BE49-F238E27FC236}">
                <a16:creationId xmlns:a16="http://schemas.microsoft.com/office/drawing/2014/main" id="{F80BD3D7-4096-40D0-94A9-38E4EFA4BE3B}"/>
              </a:ext>
            </a:extLst>
          </p:cNvPr>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dirty="0"/>
          </a:p>
        </p:txBody>
      </p:sp>
      <p:sp>
        <p:nvSpPr>
          <p:cNvPr id="12" name="Title 11"/>
          <p:cNvSpPr>
            <a:spLocks noGrp="1"/>
          </p:cNvSpPr>
          <p:nvPr>
            <p:ph type="title"/>
          </p:nvPr>
        </p:nvSpPr>
        <p:spPr>
          <a:xfrm>
            <a:off x="457200" y="5486400"/>
            <a:ext cx="8458200" cy="520700"/>
          </a:xfrm>
        </p:spPr>
        <p:txBody>
          <a:bodyPr/>
          <a:lstStyle>
            <a:lvl1pPr algn="l">
              <a:buNone/>
              <a:defRPr sz="2000" b="1"/>
            </a:lvl1pPr>
          </a:lstStyle>
          <a:p>
            <a:r>
              <a:rPr lang="en-US"/>
              <a:t>Click to edit Master title style</a:t>
            </a:r>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24">
            <a:extLst>
              <a:ext uri="{FF2B5EF4-FFF2-40B4-BE49-F238E27FC236}">
                <a16:creationId xmlns:a16="http://schemas.microsoft.com/office/drawing/2014/main" id="{852C4A8B-DEC9-41AD-972E-FA167E308D57}"/>
              </a:ext>
            </a:extLst>
          </p:cNvPr>
          <p:cNvSpPr>
            <a:spLocks noGrp="1"/>
          </p:cNvSpPr>
          <p:nvPr>
            <p:ph type="dt" sz="half" idx="10"/>
          </p:nvPr>
        </p:nvSpPr>
        <p:spPr/>
        <p:txBody>
          <a:bodyPr/>
          <a:lstStyle>
            <a:lvl1pPr>
              <a:defRPr/>
            </a:lvl1pPr>
          </a:lstStyle>
          <a:p>
            <a:pPr>
              <a:defRPr/>
            </a:pPr>
            <a:endParaRPr lang="en-US"/>
          </a:p>
        </p:txBody>
      </p:sp>
      <p:sp>
        <p:nvSpPr>
          <p:cNvPr id="7" name="Footer Placeholder 28">
            <a:extLst>
              <a:ext uri="{FF2B5EF4-FFF2-40B4-BE49-F238E27FC236}">
                <a16:creationId xmlns:a16="http://schemas.microsoft.com/office/drawing/2014/main" id="{248EA649-D7AE-4D01-8735-E024AFD2D2FF}"/>
              </a:ext>
            </a:extLst>
          </p:cNvPr>
          <p:cNvSpPr>
            <a:spLocks noGrp="1"/>
          </p:cNvSpPr>
          <p:nvPr>
            <p:ph type="ftr" sz="quarter" idx="11"/>
          </p:nvPr>
        </p:nvSpPr>
        <p:spPr/>
        <p:txBody>
          <a:bodyPr/>
          <a:lstStyle>
            <a:lvl1pPr>
              <a:defRPr/>
            </a:lvl1pPr>
          </a:lstStyle>
          <a:p>
            <a:pPr>
              <a:defRPr/>
            </a:pPr>
            <a:endParaRPr lang="en-US"/>
          </a:p>
        </p:txBody>
      </p:sp>
      <p:sp>
        <p:nvSpPr>
          <p:cNvPr id="8" name="Slide Number Placeholder 6">
            <a:extLst>
              <a:ext uri="{FF2B5EF4-FFF2-40B4-BE49-F238E27FC236}">
                <a16:creationId xmlns:a16="http://schemas.microsoft.com/office/drawing/2014/main" id="{7F6A66E3-E756-4D31-8548-8E100A574F91}"/>
              </a:ext>
            </a:extLst>
          </p:cNvPr>
          <p:cNvSpPr>
            <a:spLocks noGrp="1"/>
          </p:cNvSpPr>
          <p:nvPr>
            <p:ph type="sldNum" sz="quarter" idx="12"/>
          </p:nvPr>
        </p:nvSpPr>
        <p:spPr/>
        <p:txBody>
          <a:bodyPr/>
          <a:lstStyle>
            <a:lvl1pPr>
              <a:defRPr/>
            </a:lvl1pPr>
          </a:lstStyle>
          <a:p>
            <a:fld id="{9037F0D9-F414-4840-BDC1-8DCC79FB7672}" type="slidenum">
              <a:rPr lang="en-US" altLang="en-US"/>
              <a:pPr/>
              <a:t>‹#›</a:t>
            </a:fld>
            <a:endParaRPr lang="en-US" altLang="en-US"/>
          </a:p>
        </p:txBody>
      </p:sp>
    </p:spTree>
    <p:extLst>
      <p:ext uri="{BB962C8B-B14F-4D97-AF65-F5344CB8AC3E}">
        <p14:creationId xmlns:p14="http://schemas.microsoft.com/office/powerpoint/2010/main" val="2893977898"/>
      </p:ext>
    </p:extLst>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normAutofit/>
          </a:bodyPr>
          <a:lstStyle>
            <a:lvl1pPr marL="0" indent="0">
              <a:buNone/>
              <a:defRPr sz="3200"/>
            </a:lvl1pPr>
          </a:lstStyle>
          <a:p>
            <a:pPr lvl="0"/>
            <a:r>
              <a:rPr lang="en-US" noProof="0" dirty="0"/>
              <a:t>Click icon to add picture</a:t>
            </a:r>
          </a:p>
        </p:txBody>
      </p:sp>
      <p:sp>
        <p:nvSpPr>
          <p:cNvPr id="17" name="Title 16"/>
          <p:cNvSpPr>
            <a:spLocks noGrp="1"/>
          </p:cNvSpPr>
          <p:nvPr>
            <p:ph type="title"/>
          </p:nvPr>
        </p:nvSpPr>
        <p:spPr>
          <a:xfrm>
            <a:off x="381000" y="4993760"/>
            <a:ext cx="5867400" cy="522288"/>
          </a:xfrm>
        </p:spPr>
        <p:txBody>
          <a:bodyPr/>
          <a:lstStyle>
            <a:lvl1pPr algn="l">
              <a:buNone/>
              <a:defRPr sz="2000" b="1"/>
            </a:lvl1pPr>
          </a:lstStyle>
          <a:p>
            <a:r>
              <a:rPr lang="en-US"/>
              <a:t>Click to edit Master title style</a:t>
            </a:r>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a:r>
              <a:rPr lang="en-US"/>
              <a:t>Click to edit Master text styles</a:t>
            </a:r>
          </a:p>
        </p:txBody>
      </p:sp>
      <p:sp>
        <p:nvSpPr>
          <p:cNvPr id="5" name="Date Placeholder 6">
            <a:extLst>
              <a:ext uri="{FF2B5EF4-FFF2-40B4-BE49-F238E27FC236}">
                <a16:creationId xmlns:a16="http://schemas.microsoft.com/office/drawing/2014/main" id="{EF88F84A-35F8-4170-B7E8-543EBFA3D9B8}"/>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DA037F51-25D8-418E-B16C-CA8C7333D60E}"/>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30">
            <a:extLst>
              <a:ext uri="{FF2B5EF4-FFF2-40B4-BE49-F238E27FC236}">
                <a16:creationId xmlns:a16="http://schemas.microsoft.com/office/drawing/2014/main" id="{D421326B-B4D9-46C2-8DFC-12EA61E92673}"/>
              </a:ext>
            </a:extLst>
          </p:cNvPr>
          <p:cNvSpPr>
            <a:spLocks noGrp="1"/>
          </p:cNvSpPr>
          <p:nvPr>
            <p:ph type="sldNum" sz="quarter" idx="12"/>
          </p:nvPr>
        </p:nvSpPr>
        <p:spPr/>
        <p:txBody>
          <a:bodyPr/>
          <a:lstStyle>
            <a:lvl1pPr>
              <a:defRPr/>
            </a:lvl1pPr>
          </a:lstStyle>
          <a:p>
            <a:fld id="{1B5E64DB-0714-4308-8682-D8BB32A5D8BD}" type="slidenum">
              <a:rPr lang="en-US" altLang="en-US"/>
              <a:pPr/>
              <a:t>‹#›</a:t>
            </a:fld>
            <a:endParaRPr lang="en-US" altLang="en-US"/>
          </a:p>
        </p:txBody>
      </p:sp>
    </p:spTree>
    <p:extLst>
      <p:ext uri="{BB962C8B-B14F-4D97-AF65-F5344CB8AC3E}">
        <p14:creationId xmlns:p14="http://schemas.microsoft.com/office/powerpoint/2010/main" val="3662847307"/>
      </p:ext>
    </p:extLst>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Straight Connector 6">
            <a:extLst>
              <a:ext uri="{FF2B5EF4-FFF2-40B4-BE49-F238E27FC236}">
                <a16:creationId xmlns:a16="http://schemas.microsoft.com/office/drawing/2014/main" id="{EDAFB8FF-940A-49F8-B6C1-567F330F4BB4}"/>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dirty="0"/>
          </a:p>
        </p:txBody>
      </p:sp>
      <p:sp>
        <p:nvSpPr>
          <p:cNvPr id="1029" name="Text Placeholder 7">
            <a:extLst>
              <a:ext uri="{FF2B5EF4-FFF2-40B4-BE49-F238E27FC236}">
                <a16:creationId xmlns:a16="http://schemas.microsoft.com/office/drawing/2014/main" id="{2F265113-1D6C-4B5A-AB53-DC1C9DEE3456}"/>
              </a:ext>
            </a:extLst>
          </p:cNvPr>
          <p:cNvSpPr>
            <a:spLocks noGrp="1"/>
          </p:cNvSpPr>
          <p:nvPr>
            <p:ph type="body" idx="1"/>
          </p:nvPr>
        </p:nvSpPr>
        <p:spPr bwMode="auto">
          <a:xfrm>
            <a:off x="304800" y="1554163"/>
            <a:ext cx="86868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1" name="Date Placeholder 10">
            <a:extLst>
              <a:ext uri="{FF2B5EF4-FFF2-40B4-BE49-F238E27FC236}">
                <a16:creationId xmlns:a16="http://schemas.microsoft.com/office/drawing/2014/main" id="{A19CF3FA-DE38-4238-AE97-3D91E097E566}"/>
              </a:ext>
            </a:extLst>
          </p:cNvPr>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pPr>
              <a:defRPr/>
            </a:pPr>
            <a:endParaRPr lang="en-US"/>
          </a:p>
        </p:txBody>
      </p:sp>
      <p:sp>
        <p:nvSpPr>
          <p:cNvPr id="28" name="Footer Placeholder 27">
            <a:extLst>
              <a:ext uri="{FF2B5EF4-FFF2-40B4-BE49-F238E27FC236}">
                <a16:creationId xmlns:a16="http://schemas.microsoft.com/office/drawing/2014/main" id="{DC57835A-A386-4095-9E83-7B53AEDC714E}"/>
              </a:ext>
            </a:extLst>
          </p:cNvPr>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pPr>
              <a:defRPr/>
            </a:pPr>
            <a:endParaRPr lang="en-US"/>
          </a:p>
        </p:txBody>
      </p:sp>
      <p:sp>
        <p:nvSpPr>
          <p:cNvPr id="5" name="Slide Number Placeholder 4">
            <a:extLst>
              <a:ext uri="{FF2B5EF4-FFF2-40B4-BE49-F238E27FC236}">
                <a16:creationId xmlns:a16="http://schemas.microsoft.com/office/drawing/2014/main" id="{65A0C8E0-AC89-4CCA-946A-4B29B5C96181}"/>
              </a:ext>
            </a:extLst>
          </p:cNvPr>
          <p:cNvSpPr>
            <a:spLocks noGrp="1"/>
          </p:cNvSpPr>
          <p:nvPr>
            <p:ph type="sldNum" sz="quarter" idx="4"/>
          </p:nvPr>
        </p:nvSpPr>
        <p:spPr>
          <a:xfrm>
            <a:off x="8229600" y="6477000"/>
            <a:ext cx="762000" cy="244475"/>
          </a:xfrm>
          <a:prstGeom prst="rect">
            <a:avLst/>
          </a:prstGeom>
        </p:spPr>
        <p:txBody>
          <a:bodyPr vert="horz" wrap="square" lIns="91440" tIns="45720" rIns="91440" bIns="45720" numCol="1" anchor="t" anchorCtr="0" compatLnSpc="1">
            <a:prstTxWarp prst="textNoShape">
              <a:avLst/>
            </a:prstTxWarp>
          </a:bodyPr>
          <a:lstStyle>
            <a:lvl1pPr algn="r">
              <a:defRPr sz="1200">
                <a:solidFill>
                  <a:srgbClr val="D38E27"/>
                </a:solidFill>
              </a:defRPr>
            </a:lvl1pPr>
          </a:lstStyle>
          <a:p>
            <a:fld id="{072D9853-418D-4CE2-9084-0C8BEC9518F3}" type="slidenum">
              <a:rPr lang="en-US" altLang="en-US"/>
              <a:pPr/>
              <a:t>‹#›</a:t>
            </a:fld>
            <a:endParaRPr lang="en-US" altLang="en-US"/>
          </a:p>
        </p:txBody>
      </p:sp>
      <p:sp>
        <p:nvSpPr>
          <p:cNvPr id="10" name="Title Placeholder 9">
            <a:extLst>
              <a:ext uri="{FF2B5EF4-FFF2-40B4-BE49-F238E27FC236}">
                <a16:creationId xmlns:a16="http://schemas.microsoft.com/office/drawing/2014/main" id="{63D061F7-6D69-45D1-AE42-02456FCC0897}"/>
              </a:ext>
            </a:extLst>
          </p:cNvPr>
          <p:cNvSpPr>
            <a:spLocks noGrp="1"/>
          </p:cNvSpPr>
          <p:nvPr>
            <p:ph type="title"/>
          </p:nvPr>
        </p:nvSpPr>
        <p:spPr>
          <a:xfrm>
            <a:off x="304800" y="457200"/>
            <a:ext cx="8686800" cy="838200"/>
          </a:xfrm>
          <a:prstGeom prst="rect">
            <a:avLst/>
          </a:prstGeom>
        </p:spPr>
        <p:txBody>
          <a:bodyPr vert="horz" anchor="ctr">
            <a:normAutofit/>
          </a:bodyPr>
          <a:lstStyle/>
          <a:p>
            <a:r>
              <a:rPr lang="en-US"/>
              <a:t>Click to edit Master title style</a:t>
            </a:r>
          </a:p>
        </p:txBody>
      </p:sp>
      <p:sp>
        <p:nvSpPr>
          <p:cNvPr id="9" name="Straight Connector 8">
            <a:extLst>
              <a:ext uri="{FF2B5EF4-FFF2-40B4-BE49-F238E27FC236}">
                <a16:creationId xmlns:a16="http://schemas.microsoft.com/office/drawing/2014/main" id="{2B3D8D21-0BFA-46C9-B1FC-DCCD87C2BF24}"/>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dirty="0"/>
          </a:p>
        </p:txBody>
      </p:sp>
      <p:sp>
        <p:nvSpPr>
          <p:cNvPr id="12" name="Straight Connector 11">
            <a:extLst>
              <a:ext uri="{FF2B5EF4-FFF2-40B4-BE49-F238E27FC236}">
                <a16:creationId xmlns:a16="http://schemas.microsoft.com/office/drawing/2014/main" id="{E49BBF3F-9563-4F24-BEA6-022DD680A862}"/>
              </a:ext>
            </a:extLst>
          </p:cNvPr>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dirty="0"/>
          </a:p>
        </p:txBody>
      </p:sp>
    </p:spTree>
  </p:cSld>
  <p:clrMap bg1="lt1" tx1="dk1" bg2="lt2" tx2="dk2" accent1="accent1" accent2="accent2" accent3="accent3" accent4="accent4" accent5="accent5" accent6="accent6" hlink="hlink" folHlink="folHlink"/>
  <p:sldLayoutIdLst>
    <p:sldLayoutId id="2147487248" r:id="rId1"/>
    <p:sldLayoutId id="2147487249" r:id="rId2"/>
    <p:sldLayoutId id="2147487250" r:id="rId3"/>
    <p:sldLayoutId id="2147487245" r:id="rId4"/>
    <p:sldLayoutId id="2147487251" r:id="rId5"/>
    <p:sldLayoutId id="2147487246" r:id="rId6"/>
    <p:sldLayoutId id="2147487252" r:id="rId7"/>
    <p:sldLayoutId id="2147487253" r:id="rId8"/>
    <p:sldLayoutId id="2147487254" r:id="rId9"/>
    <p:sldLayoutId id="2147487247" r:id="rId10"/>
    <p:sldLayoutId id="2147487255" r:id="rId11"/>
  </p:sldLayoutIdLst>
  <p:transition>
    <p:dissolve/>
  </p:transition>
  <p:txStyles>
    <p:titleStyle>
      <a:lvl1pPr algn="l" rtl="0" eaLnBrk="0" fontAlgn="base" hangingPunct="0">
        <a:spcBef>
          <a:spcPct val="0"/>
        </a:spcBef>
        <a:spcAft>
          <a:spcPct val="0"/>
        </a:spcAft>
        <a:defRPr sz="3600" kern="1200" cap="all">
          <a:solidFill>
            <a:schemeClr val="tx2"/>
          </a:solidFill>
          <a:effectLst>
            <a:reflection blurRad="12700" stA="48000" endA="300" endPos="55000" dir="5400000" sy="-90000" algn="bl" rotWithShape="0"/>
          </a:effectLst>
          <a:latin typeface="+mj-lt"/>
          <a:ea typeface="+mj-ea"/>
          <a:cs typeface="+mj-cs"/>
        </a:defRPr>
      </a:lvl1pPr>
      <a:lvl2pPr algn="l" rtl="0" eaLnBrk="0" fontAlgn="base" hangingPunct="0">
        <a:spcBef>
          <a:spcPct val="0"/>
        </a:spcBef>
        <a:spcAft>
          <a:spcPct val="0"/>
        </a:spcAft>
        <a:defRPr sz="3600">
          <a:solidFill>
            <a:schemeClr val="tx2"/>
          </a:solidFill>
          <a:latin typeface="Lucida Sans Unicode" pitchFamily="34" charset="0"/>
        </a:defRPr>
      </a:lvl2pPr>
      <a:lvl3pPr algn="l" rtl="0" eaLnBrk="0" fontAlgn="base" hangingPunct="0">
        <a:spcBef>
          <a:spcPct val="0"/>
        </a:spcBef>
        <a:spcAft>
          <a:spcPct val="0"/>
        </a:spcAft>
        <a:defRPr sz="3600">
          <a:solidFill>
            <a:schemeClr val="tx2"/>
          </a:solidFill>
          <a:latin typeface="Lucida Sans Unicode" pitchFamily="34" charset="0"/>
        </a:defRPr>
      </a:lvl3pPr>
      <a:lvl4pPr algn="l" rtl="0" eaLnBrk="0" fontAlgn="base" hangingPunct="0">
        <a:spcBef>
          <a:spcPct val="0"/>
        </a:spcBef>
        <a:spcAft>
          <a:spcPct val="0"/>
        </a:spcAft>
        <a:defRPr sz="3600">
          <a:solidFill>
            <a:schemeClr val="tx2"/>
          </a:solidFill>
          <a:latin typeface="Lucida Sans Unicode" pitchFamily="34" charset="0"/>
        </a:defRPr>
      </a:lvl4pPr>
      <a:lvl5pPr algn="l" rtl="0" eaLnBrk="0" fontAlgn="base" hangingPunct="0">
        <a:spcBef>
          <a:spcPct val="0"/>
        </a:spcBef>
        <a:spcAft>
          <a:spcPct val="0"/>
        </a:spcAft>
        <a:defRPr sz="3600">
          <a:solidFill>
            <a:schemeClr val="tx2"/>
          </a:solidFill>
          <a:latin typeface="Lucida Sans Unicode" pitchFamily="34" charset="0"/>
        </a:defRPr>
      </a:lvl5pPr>
      <a:lvl6pPr marL="457200" algn="l" rtl="0" fontAlgn="base">
        <a:spcBef>
          <a:spcPct val="0"/>
        </a:spcBef>
        <a:spcAft>
          <a:spcPct val="0"/>
        </a:spcAft>
        <a:defRPr sz="3600">
          <a:solidFill>
            <a:schemeClr val="tx2"/>
          </a:solidFill>
          <a:latin typeface="Franklin Gothic Medium" pitchFamily="34" charset="0"/>
        </a:defRPr>
      </a:lvl6pPr>
      <a:lvl7pPr marL="914400" algn="l" rtl="0" fontAlgn="base">
        <a:spcBef>
          <a:spcPct val="0"/>
        </a:spcBef>
        <a:spcAft>
          <a:spcPct val="0"/>
        </a:spcAft>
        <a:defRPr sz="3600">
          <a:solidFill>
            <a:schemeClr val="tx2"/>
          </a:solidFill>
          <a:latin typeface="Franklin Gothic Medium" pitchFamily="34" charset="0"/>
        </a:defRPr>
      </a:lvl7pPr>
      <a:lvl8pPr marL="1371600" algn="l" rtl="0" fontAlgn="base">
        <a:spcBef>
          <a:spcPct val="0"/>
        </a:spcBef>
        <a:spcAft>
          <a:spcPct val="0"/>
        </a:spcAft>
        <a:defRPr sz="3600">
          <a:solidFill>
            <a:schemeClr val="tx2"/>
          </a:solidFill>
          <a:latin typeface="Franklin Gothic Medium" pitchFamily="34" charset="0"/>
        </a:defRPr>
      </a:lvl8pPr>
      <a:lvl9pPr marL="1828800" algn="l" rtl="0" fontAlgn="base">
        <a:spcBef>
          <a:spcPct val="0"/>
        </a:spcBef>
        <a:spcAft>
          <a:spcPct val="0"/>
        </a:spcAft>
        <a:defRPr sz="3600">
          <a:solidFill>
            <a:schemeClr val="tx2"/>
          </a:solidFill>
          <a:latin typeface="Franklin Gothic Medium" pitchFamily="34" charset="0"/>
        </a:defRPr>
      </a:lvl9pPr>
    </p:titleStyle>
    <p:bodyStyle>
      <a:lvl1pPr marL="342900" indent="-342900" algn="l" rtl="0" eaLnBrk="0" fontAlgn="base" hangingPunct="0">
        <a:spcBef>
          <a:spcPct val="20000"/>
        </a:spcBef>
        <a:spcAft>
          <a:spcPct val="0"/>
        </a:spcAft>
        <a:buClr>
          <a:schemeClr val="accent1"/>
        </a:buClr>
        <a:buSzPct val="70000"/>
        <a:buFont typeface="Wingdings 2" panose="05020102010507070707" pitchFamily="18" charset="2"/>
        <a:buChar char=""/>
        <a:defRPr sz="3200" kern="12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2" panose="05020102010507070707" pitchFamily="18" charset="2"/>
        <a:buChar char=""/>
        <a:defRPr sz="2800" kern="1200">
          <a:solidFill>
            <a:schemeClr val="tx2"/>
          </a:solidFill>
          <a:latin typeface="+mn-lt"/>
          <a:ea typeface="+mn-ea"/>
          <a:cs typeface="+mn-cs"/>
        </a:defRPr>
      </a:lvl2pPr>
      <a:lvl3pPr marL="11430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400" kern="1200">
          <a:solidFill>
            <a:schemeClr val="tx2"/>
          </a:solidFill>
          <a:latin typeface="+mn-lt"/>
          <a:ea typeface="+mn-ea"/>
          <a:cs typeface="+mn-cs"/>
        </a:defRPr>
      </a:lvl3pPr>
      <a:lvl4pPr marL="16002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000" kern="1200">
          <a:solidFill>
            <a:schemeClr val="tx2"/>
          </a:solidFill>
          <a:latin typeface="+mn-lt"/>
          <a:ea typeface="+mn-ea"/>
          <a:cs typeface="+mn-cs"/>
        </a:defRPr>
      </a:lvl4pPr>
      <a:lvl5pPr marL="2057400" indent="-228600" algn="l" rtl="0" eaLnBrk="0" fontAlgn="base" hangingPunct="0">
        <a:spcBef>
          <a:spcPct val="20000"/>
        </a:spcBef>
        <a:spcAft>
          <a:spcPct val="0"/>
        </a:spcAft>
        <a:buClr>
          <a:schemeClr val="accent1"/>
        </a:buClr>
        <a:buSzPct val="60000"/>
        <a:buFont typeface="Wingdings 2" panose="05020102010507070707" pitchFamily="18" charset="2"/>
        <a:buChar char=""/>
        <a:defRPr sz="20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Rectangle 1026">
            <a:extLst>
              <a:ext uri="{FF2B5EF4-FFF2-40B4-BE49-F238E27FC236}">
                <a16:creationId xmlns:a16="http://schemas.microsoft.com/office/drawing/2014/main" id="{E645FFB8-BA60-4242-B945-25DA873217DC}"/>
              </a:ext>
            </a:extLst>
          </p:cNvPr>
          <p:cNvSpPr>
            <a:spLocks noGrp="1" noChangeArrowheads="1"/>
          </p:cNvSpPr>
          <p:nvPr>
            <p:ph type="title"/>
          </p:nvPr>
        </p:nvSpPr>
        <p:spPr>
          <a:xfrm>
            <a:off x="533400" y="1143000"/>
            <a:ext cx="7772400" cy="4800600"/>
          </a:xfrm>
        </p:spPr>
        <p:txBody>
          <a:bodyPr/>
          <a:lstStyle/>
          <a:p>
            <a:pPr algn="ctr" eaLnBrk="1" fontAlgn="auto" hangingPunct="1">
              <a:spcAft>
                <a:spcPts val="0"/>
              </a:spcAft>
              <a:defRPr/>
            </a:pPr>
            <a:r>
              <a:rPr lang="en-US" sz="6000" b="1" dirty="0">
                <a:solidFill>
                  <a:srgbClr val="002060"/>
                </a:solidFill>
                <a:effectLst>
                  <a:outerShdw blurRad="38100" dist="38100" dir="2700000" algn="tl">
                    <a:srgbClr val="000000">
                      <a:alpha val="43137"/>
                    </a:srgbClr>
                  </a:outerShdw>
                </a:effectLst>
              </a:rPr>
              <a:t>god’s  love  or the  World’s  lure</a:t>
            </a:r>
          </a:p>
        </p:txBody>
      </p:sp>
    </p:spTree>
  </p:cSld>
  <p:clrMapOvr>
    <a:masterClrMapping/>
  </p:clrMapOvr>
  <p:transition>
    <p:dissolv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E70C6B0-E3C5-406C-A4D1-D5AC4C9A712E}"/>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6AF9AA5-8893-4E98-8BB6-9F0A16A40088}"/>
              </a:ext>
            </a:extLst>
          </p:cNvPr>
          <p:cNvSpPr>
            <a:spLocks noGrp="1" noChangeArrowheads="1"/>
          </p:cNvSpPr>
          <p:nvPr>
            <p:ph idx="1"/>
          </p:nvPr>
        </p:nvSpPr>
        <p:spPr>
          <a:xfrm>
            <a:off x="457200" y="1219200"/>
            <a:ext cx="8229600" cy="5638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God’s way.</a:t>
            </a:r>
          </a:p>
          <a:p>
            <a:pPr marL="609600" indent="-609600" algn="just" eaLnBrk="1" fontAlgn="auto" hangingPunct="1">
              <a:spcAft>
                <a:spcPts val="0"/>
              </a:spcAft>
              <a:buFont typeface="Wingdings 2" panose="05020102010507070707" pitchFamily="18" charset="2"/>
              <a:buNone/>
              <a:defRPr/>
            </a:pPr>
            <a:r>
              <a:rPr lang="en-US" sz="2500" b="1" dirty="0">
                <a:solidFill>
                  <a:schemeClr val="tx1"/>
                </a:solidFill>
                <a:effectLst>
                  <a:outerShdw blurRad="38100" dist="38100" dir="2700000" algn="tl">
                    <a:srgbClr val="000000">
                      <a:alpha val="43137"/>
                    </a:srgbClr>
                  </a:outerShdw>
                </a:effectLst>
                <a:latin typeface="Arial" pitchFamily="34" charset="0"/>
                <a:cs typeface="Arial" pitchFamily="34" charset="0"/>
              </a:rPr>
              <a:t>Numbers 21:6-9 - Then the LORD sent venomous snakes among them; they bit the people and many Israelites died. </a:t>
            </a:r>
            <a:r>
              <a:rPr lang="en-US" sz="25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The people came to Moses and said, “We sinned when we spoke against the LORD and against you. Pray that the LORD will take the snakes away from us.” So Moses prayed for the people</a:t>
            </a:r>
            <a:r>
              <a:rPr lang="en-US" sz="2500" b="1" dirty="0">
                <a:solidFill>
                  <a:schemeClr val="tx1"/>
                </a:solidFill>
                <a:effectLst>
                  <a:outerShdw blurRad="38100" dist="38100" dir="2700000" algn="tl">
                    <a:srgbClr val="000000">
                      <a:alpha val="43137"/>
                    </a:srgbClr>
                  </a:outerShdw>
                </a:effectLst>
                <a:latin typeface="Arial" pitchFamily="34" charset="0"/>
                <a:cs typeface="Arial" pitchFamily="34" charset="0"/>
              </a:rPr>
              <a:t>. The LORD said to Moses, “Make a snake and put it up on a pole; anyone who is bitten can look at it and live.” So Moses made a bronze snake and put it up on a pole. Then when anyone was bitten by a snake and looked at the bronze snake, he lived</a:t>
            </a:r>
            <a:r>
              <a:rPr lang="en-US" sz="2500" dirty="0"/>
              <a:t>.</a:t>
            </a:r>
            <a:endParaRPr lang="en-US" sz="25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741D9C4B-0B87-4B64-A913-46865909503B}"/>
              </a:ext>
            </a:extLst>
          </p:cNvPr>
          <p:cNvSpPr/>
          <p:nvPr/>
        </p:nvSpPr>
        <p:spPr>
          <a:xfrm>
            <a:off x="7620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  Moses &amp; the Snakes.</a:t>
            </a:r>
          </a:p>
        </p:txBody>
      </p:sp>
    </p:spTree>
  </p:cSld>
  <p:clrMapOvr>
    <a:masterClrMapping/>
  </p:clrMapOvr>
  <p:transition>
    <p:dissolv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681FA0E-9649-41B1-BD94-914C56C847F3}"/>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B111DAE-453D-4A87-9BBC-14042ECF8A61}"/>
              </a:ext>
            </a:extLst>
          </p:cNvPr>
          <p:cNvSpPr>
            <a:spLocks noGrp="1" noChangeArrowheads="1"/>
          </p:cNvSpPr>
          <p:nvPr>
            <p:ph idx="1"/>
          </p:nvPr>
        </p:nvSpPr>
        <p:spPr>
          <a:xfrm>
            <a:off x="457200" y="1219200"/>
            <a:ext cx="8229600" cy="5638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God’s way.</a:t>
            </a:r>
          </a:p>
          <a:p>
            <a:pPr marL="609600" indent="-609600" algn="just" eaLnBrk="1" fontAlgn="auto" hangingPunct="1">
              <a:spcAft>
                <a:spcPts val="0"/>
              </a:spcAft>
              <a:buFont typeface="Wingdings 2" panose="05020102010507070707" pitchFamily="18" charset="2"/>
              <a:buNone/>
              <a:defRPr/>
            </a:pPr>
            <a:r>
              <a:rPr lang="en-US" sz="2500" b="1" dirty="0">
                <a:solidFill>
                  <a:schemeClr val="tx1"/>
                </a:solidFill>
                <a:effectLst>
                  <a:outerShdw blurRad="38100" dist="38100" dir="2700000" algn="tl">
                    <a:srgbClr val="000000">
                      <a:alpha val="43137"/>
                    </a:srgbClr>
                  </a:outerShdw>
                </a:effectLst>
                <a:latin typeface="Arial" pitchFamily="34" charset="0"/>
                <a:cs typeface="Arial" pitchFamily="34" charset="0"/>
              </a:rPr>
              <a:t>Numbers 21:6-9 - Then the LORD sent venomous snakes among them; they bit the people and many Israelites died. The people came to Moses and said, “We sinned when we spoke against the LORD and against you. Pray that the LORD will take the snakes away from us.” So Moses prayed for the people. </a:t>
            </a:r>
            <a:r>
              <a:rPr lang="en-US" sz="25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The LORD said to Moses, “Make a snake and put it up on a pole; anyone who is bitten can look at it and live.” So Moses made a bronze snake and put it up on a pole. Then when anyone was bitten by a snake and looked at the bronze snake, he lived</a:t>
            </a:r>
            <a:r>
              <a:rPr lang="en-US" sz="2500" dirty="0"/>
              <a:t>.</a:t>
            </a:r>
            <a:endParaRPr lang="en-US" sz="25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063AD6F8-F878-4C86-9E0A-557C544AC180}"/>
              </a:ext>
            </a:extLst>
          </p:cNvPr>
          <p:cNvSpPr/>
          <p:nvPr/>
        </p:nvSpPr>
        <p:spPr>
          <a:xfrm>
            <a:off x="7620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  Moses &amp; the Snakes.</a:t>
            </a:r>
          </a:p>
        </p:txBody>
      </p:sp>
    </p:spTree>
  </p:cSld>
  <p:clrMapOvr>
    <a:masterClrMapping/>
  </p:clrMapOvr>
  <p:transition>
    <p:dissolv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197AEC5-72C9-4781-BB31-E39962E8D6C8}"/>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4FE604B-2B3D-4B22-8AE4-3B4E3FEBCE8F}"/>
              </a:ext>
            </a:extLst>
          </p:cNvPr>
          <p:cNvSpPr>
            <a:spLocks noGrp="1" noChangeArrowheads="1"/>
          </p:cNvSpPr>
          <p:nvPr>
            <p:ph idx="1"/>
          </p:nvPr>
        </p:nvSpPr>
        <p:spPr>
          <a:xfrm>
            <a:off x="457200" y="1219200"/>
            <a:ext cx="8229600" cy="51054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How would you react?</a:t>
            </a:r>
          </a:p>
        </p:txBody>
      </p:sp>
      <p:sp>
        <p:nvSpPr>
          <p:cNvPr id="4" name="Rectangle 3">
            <a:extLst>
              <a:ext uri="{FF2B5EF4-FFF2-40B4-BE49-F238E27FC236}">
                <a16:creationId xmlns:a16="http://schemas.microsoft.com/office/drawing/2014/main" id="{A9217A4F-98EA-425B-A43E-7B100800295C}"/>
              </a:ext>
            </a:extLst>
          </p:cNvPr>
          <p:cNvSpPr/>
          <p:nvPr/>
        </p:nvSpPr>
        <p:spPr>
          <a:xfrm>
            <a:off x="7620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  Moses &amp; the Snakes.</a:t>
            </a:r>
          </a:p>
        </p:txBody>
      </p:sp>
    </p:spTree>
  </p:cSld>
  <p:clrMapOvr>
    <a:masterClrMapping/>
  </p:clrMapOvr>
  <p:transition>
    <p:dissolv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8A34175-FFF9-42E3-A249-CEE7BA7B05FE}"/>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35C73D3-F093-4389-BC9D-608810E39257}"/>
              </a:ext>
            </a:extLst>
          </p:cNvPr>
          <p:cNvSpPr>
            <a:spLocks noGrp="1" noChangeArrowheads="1"/>
          </p:cNvSpPr>
          <p:nvPr>
            <p:ph idx="1"/>
          </p:nvPr>
        </p:nvSpPr>
        <p:spPr>
          <a:xfrm>
            <a:off x="457200" y="1219200"/>
            <a:ext cx="8229600" cy="51054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How would you react?</a:t>
            </a:r>
          </a:p>
          <a:p>
            <a:pPr marL="609600" indent="-609600" algn="just"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They reacted by faith!</a:t>
            </a:r>
            <a:br>
              <a:rPr lang="en-US" sz="4400" b="1" dirty="0">
                <a:solidFill>
                  <a:srgbClr val="990033"/>
                </a:solidFill>
                <a:effectLst>
                  <a:outerShdw blurRad="38100" dist="38100" dir="2700000" algn="tl">
                    <a:srgbClr val="000000">
                      <a:alpha val="43137"/>
                    </a:srgbClr>
                  </a:outerShdw>
                </a:effectLst>
                <a:latin typeface="Arial Narrow" pitchFamily="34" charset="0"/>
              </a:rPr>
            </a:br>
            <a:r>
              <a:rPr lang="en-US" sz="4400" b="1" dirty="0">
                <a:solidFill>
                  <a:srgbClr val="990033"/>
                </a:solidFill>
                <a:effectLst>
                  <a:outerShdw blurRad="38100" dist="38100" dir="2700000" algn="tl">
                    <a:srgbClr val="000000">
                      <a:alpha val="43137"/>
                    </a:srgbClr>
                  </a:outerShdw>
                </a:effectLst>
                <a:latin typeface="Arial Narrow" pitchFamily="34" charset="0"/>
              </a:rPr>
              <a:t>God spoke &amp; they obeyed!</a:t>
            </a:r>
          </a:p>
        </p:txBody>
      </p:sp>
      <p:sp>
        <p:nvSpPr>
          <p:cNvPr id="4" name="Rectangle 3">
            <a:extLst>
              <a:ext uri="{FF2B5EF4-FFF2-40B4-BE49-F238E27FC236}">
                <a16:creationId xmlns:a16="http://schemas.microsoft.com/office/drawing/2014/main" id="{2B977D07-1A7A-46C6-B09F-EE73E7528385}"/>
              </a:ext>
            </a:extLst>
          </p:cNvPr>
          <p:cNvSpPr/>
          <p:nvPr/>
        </p:nvSpPr>
        <p:spPr>
          <a:xfrm>
            <a:off x="7620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  Moses &amp; the Snakes.</a:t>
            </a:r>
          </a:p>
        </p:txBody>
      </p:sp>
    </p:spTree>
  </p:cSld>
  <p:clrMapOvr>
    <a:masterClrMapping/>
  </p:clrMapOvr>
  <p:transition>
    <p:dissolv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3E03C469-9E1B-406A-A248-E2408D4586AE}"/>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6A737D7-CB87-4C93-B957-2419A4FDCA94}"/>
              </a:ext>
            </a:extLst>
          </p:cNvPr>
          <p:cNvSpPr>
            <a:spLocks noGrp="1" noChangeArrowheads="1"/>
          </p:cNvSpPr>
          <p:nvPr>
            <p:ph idx="1"/>
          </p:nvPr>
        </p:nvSpPr>
        <p:spPr>
          <a:xfrm>
            <a:off x="457200" y="1219200"/>
            <a:ext cx="8229600" cy="51054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So - God’s way provided the cure!</a:t>
            </a:r>
          </a:p>
        </p:txBody>
      </p:sp>
      <p:sp>
        <p:nvSpPr>
          <p:cNvPr id="4" name="Rectangle 3">
            <a:extLst>
              <a:ext uri="{FF2B5EF4-FFF2-40B4-BE49-F238E27FC236}">
                <a16:creationId xmlns:a16="http://schemas.microsoft.com/office/drawing/2014/main" id="{3714DA5E-C6DE-4D04-9AA9-909A31E321F5}"/>
              </a:ext>
            </a:extLst>
          </p:cNvPr>
          <p:cNvSpPr/>
          <p:nvPr/>
        </p:nvSpPr>
        <p:spPr>
          <a:xfrm>
            <a:off x="7620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  Moses &amp; the Snakes.</a:t>
            </a:r>
          </a:p>
        </p:txBody>
      </p:sp>
    </p:spTree>
  </p:cSld>
  <p:clrMapOvr>
    <a:masterClrMapping/>
  </p:clrMapOvr>
  <p:transition>
    <p:dissolv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8B15208-9705-4BBB-AC38-833AA92FB136}"/>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C12EC12-4689-4862-AECF-162F98C65F39}"/>
              </a:ext>
            </a:extLst>
          </p:cNvPr>
          <p:cNvSpPr>
            <a:spLocks noGrp="1" noChangeArrowheads="1"/>
          </p:cNvSpPr>
          <p:nvPr>
            <p:ph idx="1"/>
          </p:nvPr>
        </p:nvSpPr>
        <p:spPr>
          <a:xfrm>
            <a:off x="457200" y="1143000"/>
            <a:ext cx="8229600" cy="5334000"/>
          </a:xfrm>
        </p:spPr>
        <p:txBody>
          <a:bodyPr>
            <a:normAutofit/>
          </a:bodyPr>
          <a:lstStyle/>
          <a:p>
            <a:pPr>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I.  Moses &amp; the Snakes.</a:t>
            </a:r>
          </a:p>
          <a:p>
            <a:pPr>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rPr>
              <a:t>II.  Jesus &amp; the Cross.</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For God so loved the world that he gave his one and only Son, that whoever believes in him shall not perish but have eternal life. For God did not send his Son into the world to condemn the world, but to save the world through him. - v16-17</a:t>
            </a:r>
          </a:p>
        </p:txBody>
      </p:sp>
    </p:spTree>
  </p:cSld>
  <p:clrMapOvr>
    <a:masterClrMapping/>
  </p:clrMapOvr>
  <p:transition>
    <p:dissolv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5D31BA1-9FC0-4FD4-8E20-9AE7A02740CE}"/>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319A0C4-4E3A-4E15-B6FF-C41D89FAD3AE}"/>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What’s   so   special   about  John 3:16?</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For God so loved the world that he gave his one and only Son, that whoever believes in him shall not perish but have eternal life. - v16</a:t>
            </a:r>
          </a:p>
        </p:txBody>
      </p:sp>
      <p:sp>
        <p:nvSpPr>
          <p:cNvPr id="4" name="Rectangle 3">
            <a:extLst>
              <a:ext uri="{FF2B5EF4-FFF2-40B4-BE49-F238E27FC236}">
                <a16:creationId xmlns:a16="http://schemas.microsoft.com/office/drawing/2014/main" id="{85A94F1B-30CA-4FAD-AF69-F26632D59E3C}"/>
              </a:ext>
            </a:extLst>
          </p:cNvPr>
          <p:cNvSpPr/>
          <p:nvPr/>
        </p:nvSpPr>
        <p:spPr>
          <a:xfrm>
            <a:off x="7620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II.  Jesus &amp; the Cross.</a:t>
            </a:r>
            <a:r>
              <a:rPr lang="en-US" dirty="0">
                <a:solidFill>
                  <a:srgbClr val="002060"/>
                </a:solidFill>
                <a:effectLst>
                  <a:outerShdw blurRad="38100" dist="38100" dir="2700000" algn="tl">
                    <a:srgbClr val="000000">
                      <a:alpha val="43137"/>
                    </a:srgbClr>
                  </a:outerShdw>
                </a:effectLst>
                <a:cs typeface="Arial" pitchFamily="34" charset="0"/>
              </a:rPr>
              <a:t>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3B5C3CA-CB46-4AB6-AF94-39AB1DE7E7B3}"/>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E921587-DFFE-4204-AAC0-6597E03272A4}"/>
              </a:ext>
            </a:extLst>
          </p:cNvPr>
          <p:cNvSpPr>
            <a:spLocks noGrp="1" noChangeArrowheads="1"/>
          </p:cNvSpPr>
          <p:nvPr>
            <p:ph idx="1"/>
          </p:nvPr>
        </p:nvSpPr>
        <p:spPr>
          <a:xfrm>
            <a:off x="457200" y="1143000"/>
            <a:ext cx="8229600" cy="5715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For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God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so loved the world that he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gave his one and only Son</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that whoever believes in him shall not perish but have eternal life. - v16</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“The heart of the Bible is the New Testament. The Book of John is its center &amp; the 3</a:t>
            </a:r>
            <a:r>
              <a:rPr lang="en-US" sz="4400" b="1" baseline="30000" dirty="0">
                <a:solidFill>
                  <a:srgbClr val="990033"/>
                </a:solidFill>
                <a:effectLst>
                  <a:outerShdw blurRad="38100" dist="38100" dir="2700000" algn="tl">
                    <a:srgbClr val="000000">
                      <a:alpha val="43137"/>
                    </a:srgbClr>
                  </a:outerShdw>
                </a:effectLst>
                <a:latin typeface="Arial Narrow" pitchFamily="34" charset="0"/>
              </a:rPr>
              <a:t>rd</a:t>
            </a:r>
            <a:r>
              <a:rPr lang="en-US" sz="4400" b="1" dirty="0">
                <a:solidFill>
                  <a:srgbClr val="990033"/>
                </a:solidFill>
                <a:effectLst>
                  <a:outerShdw blurRad="38100" dist="38100" dir="2700000" algn="tl">
                    <a:srgbClr val="000000">
                      <a:alpha val="43137"/>
                    </a:srgbClr>
                  </a:outerShdw>
                </a:effectLst>
                <a:latin typeface="Arial Narrow" pitchFamily="34" charset="0"/>
              </a:rPr>
              <a:t> chapter is its vital pulse!” - </a:t>
            </a:r>
            <a:r>
              <a:rPr lang="en-US" sz="4400" b="1" dirty="0">
                <a:solidFill>
                  <a:srgbClr val="006600"/>
                </a:solidFill>
                <a:effectLst>
                  <a:outerShdw blurRad="38100" dist="38100" dir="2700000" algn="tl">
                    <a:srgbClr val="000000">
                      <a:alpha val="43137"/>
                    </a:srgbClr>
                  </a:outerShdw>
                </a:effectLst>
                <a:latin typeface="Arial Narrow" pitchFamily="34" charset="0"/>
              </a:rPr>
              <a:t>W. G. </a:t>
            </a:r>
            <a:r>
              <a:rPr lang="en-US" sz="4400" b="1" dirty="0" err="1">
                <a:solidFill>
                  <a:srgbClr val="006600"/>
                </a:solidFill>
                <a:effectLst>
                  <a:outerShdw blurRad="38100" dist="38100" dir="2700000" algn="tl">
                    <a:srgbClr val="000000">
                      <a:alpha val="43137"/>
                    </a:srgbClr>
                  </a:outerShdw>
                </a:effectLst>
                <a:latin typeface="Arial Narrow" pitchFamily="34" charset="0"/>
              </a:rPr>
              <a:t>Scroggie</a:t>
            </a:r>
            <a:endParaRPr lang="en-US" sz="4400" b="1" dirty="0">
              <a:solidFill>
                <a:srgbClr val="006600"/>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FABC1330-30D4-4BA6-9E14-7858B751DDFA}"/>
              </a:ext>
            </a:extLst>
          </p:cNvPr>
          <p:cNvSpPr/>
          <p:nvPr/>
        </p:nvSpPr>
        <p:spPr>
          <a:xfrm>
            <a:off x="7620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II.  Jesus &amp; the Cross.</a:t>
            </a:r>
            <a:r>
              <a:rPr lang="en-US" dirty="0">
                <a:solidFill>
                  <a:srgbClr val="002060"/>
                </a:solidFill>
                <a:effectLst>
                  <a:outerShdw blurRad="38100" dist="38100" dir="2700000" algn="tl">
                    <a:srgbClr val="000000">
                      <a:alpha val="43137"/>
                    </a:srgbClr>
                  </a:outerShdw>
                </a:effectLst>
                <a:cs typeface="Arial" pitchFamily="34" charset="0"/>
              </a:rPr>
              <a:t>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3448879-009C-46D3-9BC8-D5ED1042AFDC}"/>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4F233E4-FA47-4428-8D88-EF350484BA59}"/>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For God so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loved the world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that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he gave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his one and only Son, that whoever believes in him shall not perish but have eternal life. - v16</a:t>
            </a:r>
          </a:p>
          <a:p>
            <a:pPr algn="jus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“When God loves, He loves a world! When He gives, He gives His best!” -</a:t>
            </a:r>
            <a:r>
              <a:rPr lang="en-US" sz="4400" dirty="0">
                <a:effectLst>
                  <a:outerShdw blurRad="38100" dist="38100" dir="2700000" algn="tl">
                    <a:srgbClr val="000000">
                      <a:alpha val="43137"/>
                    </a:srgbClr>
                  </a:outerShdw>
                </a:effectLst>
              </a:rPr>
              <a:t> </a:t>
            </a:r>
            <a:r>
              <a:rPr lang="en-US" sz="4400" b="1" dirty="0">
                <a:solidFill>
                  <a:srgbClr val="006600"/>
                </a:solidFill>
                <a:effectLst>
                  <a:outerShdw blurRad="38100" dist="38100" dir="2700000" algn="tl">
                    <a:srgbClr val="000000">
                      <a:alpha val="43137"/>
                    </a:srgbClr>
                  </a:outerShdw>
                </a:effectLst>
                <a:latin typeface="Arial Narrow" pitchFamily="34" charset="0"/>
              </a:rPr>
              <a:t>Peter </a:t>
            </a:r>
            <a:r>
              <a:rPr lang="en-US" sz="4400" b="1" dirty="0" err="1">
                <a:solidFill>
                  <a:srgbClr val="006600"/>
                </a:solidFill>
                <a:effectLst>
                  <a:outerShdw blurRad="38100" dist="38100" dir="2700000" algn="tl">
                    <a:srgbClr val="000000">
                      <a:alpha val="43137"/>
                    </a:srgbClr>
                  </a:outerShdw>
                </a:effectLst>
                <a:latin typeface="Arial Narrow" pitchFamily="34" charset="0"/>
              </a:rPr>
              <a:t>MacKenzie</a:t>
            </a:r>
            <a:endParaRPr lang="en-US" sz="4400" b="1" dirty="0">
              <a:solidFill>
                <a:srgbClr val="006600"/>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5C17D665-6BEE-4298-B7FB-CB37847EF85A}"/>
              </a:ext>
            </a:extLst>
          </p:cNvPr>
          <p:cNvSpPr/>
          <p:nvPr/>
        </p:nvSpPr>
        <p:spPr>
          <a:xfrm>
            <a:off x="7620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II.  Jesus &amp; the Cross.</a:t>
            </a:r>
            <a:r>
              <a:rPr lang="en-US" dirty="0">
                <a:solidFill>
                  <a:srgbClr val="002060"/>
                </a:solidFill>
                <a:effectLst>
                  <a:outerShdw blurRad="38100" dist="38100" dir="2700000" algn="tl">
                    <a:srgbClr val="000000">
                      <a:alpha val="43137"/>
                    </a:srgbClr>
                  </a:outerShdw>
                </a:effectLst>
                <a:cs typeface="Arial" pitchFamily="34" charset="0"/>
              </a:rPr>
              <a:t>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4B6EE75-2DB0-4B52-ACB9-114F73B7CADF}"/>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DF19951-7093-4F81-9EA4-7B5C49A83400}"/>
              </a:ext>
            </a:extLst>
          </p:cNvPr>
          <p:cNvSpPr>
            <a:spLocks noGrp="1" noChangeArrowheads="1"/>
          </p:cNvSpPr>
          <p:nvPr>
            <p:ph idx="1"/>
          </p:nvPr>
        </p:nvSpPr>
        <p:spPr>
          <a:xfrm>
            <a:off x="457200" y="1143000"/>
            <a:ext cx="8229600" cy="5410200"/>
          </a:xfrm>
        </p:spPr>
        <p:txBody>
          <a:bodyPr>
            <a:normAutofit/>
          </a:bodyPr>
          <a:lstStyle/>
          <a:p>
            <a:pPr algn="jus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God’s way.</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Romans 5:12 - Therefore, just as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sin entered the world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through one man, and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death through sin</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and in this way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death came to all men</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 .  </a:t>
            </a:r>
          </a:p>
        </p:txBody>
      </p:sp>
      <p:sp>
        <p:nvSpPr>
          <p:cNvPr id="4" name="Rectangle 3">
            <a:extLst>
              <a:ext uri="{FF2B5EF4-FFF2-40B4-BE49-F238E27FC236}">
                <a16:creationId xmlns:a16="http://schemas.microsoft.com/office/drawing/2014/main" id="{84AC0977-553C-488B-963F-5CBB1A3231C2}"/>
              </a:ext>
            </a:extLst>
          </p:cNvPr>
          <p:cNvSpPr/>
          <p:nvPr/>
        </p:nvSpPr>
        <p:spPr>
          <a:xfrm>
            <a:off x="7620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II.  Jesus &amp; the Cross.</a:t>
            </a:r>
            <a:r>
              <a:rPr lang="en-US" dirty="0">
                <a:solidFill>
                  <a:srgbClr val="002060"/>
                </a:solidFill>
                <a:effectLst>
                  <a:outerShdw blurRad="38100" dist="38100" dir="2700000" algn="tl">
                    <a:srgbClr val="000000">
                      <a:alpha val="43137"/>
                    </a:srgbClr>
                  </a:outerShdw>
                </a:effectLst>
                <a:cs typeface="Arial" pitchFamily="34" charset="0"/>
              </a:rPr>
              <a:t>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6511A44-3632-4BD4-B1C0-717EBD152658}"/>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C018040-78BD-40D9-BE4F-978220E372A4}"/>
              </a:ext>
            </a:extLst>
          </p:cNvPr>
          <p:cNvSpPr>
            <a:spLocks noGrp="1" noChangeArrowheads="1"/>
          </p:cNvSpPr>
          <p:nvPr>
            <p:ph idx="1"/>
          </p:nvPr>
        </p:nvSpPr>
        <p:spPr>
          <a:xfrm>
            <a:off x="381000" y="1066800"/>
            <a:ext cx="8382000" cy="5638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1.  God’s way seems too irrational for our modern culture.</a:t>
            </a:r>
          </a:p>
        </p:txBody>
      </p:sp>
    </p:spTree>
  </p:cSld>
  <p:clrMapOvr>
    <a:masterClrMapping/>
  </p:clrMapOvr>
  <p:transition>
    <p:dissolv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54DA7A3-BA1E-4053-9B01-A08C5191F73A}"/>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6285AF6-D998-42FF-8C8A-643D90DDC1A6}"/>
              </a:ext>
            </a:extLst>
          </p:cNvPr>
          <p:cNvSpPr>
            <a:spLocks noGrp="1" noChangeArrowheads="1"/>
          </p:cNvSpPr>
          <p:nvPr>
            <p:ph idx="1"/>
          </p:nvPr>
        </p:nvSpPr>
        <p:spPr>
          <a:xfrm>
            <a:off x="457200" y="1143000"/>
            <a:ext cx="8229600" cy="5410200"/>
          </a:xfrm>
        </p:spPr>
        <p:txBody>
          <a:bodyPr>
            <a:normAutofit/>
          </a:bodyPr>
          <a:lstStyle/>
          <a:p>
            <a:pPr algn="jus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God’s way.</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Romans 5:12 - Therefore, just as sin entered the world through one man, and death through sin, and in this way death came to all men . . .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because all sinned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p:txBody>
      </p:sp>
      <p:sp>
        <p:nvSpPr>
          <p:cNvPr id="4" name="Rectangle 3">
            <a:extLst>
              <a:ext uri="{FF2B5EF4-FFF2-40B4-BE49-F238E27FC236}">
                <a16:creationId xmlns:a16="http://schemas.microsoft.com/office/drawing/2014/main" id="{802A49F1-30AA-4DE7-8904-62EFC2283CC7}"/>
              </a:ext>
            </a:extLst>
          </p:cNvPr>
          <p:cNvSpPr/>
          <p:nvPr/>
        </p:nvSpPr>
        <p:spPr>
          <a:xfrm>
            <a:off x="7620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II.  Jesus &amp; the Cross.</a:t>
            </a:r>
            <a:r>
              <a:rPr lang="en-US" dirty="0">
                <a:solidFill>
                  <a:srgbClr val="002060"/>
                </a:solidFill>
                <a:effectLst>
                  <a:outerShdw blurRad="38100" dist="38100" dir="2700000" algn="tl">
                    <a:srgbClr val="000000">
                      <a:alpha val="43137"/>
                    </a:srgbClr>
                  </a:outerShdw>
                </a:effectLst>
                <a:cs typeface="Arial" pitchFamily="34" charset="0"/>
              </a:rPr>
              <a:t>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F7DB162-68B7-49A2-BDC5-80C4ECA23301}"/>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EAD9223-5B77-4A45-94AA-BB3322A74317}"/>
              </a:ext>
            </a:extLst>
          </p:cNvPr>
          <p:cNvSpPr>
            <a:spLocks noGrp="1" noChangeArrowheads="1"/>
          </p:cNvSpPr>
          <p:nvPr>
            <p:ph idx="1"/>
          </p:nvPr>
        </p:nvSpPr>
        <p:spPr>
          <a:xfrm>
            <a:off x="457200" y="1143000"/>
            <a:ext cx="8229600" cy="5410200"/>
          </a:xfrm>
        </p:spPr>
        <p:txBody>
          <a:bodyPr>
            <a:normAutofit/>
          </a:bodyPr>
          <a:lstStyle/>
          <a:p>
            <a:pPr algn="jus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God’s way.</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Romans 5:12 - Therefore, just as sin entered the world through one man, and death through sin, and in this way death came to all men . . .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because all sinned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a:p>
            <a:pPr algn="jus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1. You are separated from God 	because of what you did - not 	because of what someone else 	did!</a:t>
            </a:r>
          </a:p>
        </p:txBody>
      </p:sp>
      <p:sp>
        <p:nvSpPr>
          <p:cNvPr id="4" name="Rectangle 3">
            <a:extLst>
              <a:ext uri="{FF2B5EF4-FFF2-40B4-BE49-F238E27FC236}">
                <a16:creationId xmlns:a16="http://schemas.microsoft.com/office/drawing/2014/main" id="{A36EF1FD-8370-4F75-AE38-C18D20D1AD2E}"/>
              </a:ext>
            </a:extLst>
          </p:cNvPr>
          <p:cNvSpPr/>
          <p:nvPr/>
        </p:nvSpPr>
        <p:spPr>
          <a:xfrm>
            <a:off x="7620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II.  Jesus &amp; the Cross.</a:t>
            </a:r>
            <a:r>
              <a:rPr lang="en-US" dirty="0">
                <a:solidFill>
                  <a:srgbClr val="002060"/>
                </a:solidFill>
                <a:effectLst>
                  <a:outerShdw blurRad="38100" dist="38100" dir="2700000" algn="tl">
                    <a:srgbClr val="000000">
                      <a:alpha val="43137"/>
                    </a:srgbClr>
                  </a:outerShdw>
                </a:effectLst>
                <a:cs typeface="Arial" pitchFamily="34" charset="0"/>
              </a:rPr>
              <a:t>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30A4C04A-A6D2-4662-B40D-33B8EF7DB306}"/>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29C5225-D912-4BC2-83F8-69635ECB031A}"/>
              </a:ext>
            </a:extLst>
          </p:cNvPr>
          <p:cNvSpPr>
            <a:spLocks noGrp="1" noChangeArrowheads="1"/>
          </p:cNvSpPr>
          <p:nvPr>
            <p:ph idx="1"/>
          </p:nvPr>
        </p:nvSpPr>
        <p:spPr>
          <a:xfrm>
            <a:off x="457200" y="1143000"/>
            <a:ext cx="8229600" cy="5410200"/>
          </a:xfrm>
        </p:spPr>
        <p:txBody>
          <a:bodyPr>
            <a:normAutofit/>
          </a:bodyPr>
          <a:lstStyle/>
          <a:p>
            <a:pPr algn="jus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God’s way.</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For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God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so loved the world that he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gave his one and only Son</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that whoever believes in him shall not perish but have eternal life. - v16</a:t>
            </a:r>
          </a:p>
          <a:p>
            <a:pPr algn="jus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2.  God gave - The Lord went to the 	cross for you!</a:t>
            </a:r>
          </a:p>
        </p:txBody>
      </p:sp>
      <p:sp>
        <p:nvSpPr>
          <p:cNvPr id="4" name="Rectangle 3">
            <a:extLst>
              <a:ext uri="{FF2B5EF4-FFF2-40B4-BE49-F238E27FC236}">
                <a16:creationId xmlns:a16="http://schemas.microsoft.com/office/drawing/2014/main" id="{E0273F89-333F-441E-AB66-F504924F1B9B}"/>
              </a:ext>
            </a:extLst>
          </p:cNvPr>
          <p:cNvSpPr/>
          <p:nvPr/>
        </p:nvSpPr>
        <p:spPr>
          <a:xfrm>
            <a:off x="7620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II.  Jesus &amp; the Cross.</a:t>
            </a:r>
            <a:r>
              <a:rPr lang="en-US" dirty="0">
                <a:solidFill>
                  <a:srgbClr val="002060"/>
                </a:solidFill>
                <a:effectLst>
                  <a:outerShdw blurRad="38100" dist="38100" dir="2700000" algn="tl">
                    <a:srgbClr val="000000">
                      <a:alpha val="43137"/>
                    </a:srgbClr>
                  </a:outerShdw>
                </a:effectLst>
                <a:cs typeface="Arial" pitchFamily="34" charset="0"/>
              </a:rPr>
              <a:t>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9E6334B-26D8-4D9A-A866-5508E0A69550}"/>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A6BCD04-2D08-49F2-8F9C-D8FC31A2668E}"/>
              </a:ext>
            </a:extLst>
          </p:cNvPr>
          <p:cNvSpPr>
            <a:spLocks noGrp="1" noChangeArrowheads="1"/>
          </p:cNvSpPr>
          <p:nvPr>
            <p:ph idx="1"/>
          </p:nvPr>
        </p:nvSpPr>
        <p:spPr>
          <a:xfrm>
            <a:off x="457200" y="1143000"/>
            <a:ext cx="8229600" cy="5410200"/>
          </a:xfrm>
        </p:spPr>
        <p:txBody>
          <a:bodyPr>
            <a:normAutofit/>
          </a:bodyPr>
          <a:lstStyle/>
          <a:p>
            <a:pPr algn="jus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What if there had not been a cross?</a:t>
            </a:r>
          </a:p>
        </p:txBody>
      </p:sp>
      <p:sp>
        <p:nvSpPr>
          <p:cNvPr id="4" name="Rectangle 3">
            <a:extLst>
              <a:ext uri="{FF2B5EF4-FFF2-40B4-BE49-F238E27FC236}">
                <a16:creationId xmlns:a16="http://schemas.microsoft.com/office/drawing/2014/main" id="{E20B0C05-5F23-42B9-9EEE-12D4088351B3}"/>
              </a:ext>
            </a:extLst>
          </p:cNvPr>
          <p:cNvSpPr/>
          <p:nvPr/>
        </p:nvSpPr>
        <p:spPr>
          <a:xfrm>
            <a:off x="7620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II.  Jesus &amp; the Cross.</a:t>
            </a:r>
            <a:r>
              <a:rPr lang="en-US" dirty="0">
                <a:solidFill>
                  <a:srgbClr val="002060"/>
                </a:solidFill>
                <a:effectLst>
                  <a:outerShdw blurRad="38100" dist="38100" dir="2700000" algn="tl">
                    <a:srgbClr val="000000">
                      <a:alpha val="43137"/>
                    </a:srgbClr>
                  </a:outerShdw>
                </a:effectLst>
                <a:cs typeface="Arial" pitchFamily="34" charset="0"/>
              </a:rPr>
              <a:t>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A048FAB-DA1F-4A5C-B1AD-80506DC700F9}"/>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1516BF8-8FCC-4197-A9C6-90D75BCE6BE0}"/>
              </a:ext>
            </a:extLst>
          </p:cNvPr>
          <p:cNvSpPr>
            <a:spLocks noGrp="1" noChangeArrowheads="1"/>
          </p:cNvSpPr>
          <p:nvPr>
            <p:ph idx="1"/>
          </p:nvPr>
        </p:nvSpPr>
        <p:spPr>
          <a:xfrm>
            <a:off x="457200" y="1143000"/>
            <a:ext cx="8229600" cy="5410200"/>
          </a:xfrm>
        </p:spPr>
        <p:txBody>
          <a:bodyPr>
            <a:normAutofit/>
          </a:bodyPr>
          <a:lstStyle/>
          <a:p>
            <a:pPr algn="jus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What if there had not been a cross?</a:t>
            </a:r>
          </a:p>
          <a:p>
            <a:pPr algn="jus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Separation from God forever.</a:t>
            </a:r>
          </a:p>
        </p:txBody>
      </p:sp>
      <p:sp>
        <p:nvSpPr>
          <p:cNvPr id="4" name="Rectangle 3">
            <a:extLst>
              <a:ext uri="{FF2B5EF4-FFF2-40B4-BE49-F238E27FC236}">
                <a16:creationId xmlns:a16="http://schemas.microsoft.com/office/drawing/2014/main" id="{D4E117BD-DF66-4B80-86A1-B9972466DBEE}"/>
              </a:ext>
            </a:extLst>
          </p:cNvPr>
          <p:cNvSpPr/>
          <p:nvPr/>
        </p:nvSpPr>
        <p:spPr>
          <a:xfrm>
            <a:off x="7620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II.  Jesus &amp; the Cross.</a:t>
            </a:r>
            <a:r>
              <a:rPr lang="en-US" dirty="0">
                <a:solidFill>
                  <a:srgbClr val="002060"/>
                </a:solidFill>
                <a:effectLst>
                  <a:outerShdw blurRad="38100" dist="38100" dir="2700000" algn="tl">
                    <a:srgbClr val="000000">
                      <a:alpha val="43137"/>
                    </a:srgbClr>
                  </a:outerShdw>
                </a:effectLst>
                <a:cs typeface="Arial" pitchFamily="34" charset="0"/>
              </a:rPr>
              <a:t>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8ED2BD7-861D-42CA-B6BE-23C65E58ADED}"/>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A53DC59-96A8-4589-B9C7-7D02FCD87AE3}"/>
              </a:ext>
            </a:extLst>
          </p:cNvPr>
          <p:cNvSpPr>
            <a:spLocks noGrp="1" noChangeArrowheads="1"/>
          </p:cNvSpPr>
          <p:nvPr>
            <p:ph idx="1"/>
          </p:nvPr>
        </p:nvSpPr>
        <p:spPr>
          <a:xfrm>
            <a:off x="457200" y="1143000"/>
            <a:ext cx="8229600" cy="5410200"/>
          </a:xfrm>
        </p:spPr>
        <p:txBody>
          <a:bodyPr>
            <a:normAutofit/>
          </a:bodyPr>
          <a:lstStyle/>
          <a:p>
            <a:pPr algn="jus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What if there had not been a cross?</a:t>
            </a:r>
          </a:p>
          <a:p>
            <a:pPr algn="jus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Separation from God forever.</a:t>
            </a:r>
          </a:p>
          <a:p>
            <a:pPr algn="jus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No salvation from your sins.</a:t>
            </a:r>
          </a:p>
        </p:txBody>
      </p:sp>
      <p:sp>
        <p:nvSpPr>
          <p:cNvPr id="4" name="Rectangle 3">
            <a:extLst>
              <a:ext uri="{FF2B5EF4-FFF2-40B4-BE49-F238E27FC236}">
                <a16:creationId xmlns:a16="http://schemas.microsoft.com/office/drawing/2014/main" id="{A7EEEA05-10E7-412F-B4E6-08C08FF53492}"/>
              </a:ext>
            </a:extLst>
          </p:cNvPr>
          <p:cNvSpPr/>
          <p:nvPr/>
        </p:nvSpPr>
        <p:spPr>
          <a:xfrm>
            <a:off x="7620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II.  Jesus &amp; the Cross.</a:t>
            </a:r>
            <a:r>
              <a:rPr lang="en-US" dirty="0">
                <a:solidFill>
                  <a:srgbClr val="002060"/>
                </a:solidFill>
                <a:effectLst>
                  <a:outerShdw blurRad="38100" dist="38100" dir="2700000" algn="tl">
                    <a:srgbClr val="000000">
                      <a:alpha val="43137"/>
                    </a:srgbClr>
                  </a:outerShdw>
                </a:effectLst>
                <a:cs typeface="Arial" pitchFamily="34" charset="0"/>
              </a:rPr>
              <a:t>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6F15F27-056A-41F3-A873-C851C58C753F}"/>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098ACF3-2092-40A7-ACE2-AE1D9853AE1E}"/>
              </a:ext>
            </a:extLst>
          </p:cNvPr>
          <p:cNvSpPr>
            <a:spLocks noGrp="1" noChangeArrowheads="1"/>
          </p:cNvSpPr>
          <p:nvPr>
            <p:ph idx="1"/>
          </p:nvPr>
        </p:nvSpPr>
        <p:spPr>
          <a:xfrm>
            <a:off x="457200" y="1143000"/>
            <a:ext cx="8229600" cy="5410200"/>
          </a:xfrm>
        </p:spPr>
        <p:txBody>
          <a:bodyPr>
            <a:normAutofit/>
          </a:bodyPr>
          <a:lstStyle/>
          <a:p>
            <a:pPr algn="jus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What if there had not been a cross?</a:t>
            </a:r>
          </a:p>
          <a:p>
            <a:pPr algn="jus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Separation from God forever.</a:t>
            </a:r>
          </a:p>
          <a:p>
            <a:pPr algn="jus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No salvation from your sins.</a:t>
            </a:r>
          </a:p>
          <a:p>
            <a:pPr algn="jus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3.  Heaven would be out of reach.</a:t>
            </a:r>
          </a:p>
        </p:txBody>
      </p:sp>
      <p:sp>
        <p:nvSpPr>
          <p:cNvPr id="4" name="Rectangle 3">
            <a:extLst>
              <a:ext uri="{FF2B5EF4-FFF2-40B4-BE49-F238E27FC236}">
                <a16:creationId xmlns:a16="http://schemas.microsoft.com/office/drawing/2014/main" id="{289EEB2F-C7E6-4118-AAC6-F0083D0010BA}"/>
              </a:ext>
            </a:extLst>
          </p:cNvPr>
          <p:cNvSpPr/>
          <p:nvPr/>
        </p:nvSpPr>
        <p:spPr>
          <a:xfrm>
            <a:off x="7620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II.  Jesus &amp; the Cross.</a:t>
            </a:r>
            <a:r>
              <a:rPr lang="en-US" dirty="0">
                <a:solidFill>
                  <a:srgbClr val="002060"/>
                </a:solidFill>
                <a:effectLst>
                  <a:outerShdw blurRad="38100" dist="38100" dir="2700000" algn="tl">
                    <a:srgbClr val="000000">
                      <a:alpha val="43137"/>
                    </a:srgbClr>
                  </a:outerShdw>
                </a:effectLst>
                <a:cs typeface="Arial" pitchFamily="34" charset="0"/>
              </a:rPr>
              <a:t>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C31E1B9-6DF9-4A69-BA1D-4B0E2DD655CF}"/>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D946BDC-3ADA-40B9-89C4-78D7C3BC8F9A}"/>
              </a:ext>
            </a:extLst>
          </p:cNvPr>
          <p:cNvSpPr>
            <a:spLocks noGrp="1" noChangeArrowheads="1"/>
          </p:cNvSpPr>
          <p:nvPr>
            <p:ph idx="1"/>
          </p:nvPr>
        </p:nvSpPr>
        <p:spPr>
          <a:xfrm>
            <a:off x="457200" y="1143000"/>
            <a:ext cx="8229600" cy="5715000"/>
          </a:xfrm>
        </p:spPr>
        <p:txBody>
          <a:bodyPr>
            <a:normAutofit/>
          </a:bodyPr>
          <a:lstStyle/>
          <a:p>
            <a:pPr algn="jus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What if there had not been a cross?</a:t>
            </a:r>
          </a:p>
          <a:p>
            <a:pPr algn="jus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Separation from God forever.</a:t>
            </a:r>
          </a:p>
          <a:p>
            <a:pPr algn="jus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No salvation from your sins.</a:t>
            </a:r>
          </a:p>
          <a:p>
            <a:pPr algn="jus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3.  Heaven would be out of reach.</a:t>
            </a:r>
          </a:p>
          <a:p>
            <a:pPr algn="jus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algn="ctr">
              <a:buFont typeface="Wingdings 2" panose="05020102010507070707" pitchFamily="18" charset="2"/>
              <a:buNone/>
              <a:defRPr/>
            </a:pPr>
            <a:r>
              <a:rPr lang="en-US" sz="4400" b="1" dirty="0">
                <a:solidFill>
                  <a:srgbClr val="006600"/>
                </a:solidFill>
                <a:effectLst>
                  <a:outerShdw blurRad="38100" dist="38100" dir="2700000" algn="tl">
                    <a:srgbClr val="000000">
                      <a:alpha val="43137"/>
                    </a:srgbClr>
                  </a:outerShdw>
                </a:effectLst>
                <a:latin typeface="Arial Narrow" pitchFamily="34" charset="0"/>
              </a:rPr>
              <a:t>You would be totally lost!</a:t>
            </a:r>
          </a:p>
        </p:txBody>
      </p:sp>
      <p:sp>
        <p:nvSpPr>
          <p:cNvPr id="4" name="Rectangle 3">
            <a:extLst>
              <a:ext uri="{FF2B5EF4-FFF2-40B4-BE49-F238E27FC236}">
                <a16:creationId xmlns:a16="http://schemas.microsoft.com/office/drawing/2014/main" id="{3B726E68-BF45-47BC-BF5F-1BDCB301F69E}"/>
              </a:ext>
            </a:extLst>
          </p:cNvPr>
          <p:cNvSpPr/>
          <p:nvPr/>
        </p:nvSpPr>
        <p:spPr>
          <a:xfrm>
            <a:off x="7620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II.  Jesus &amp; the Cross.</a:t>
            </a:r>
            <a:r>
              <a:rPr lang="en-US" dirty="0">
                <a:solidFill>
                  <a:srgbClr val="002060"/>
                </a:solidFill>
                <a:effectLst>
                  <a:outerShdw blurRad="38100" dist="38100" dir="2700000" algn="tl">
                    <a:srgbClr val="000000">
                      <a:alpha val="43137"/>
                    </a:srgbClr>
                  </a:outerShdw>
                </a:effectLst>
                <a:cs typeface="Arial" pitchFamily="34" charset="0"/>
              </a:rPr>
              <a:t>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006C1C6-565F-4671-A6F6-F84FA48212BE}"/>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A332589-F2FB-4146-911B-0C23164B2F23}"/>
              </a:ext>
            </a:extLst>
          </p:cNvPr>
          <p:cNvSpPr>
            <a:spLocks noGrp="1" noChangeArrowheads="1"/>
          </p:cNvSpPr>
          <p:nvPr>
            <p:ph idx="1"/>
          </p:nvPr>
        </p:nvSpPr>
        <p:spPr>
          <a:xfrm>
            <a:off x="457200" y="1143000"/>
            <a:ext cx="8229600" cy="5410200"/>
          </a:xfrm>
        </p:spPr>
        <p:txBody>
          <a:bodyPr>
            <a:normAutofit/>
          </a:bodyPr>
          <a:lstStyle/>
          <a:p>
            <a:pPr algn="jus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D.  What does the cross do for you?</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John 12:32 - But I,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when I am lifted up from the earth</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will draw all men to myself.</a:t>
            </a:r>
          </a:p>
        </p:txBody>
      </p:sp>
      <p:sp>
        <p:nvSpPr>
          <p:cNvPr id="4" name="Rectangle 3">
            <a:extLst>
              <a:ext uri="{FF2B5EF4-FFF2-40B4-BE49-F238E27FC236}">
                <a16:creationId xmlns:a16="http://schemas.microsoft.com/office/drawing/2014/main" id="{DAF5E5B4-0EEB-4EAA-8174-B253831721E0}"/>
              </a:ext>
            </a:extLst>
          </p:cNvPr>
          <p:cNvSpPr/>
          <p:nvPr/>
        </p:nvSpPr>
        <p:spPr>
          <a:xfrm>
            <a:off x="7620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II.  Jesus &amp; the Cross.</a:t>
            </a:r>
            <a:r>
              <a:rPr lang="en-US" dirty="0">
                <a:solidFill>
                  <a:srgbClr val="002060"/>
                </a:solidFill>
                <a:effectLst>
                  <a:outerShdw blurRad="38100" dist="38100" dir="2700000" algn="tl">
                    <a:srgbClr val="000000">
                      <a:alpha val="43137"/>
                    </a:srgbClr>
                  </a:outerShdw>
                </a:effectLst>
                <a:cs typeface="Arial" pitchFamily="34" charset="0"/>
              </a:rPr>
              <a:t>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8420F27-30E4-4C31-9BCD-ED2FBB93D694}"/>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081672D-B29C-4A70-B2EA-0AA609D8D216}"/>
              </a:ext>
            </a:extLst>
          </p:cNvPr>
          <p:cNvSpPr>
            <a:spLocks noGrp="1" noChangeArrowheads="1"/>
          </p:cNvSpPr>
          <p:nvPr>
            <p:ph idx="1"/>
          </p:nvPr>
        </p:nvSpPr>
        <p:spPr>
          <a:xfrm>
            <a:off x="457200" y="1143000"/>
            <a:ext cx="8229600" cy="5410200"/>
          </a:xfrm>
        </p:spPr>
        <p:txBody>
          <a:bodyPr>
            <a:normAutofit/>
          </a:bodyPr>
          <a:lstStyle/>
          <a:p>
            <a:pPr algn="jus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D.  What does the cross do for you?</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John 12:32 - But I,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when I am lifted up from the earth</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will draw all men to myself.</a:t>
            </a:r>
          </a:p>
          <a:p>
            <a:pPr algn="jus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1.  You can have a changed life.</a:t>
            </a:r>
          </a:p>
        </p:txBody>
      </p:sp>
      <p:sp>
        <p:nvSpPr>
          <p:cNvPr id="4" name="Rectangle 3">
            <a:extLst>
              <a:ext uri="{FF2B5EF4-FFF2-40B4-BE49-F238E27FC236}">
                <a16:creationId xmlns:a16="http://schemas.microsoft.com/office/drawing/2014/main" id="{4C7CE87D-3BA1-4EBE-85E6-B4C6C3F91748}"/>
              </a:ext>
            </a:extLst>
          </p:cNvPr>
          <p:cNvSpPr/>
          <p:nvPr/>
        </p:nvSpPr>
        <p:spPr>
          <a:xfrm>
            <a:off x="7620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II.  Jesus &amp; the Cross.</a:t>
            </a:r>
            <a:r>
              <a:rPr lang="en-US" dirty="0">
                <a:solidFill>
                  <a:srgbClr val="002060"/>
                </a:solidFill>
                <a:effectLst>
                  <a:outerShdw blurRad="38100" dist="38100" dir="2700000" algn="tl">
                    <a:srgbClr val="000000">
                      <a:alpha val="43137"/>
                    </a:srgbClr>
                  </a:outerShdw>
                </a:effectLst>
                <a:cs typeface="Arial" pitchFamily="34" charset="0"/>
              </a:rPr>
              <a:t>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ADCE7D8-6124-418C-BF0D-B9CC035776C9}"/>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A86C0BC-1B25-47B3-A6A8-2B000132B841}"/>
              </a:ext>
            </a:extLst>
          </p:cNvPr>
          <p:cNvSpPr>
            <a:spLocks noGrp="1" noChangeArrowheads="1"/>
          </p:cNvSpPr>
          <p:nvPr>
            <p:ph idx="1"/>
          </p:nvPr>
        </p:nvSpPr>
        <p:spPr>
          <a:xfrm>
            <a:off x="381000" y="1066800"/>
            <a:ext cx="8382000" cy="5638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2.  There are a lot of things that affect your life that don’t make sense.</a:t>
            </a:r>
          </a:p>
        </p:txBody>
      </p:sp>
    </p:spTree>
  </p:cSld>
  <p:clrMapOvr>
    <a:masterClrMapping/>
  </p:clrMapOvr>
  <p:transition>
    <p:dissolv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3DF96612-E5A9-454A-8C53-BA13A08724A9}"/>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0E649D6-CD1C-4104-9324-5FB61523FFD9}"/>
              </a:ext>
            </a:extLst>
          </p:cNvPr>
          <p:cNvSpPr>
            <a:spLocks noGrp="1" noChangeArrowheads="1"/>
          </p:cNvSpPr>
          <p:nvPr>
            <p:ph idx="1"/>
          </p:nvPr>
        </p:nvSpPr>
        <p:spPr>
          <a:xfrm>
            <a:off x="457200" y="1143000"/>
            <a:ext cx="8229600" cy="5410200"/>
          </a:xfrm>
        </p:spPr>
        <p:txBody>
          <a:bodyPr>
            <a:normAutofit/>
          </a:bodyPr>
          <a:lstStyle/>
          <a:p>
            <a:pPr algn="jus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D.  What does the cross do for you?</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John 12:32 - But I,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when I am lifted up from the earth</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will draw all men to myself.</a:t>
            </a:r>
          </a:p>
          <a:p>
            <a:pPr algn="jus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1.  You can have a changed life.</a:t>
            </a:r>
          </a:p>
          <a:p>
            <a:pPr algn="jus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2.  You can have a home in heaven.</a:t>
            </a:r>
          </a:p>
        </p:txBody>
      </p:sp>
      <p:sp>
        <p:nvSpPr>
          <p:cNvPr id="4" name="Rectangle 3">
            <a:extLst>
              <a:ext uri="{FF2B5EF4-FFF2-40B4-BE49-F238E27FC236}">
                <a16:creationId xmlns:a16="http://schemas.microsoft.com/office/drawing/2014/main" id="{D03D3660-8AEC-4079-A0D6-CD84B742E431}"/>
              </a:ext>
            </a:extLst>
          </p:cNvPr>
          <p:cNvSpPr/>
          <p:nvPr/>
        </p:nvSpPr>
        <p:spPr>
          <a:xfrm>
            <a:off x="7620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II.  Jesus &amp; the Cross.</a:t>
            </a:r>
            <a:r>
              <a:rPr lang="en-US" dirty="0">
                <a:solidFill>
                  <a:srgbClr val="002060"/>
                </a:solidFill>
                <a:effectLst>
                  <a:outerShdw blurRad="38100" dist="38100" dir="2700000" algn="tl">
                    <a:srgbClr val="000000">
                      <a:alpha val="43137"/>
                    </a:srgbClr>
                  </a:outerShdw>
                </a:effectLst>
                <a:cs typeface="Arial" pitchFamily="34" charset="0"/>
              </a:rPr>
              <a:t>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5310479-C165-480E-81B6-4D21416DA11C}"/>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66C10F1-C7BC-48F0-92FA-C65326F40F6A}"/>
              </a:ext>
            </a:extLst>
          </p:cNvPr>
          <p:cNvSpPr>
            <a:spLocks noGrp="1" noChangeArrowheads="1"/>
          </p:cNvSpPr>
          <p:nvPr>
            <p:ph idx="1"/>
          </p:nvPr>
        </p:nvSpPr>
        <p:spPr>
          <a:xfrm>
            <a:off x="457200" y="1143000"/>
            <a:ext cx="8229600" cy="5410200"/>
          </a:xfrm>
        </p:spPr>
        <p:txBody>
          <a:bodyPr>
            <a:normAutofit/>
          </a:bodyPr>
          <a:lstStyle/>
          <a:p>
            <a:pPr algn="jus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D.  What does the cross do for you?</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John 12:32 - But I,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when I am lifted up from the earth</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will draw all men to myself.</a:t>
            </a:r>
          </a:p>
          <a:p>
            <a:pPr algn="jus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1.  You can have a changed life.</a:t>
            </a:r>
          </a:p>
          <a:p>
            <a:pPr algn="jus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2.  You can have a home in heaven.</a:t>
            </a:r>
          </a:p>
          <a:p>
            <a:pPr algn="jus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3.  You can have life without end!</a:t>
            </a:r>
          </a:p>
        </p:txBody>
      </p:sp>
      <p:sp>
        <p:nvSpPr>
          <p:cNvPr id="4" name="Rectangle 3">
            <a:extLst>
              <a:ext uri="{FF2B5EF4-FFF2-40B4-BE49-F238E27FC236}">
                <a16:creationId xmlns:a16="http://schemas.microsoft.com/office/drawing/2014/main" id="{AD516EAB-05F9-480A-9B46-51DAA0D968D9}"/>
              </a:ext>
            </a:extLst>
          </p:cNvPr>
          <p:cNvSpPr/>
          <p:nvPr/>
        </p:nvSpPr>
        <p:spPr>
          <a:xfrm>
            <a:off x="7620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II.  Jesus &amp; the Cross.</a:t>
            </a:r>
            <a:r>
              <a:rPr lang="en-US" dirty="0">
                <a:solidFill>
                  <a:srgbClr val="002060"/>
                </a:solidFill>
                <a:effectLst>
                  <a:outerShdw blurRad="38100" dist="38100" dir="2700000" algn="tl">
                    <a:srgbClr val="000000">
                      <a:alpha val="43137"/>
                    </a:srgbClr>
                  </a:outerShdw>
                </a:effectLst>
                <a:cs typeface="Arial" pitchFamily="34" charset="0"/>
              </a:rPr>
              <a:t>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5EBCBC9-7E1C-4CA3-A99C-09F69693C0C4}"/>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FF5F265-8048-46F4-B5FD-2DA3A2DD1998}"/>
              </a:ext>
            </a:extLst>
          </p:cNvPr>
          <p:cNvSpPr>
            <a:spLocks noGrp="1" noChangeArrowheads="1"/>
          </p:cNvSpPr>
          <p:nvPr>
            <p:ph idx="1"/>
          </p:nvPr>
        </p:nvSpPr>
        <p:spPr>
          <a:xfrm>
            <a:off x="457200" y="1143000"/>
            <a:ext cx="8229600" cy="5410200"/>
          </a:xfrm>
        </p:spPr>
        <p:txBody>
          <a:bodyPr>
            <a:normAutofit/>
          </a:bodyPr>
          <a:lstStyle/>
          <a:p>
            <a:pPr algn="jus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E. God’s way provides the answer for you!</a:t>
            </a:r>
          </a:p>
        </p:txBody>
      </p:sp>
      <p:sp>
        <p:nvSpPr>
          <p:cNvPr id="4" name="Rectangle 3">
            <a:extLst>
              <a:ext uri="{FF2B5EF4-FFF2-40B4-BE49-F238E27FC236}">
                <a16:creationId xmlns:a16="http://schemas.microsoft.com/office/drawing/2014/main" id="{DEB26140-4884-4A67-B051-F5907E7F19A1}"/>
              </a:ext>
            </a:extLst>
          </p:cNvPr>
          <p:cNvSpPr/>
          <p:nvPr/>
        </p:nvSpPr>
        <p:spPr>
          <a:xfrm>
            <a:off x="7620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II.  Jesus &amp; the Cross.</a:t>
            </a:r>
            <a:r>
              <a:rPr lang="en-US" dirty="0">
                <a:solidFill>
                  <a:srgbClr val="002060"/>
                </a:solidFill>
                <a:effectLst>
                  <a:outerShdw blurRad="38100" dist="38100" dir="2700000" algn="tl">
                    <a:srgbClr val="000000">
                      <a:alpha val="43137"/>
                    </a:srgbClr>
                  </a:outerShdw>
                </a:effectLst>
                <a:cs typeface="Arial" pitchFamily="34" charset="0"/>
              </a:rPr>
              <a:t>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262F959-CFF1-4516-864D-E55C494C4D26}"/>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9BAA3D1-8953-4A53-AD40-5F1F5E9684F9}"/>
              </a:ext>
            </a:extLst>
          </p:cNvPr>
          <p:cNvSpPr>
            <a:spLocks noGrp="1" noChangeArrowheads="1"/>
          </p:cNvSpPr>
          <p:nvPr>
            <p:ph idx="1"/>
          </p:nvPr>
        </p:nvSpPr>
        <p:spPr>
          <a:xfrm>
            <a:off x="457200" y="1143000"/>
            <a:ext cx="8229600" cy="5334000"/>
          </a:xfrm>
        </p:spPr>
        <p:txBody>
          <a:bodyPr>
            <a:normAutofit/>
          </a:bodyPr>
          <a:lstStyle/>
          <a:p>
            <a:pPr>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I.  Moses &amp; the Snakes.</a:t>
            </a:r>
          </a:p>
          <a:p>
            <a:pPr>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II.  Jesus &amp; the Cross.</a:t>
            </a:r>
          </a:p>
          <a:p>
            <a:pPr>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rPr>
              <a:t>III. The Light &amp; the Judgment.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v18-21</a:t>
            </a:r>
          </a:p>
        </p:txBody>
      </p:sp>
    </p:spTree>
  </p:cSld>
  <p:clrMapOvr>
    <a:masterClrMapping/>
  </p:clrMapOvr>
  <p:transition>
    <p:dissolv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E4E0947-292E-43B9-B826-15F87B33B7E8}"/>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CEBF2B5-3942-4DAE-A3B5-E8EE916C0C51}"/>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There will be a judgment!</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611B8183-4887-410D-B201-612AF1F810ED}"/>
              </a:ext>
            </a:extLst>
          </p:cNvPr>
          <p:cNvSpPr/>
          <p:nvPr/>
        </p:nvSpPr>
        <p:spPr>
          <a:xfrm>
            <a:off x="7620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III.  The Light &amp; the Judgment.</a:t>
            </a:r>
            <a:r>
              <a:rPr lang="en-US" dirty="0">
                <a:solidFill>
                  <a:srgbClr val="002060"/>
                </a:solidFill>
                <a:effectLst>
                  <a:outerShdw blurRad="38100" dist="38100" dir="2700000" algn="tl">
                    <a:srgbClr val="000000">
                      <a:alpha val="43137"/>
                    </a:srgbClr>
                  </a:outerShdw>
                </a:effectLst>
                <a:cs typeface="Arial" pitchFamily="34" charset="0"/>
              </a:rPr>
              <a:t>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26DB867-1D9A-4553-AEA3-580E9378400E}"/>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1C84757-8058-433C-B62C-797462F76AF5}"/>
              </a:ext>
            </a:extLst>
          </p:cNvPr>
          <p:cNvSpPr>
            <a:spLocks noGrp="1" noChangeArrowheads="1"/>
          </p:cNvSpPr>
          <p:nvPr>
            <p:ph idx="1"/>
          </p:nvPr>
        </p:nvSpPr>
        <p:spPr>
          <a:xfrm>
            <a:off x="457200" y="1143000"/>
            <a:ext cx="8229600" cy="4953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There will be a judgment!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1. Most people wonder, “Did I 	live a good enough life to get 	in?”</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FFFA3A9E-40FE-4C6B-A58C-D94D322E3202}"/>
              </a:ext>
            </a:extLst>
          </p:cNvPr>
          <p:cNvSpPr/>
          <p:nvPr/>
        </p:nvSpPr>
        <p:spPr>
          <a:xfrm>
            <a:off x="7620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III.  The Light &amp; the Judgment.</a:t>
            </a:r>
            <a:r>
              <a:rPr lang="en-US" dirty="0">
                <a:solidFill>
                  <a:srgbClr val="002060"/>
                </a:solidFill>
                <a:effectLst>
                  <a:outerShdw blurRad="38100" dist="38100" dir="2700000" algn="tl">
                    <a:srgbClr val="000000">
                      <a:alpha val="43137"/>
                    </a:srgbClr>
                  </a:outerShdw>
                </a:effectLst>
                <a:cs typeface="Arial" pitchFamily="34" charset="0"/>
              </a:rPr>
              <a:t>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430A068-47DF-4F23-A0C2-C9D94333BCE2}"/>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55E957E-68D3-449D-B5B1-C2385E7BB1FF}"/>
              </a:ext>
            </a:extLst>
          </p:cNvPr>
          <p:cNvSpPr>
            <a:spLocks noGrp="1" noChangeArrowheads="1"/>
          </p:cNvSpPr>
          <p:nvPr>
            <p:ph idx="1"/>
          </p:nvPr>
        </p:nvSpPr>
        <p:spPr>
          <a:xfrm>
            <a:off x="457200" y="1143000"/>
            <a:ext cx="8229600" cy="4953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There will be a judgment!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2. </a:t>
            </a:r>
            <a:r>
              <a:rPr lang="en-US" sz="4400" b="1" dirty="0">
                <a:solidFill>
                  <a:srgbClr val="006600"/>
                </a:solidFill>
                <a:effectLst>
                  <a:outerShdw blurRad="38100" dist="38100" dir="2700000" algn="tl">
                    <a:srgbClr val="000000">
                      <a:alpha val="43137"/>
                    </a:srgbClr>
                  </a:outerShdw>
                </a:effectLst>
                <a:latin typeface="Arial Narrow" pitchFamily="34" charset="0"/>
                <a:cs typeface="Arial" pitchFamily="34" charset="0"/>
              </a:rPr>
              <a:t>The gospel message</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you are 	lost or saved based upon your 	relationship with the Lord!</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John 14:6 - I am the way and the truth and the life.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No one comes to the Father except through me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p:txBody>
      </p:sp>
      <p:sp>
        <p:nvSpPr>
          <p:cNvPr id="4" name="Rectangle 3">
            <a:extLst>
              <a:ext uri="{FF2B5EF4-FFF2-40B4-BE49-F238E27FC236}">
                <a16:creationId xmlns:a16="http://schemas.microsoft.com/office/drawing/2014/main" id="{F23C03FF-7C31-426F-9EB1-02DAC3AF8CE5}"/>
              </a:ext>
            </a:extLst>
          </p:cNvPr>
          <p:cNvSpPr/>
          <p:nvPr/>
        </p:nvSpPr>
        <p:spPr>
          <a:xfrm>
            <a:off x="7620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III.  The Light &amp; the Judgment.</a:t>
            </a:r>
            <a:r>
              <a:rPr lang="en-US" dirty="0">
                <a:solidFill>
                  <a:srgbClr val="002060"/>
                </a:solidFill>
                <a:effectLst>
                  <a:outerShdw blurRad="38100" dist="38100" dir="2700000" algn="tl">
                    <a:srgbClr val="000000">
                      <a:alpha val="43137"/>
                    </a:srgbClr>
                  </a:outerShdw>
                </a:effectLst>
                <a:cs typeface="Arial" pitchFamily="34" charset="0"/>
              </a:rPr>
              <a:t>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461580D-15B3-4CAF-BFB9-101FEFD20C2C}"/>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4580D2E-D0D7-485B-93EF-F37470ABB7F6}"/>
              </a:ext>
            </a:extLst>
          </p:cNvPr>
          <p:cNvSpPr>
            <a:spLocks noGrp="1" noChangeArrowheads="1"/>
          </p:cNvSpPr>
          <p:nvPr>
            <p:ph idx="1"/>
          </p:nvPr>
        </p:nvSpPr>
        <p:spPr>
          <a:xfrm>
            <a:off x="762000" y="1143000"/>
            <a:ext cx="7924800" cy="4953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Choosing God is not an </a:t>
            </a:r>
            <a:r>
              <a:rPr lang="en-US" sz="4400" b="1" u="sng" dirty="0">
                <a:solidFill>
                  <a:srgbClr val="990033"/>
                </a:solidFill>
                <a:effectLst>
                  <a:outerShdw blurRad="38100" dist="38100" dir="2700000" algn="tl">
                    <a:srgbClr val="000000">
                      <a:alpha val="43137"/>
                    </a:srgbClr>
                  </a:outerShdw>
                </a:effectLst>
                <a:latin typeface="Arial Narrow" pitchFamily="34" charset="0"/>
              </a:rPr>
              <a:t>intellectual</a:t>
            </a:r>
            <a:r>
              <a:rPr lang="en-US" sz="4400" b="1" dirty="0">
                <a:solidFill>
                  <a:srgbClr val="990033"/>
                </a:solidFill>
                <a:effectLst>
                  <a:outerShdw blurRad="38100" dist="38100" dir="2700000" algn="tl">
                    <a:srgbClr val="000000">
                      <a:alpha val="43137"/>
                    </a:srgbClr>
                  </a:outerShdw>
                </a:effectLst>
                <a:latin typeface="Arial Narrow" pitchFamily="34" charset="0"/>
              </a:rPr>
              <a:t> choice - it’s a </a:t>
            </a:r>
            <a:r>
              <a:rPr lang="en-US" sz="4400" b="1" u="sng" dirty="0">
                <a:solidFill>
                  <a:srgbClr val="990033"/>
                </a:solidFill>
                <a:effectLst>
                  <a:outerShdw blurRad="38100" dist="38100" dir="2700000" algn="tl">
                    <a:srgbClr val="000000">
                      <a:alpha val="43137"/>
                    </a:srgbClr>
                  </a:outerShdw>
                </a:effectLst>
                <a:latin typeface="Arial Narrow" pitchFamily="34" charset="0"/>
              </a:rPr>
              <a:t>moral</a:t>
            </a:r>
            <a:r>
              <a:rPr lang="en-US" sz="4400" b="1" dirty="0">
                <a:solidFill>
                  <a:srgbClr val="990033"/>
                </a:solidFill>
                <a:effectLst>
                  <a:outerShdw blurRad="38100" dist="38100" dir="2700000" algn="tl">
                    <a:srgbClr val="000000">
                      <a:alpha val="43137"/>
                    </a:srgbClr>
                  </a:outerShdw>
                </a:effectLst>
                <a:latin typeface="Arial Narrow" pitchFamily="34" charset="0"/>
              </a:rPr>
              <a:t> one!</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7D8FE929-7C4A-44F4-A102-3CCA2D816C06}"/>
              </a:ext>
            </a:extLst>
          </p:cNvPr>
          <p:cNvSpPr/>
          <p:nvPr/>
        </p:nvSpPr>
        <p:spPr>
          <a:xfrm>
            <a:off x="7620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III.  The Light &amp; the Judgment.</a:t>
            </a:r>
            <a:r>
              <a:rPr lang="en-US" dirty="0">
                <a:solidFill>
                  <a:srgbClr val="002060"/>
                </a:solidFill>
                <a:effectLst>
                  <a:outerShdw blurRad="38100" dist="38100" dir="2700000" algn="tl">
                    <a:srgbClr val="000000">
                      <a:alpha val="43137"/>
                    </a:srgbClr>
                  </a:outerShdw>
                </a:effectLst>
                <a:cs typeface="Arial" pitchFamily="34" charset="0"/>
              </a:rPr>
              <a:t>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45C10EF-9B78-4A4B-AA3D-22626DB70A1D}"/>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22C14EB-BB15-47F1-A0FF-14E415A58A62}"/>
              </a:ext>
            </a:extLst>
          </p:cNvPr>
          <p:cNvSpPr>
            <a:spLocks noGrp="1" noChangeArrowheads="1"/>
          </p:cNvSpPr>
          <p:nvPr>
            <p:ph idx="1"/>
          </p:nvPr>
        </p:nvSpPr>
        <p:spPr>
          <a:xfrm>
            <a:off x="762000" y="1143000"/>
            <a:ext cx="7924800" cy="4953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Choosing God is not an </a:t>
            </a:r>
            <a:r>
              <a:rPr lang="en-US" sz="4400" b="1" u="sng" dirty="0">
                <a:solidFill>
                  <a:srgbClr val="990033"/>
                </a:solidFill>
                <a:effectLst>
                  <a:outerShdw blurRad="38100" dist="38100" dir="2700000" algn="tl">
                    <a:srgbClr val="000000">
                      <a:alpha val="43137"/>
                    </a:srgbClr>
                  </a:outerShdw>
                </a:effectLst>
                <a:latin typeface="Arial Narrow" pitchFamily="34" charset="0"/>
              </a:rPr>
              <a:t>intellectual</a:t>
            </a:r>
            <a:r>
              <a:rPr lang="en-US" sz="4400" b="1" dirty="0">
                <a:solidFill>
                  <a:srgbClr val="990033"/>
                </a:solidFill>
                <a:effectLst>
                  <a:outerShdw blurRad="38100" dist="38100" dir="2700000" algn="tl">
                    <a:srgbClr val="000000">
                      <a:alpha val="43137"/>
                    </a:srgbClr>
                  </a:outerShdw>
                </a:effectLst>
                <a:latin typeface="Arial Narrow" pitchFamily="34" charset="0"/>
              </a:rPr>
              <a:t> choice - it’s a </a:t>
            </a:r>
            <a:r>
              <a:rPr lang="en-US" sz="4400" b="1" u="sng" dirty="0">
                <a:solidFill>
                  <a:srgbClr val="990033"/>
                </a:solidFill>
                <a:effectLst>
                  <a:outerShdw blurRad="38100" dist="38100" dir="2700000" algn="tl">
                    <a:srgbClr val="000000">
                      <a:alpha val="43137"/>
                    </a:srgbClr>
                  </a:outerShdw>
                </a:effectLst>
                <a:latin typeface="Arial Narrow" pitchFamily="34" charset="0"/>
              </a:rPr>
              <a:t>moral</a:t>
            </a:r>
            <a:r>
              <a:rPr lang="en-US" sz="4400" b="1" dirty="0">
                <a:solidFill>
                  <a:srgbClr val="990033"/>
                </a:solidFill>
                <a:effectLst>
                  <a:outerShdw blurRad="38100" dist="38100" dir="2700000" algn="tl">
                    <a:srgbClr val="000000">
                      <a:alpha val="43137"/>
                    </a:srgbClr>
                  </a:outerShdw>
                </a:effectLst>
                <a:latin typeface="Arial Narrow" pitchFamily="34" charset="0"/>
              </a:rPr>
              <a:t> one!</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1.  What does this mean?</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a. </a:t>
            </a:r>
            <a:r>
              <a:rPr lang="en-US" sz="4400" b="1" dirty="0">
                <a:solidFill>
                  <a:srgbClr val="006600"/>
                </a:solidFill>
                <a:effectLst>
                  <a:outerShdw blurRad="38100" dist="38100" dir="2700000" algn="tl">
                    <a:srgbClr val="000000">
                      <a:alpha val="43137"/>
                    </a:srgbClr>
                  </a:outerShdw>
                </a:effectLst>
                <a:latin typeface="Arial Narrow" pitchFamily="34" charset="0"/>
                <a:cs typeface="Arial" pitchFamily="34" charset="0"/>
              </a:rPr>
              <a:t>Intellectual</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  a  decision 			based on evidence &amp; logic.</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9A230BDE-1180-44A1-9DD5-6D967F9CCC66}"/>
              </a:ext>
            </a:extLst>
          </p:cNvPr>
          <p:cNvSpPr/>
          <p:nvPr/>
        </p:nvSpPr>
        <p:spPr>
          <a:xfrm>
            <a:off x="7620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III.  The Light &amp; the Judgment.</a:t>
            </a:r>
            <a:r>
              <a:rPr lang="en-US" dirty="0">
                <a:solidFill>
                  <a:srgbClr val="002060"/>
                </a:solidFill>
                <a:effectLst>
                  <a:outerShdw blurRad="38100" dist="38100" dir="2700000" algn="tl">
                    <a:srgbClr val="000000">
                      <a:alpha val="43137"/>
                    </a:srgbClr>
                  </a:outerShdw>
                </a:effectLst>
                <a:cs typeface="Arial" pitchFamily="34" charset="0"/>
              </a:rPr>
              <a:t>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0966501-B196-4C14-B0A8-1DF8C547092B}"/>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C47DA5C-14C7-4B1A-8213-97F7BE9E9335}"/>
              </a:ext>
            </a:extLst>
          </p:cNvPr>
          <p:cNvSpPr>
            <a:spLocks noGrp="1" noChangeArrowheads="1"/>
          </p:cNvSpPr>
          <p:nvPr>
            <p:ph idx="1"/>
          </p:nvPr>
        </p:nvSpPr>
        <p:spPr>
          <a:xfrm>
            <a:off x="762000" y="1143000"/>
            <a:ext cx="7924800" cy="5715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Choosing God is not an </a:t>
            </a:r>
            <a:r>
              <a:rPr lang="en-US" sz="4400" b="1" u="sng" dirty="0">
                <a:solidFill>
                  <a:srgbClr val="990033"/>
                </a:solidFill>
                <a:effectLst>
                  <a:outerShdw blurRad="38100" dist="38100" dir="2700000" algn="tl">
                    <a:srgbClr val="000000">
                      <a:alpha val="43137"/>
                    </a:srgbClr>
                  </a:outerShdw>
                </a:effectLst>
                <a:latin typeface="Arial Narrow" pitchFamily="34" charset="0"/>
              </a:rPr>
              <a:t>intellectual</a:t>
            </a:r>
            <a:r>
              <a:rPr lang="en-US" sz="4400" b="1" dirty="0">
                <a:solidFill>
                  <a:srgbClr val="990033"/>
                </a:solidFill>
                <a:effectLst>
                  <a:outerShdw blurRad="38100" dist="38100" dir="2700000" algn="tl">
                    <a:srgbClr val="000000">
                      <a:alpha val="43137"/>
                    </a:srgbClr>
                  </a:outerShdw>
                </a:effectLst>
                <a:latin typeface="Arial Narrow" pitchFamily="34" charset="0"/>
              </a:rPr>
              <a:t> choice - it’s a </a:t>
            </a:r>
            <a:r>
              <a:rPr lang="en-US" sz="4400" b="1" u="sng" dirty="0">
                <a:solidFill>
                  <a:srgbClr val="990033"/>
                </a:solidFill>
                <a:effectLst>
                  <a:outerShdw blurRad="38100" dist="38100" dir="2700000" algn="tl">
                    <a:srgbClr val="000000">
                      <a:alpha val="43137"/>
                    </a:srgbClr>
                  </a:outerShdw>
                </a:effectLst>
                <a:latin typeface="Arial Narrow" pitchFamily="34" charset="0"/>
              </a:rPr>
              <a:t>moral</a:t>
            </a:r>
            <a:r>
              <a:rPr lang="en-US" sz="4400" b="1" dirty="0">
                <a:solidFill>
                  <a:srgbClr val="990033"/>
                </a:solidFill>
                <a:effectLst>
                  <a:outerShdw blurRad="38100" dist="38100" dir="2700000" algn="tl">
                    <a:srgbClr val="000000">
                      <a:alpha val="43137"/>
                    </a:srgbClr>
                  </a:outerShdw>
                </a:effectLst>
                <a:latin typeface="Arial Narrow" pitchFamily="34" charset="0"/>
              </a:rPr>
              <a:t> one!</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1.  What does this mean?</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b.  </a:t>
            </a:r>
            <a:r>
              <a:rPr lang="en-US" sz="4400" b="1" dirty="0">
                <a:solidFill>
                  <a:srgbClr val="006600"/>
                </a:solidFill>
                <a:effectLst>
                  <a:outerShdw blurRad="38100" dist="38100" dir="2700000" algn="tl">
                    <a:srgbClr val="000000">
                      <a:alpha val="43137"/>
                    </a:srgbClr>
                  </a:outerShdw>
                </a:effectLst>
                <a:latin typeface="Arial Narrow" pitchFamily="34" charset="0"/>
                <a:cs typeface="Arial" pitchFamily="34" charset="0"/>
              </a:rPr>
              <a:t>Moral</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  a decision based 		only on what you want to 		do.</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245D1960-B7CE-488D-A80F-9ADFEB9BA389}"/>
              </a:ext>
            </a:extLst>
          </p:cNvPr>
          <p:cNvSpPr/>
          <p:nvPr/>
        </p:nvSpPr>
        <p:spPr>
          <a:xfrm>
            <a:off x="7620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III.  The Light &amp; the Judgment.</a:t>
            </a:r>
            <a:r>
              <a:rPr lang="en-US" dirty="0">
                <a:solidFill>
                  <a:srgbClr val="002060"/>
                </a:solidFill>
                <a:effectLst>
                  <a:outerShdw blurRad="38100" dist="38100" dir="2700000" algn="tl">
                    <a:srgbClr val="000000">
                      <a:alpha val="43137"/>
                    </a:srgbClr>
                  </a:outerShdw>
                </a:effectLst>
                <a:cs typeface="Arial" pitchFamily="34" charset="0"/>
              </a:rPr>
              <a:t>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6168EDA-B796-41FE-B73E-5E9A5D865AED}"/>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419C528-5ACA-4F1E-BAF0-68BFB2A2D287}"/>
              </a:ext>
            </a:extLst>
          </p:cNvPr>
          <p:cNvSpPr>
            <a:spLocks noGrp="1" noChangeArrowheads="1"/>
          </p:cNvSpPr>
          <p:nvPr>
            <p:ph idx="1"/>
          </p:nvPr>
        </p:nvSpPr>
        <p:spPr>
          <a:xfrm>
            <a:off x="381000" y="1066800"/>
            <a:ext cx="8382000" cy="5486400"/>
          </a:xfrm>
        </p:spPr>
        <p:txBody>
          <a:bodyPr>
            <a:normAutofit/>
          </a:bodyPr>
          <a:lstStyle/>
          <a:p>
            <a:pPr marL="609600" indent="-609600" algn="ctr"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endParaRPr>
          </a:p>
          <a:p>
            <a:pPr marL="609600" indent="-609600" algn="ctr"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endParaRP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This scripture will help you understand so you can make the wisest choice!</a:t>
            </a:r>
          </a:p>
        </p:txBody>
      </p:sp>
    </p:spTree>
  </p:cSld>
  <p:clrMapOvr>
    <a:masterClrMapping/>
  </p:clrMapOvr>
  <p:transition>
    <p:dissolve/>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3307FB3-8524-4F3D-9355-331F4EE495CE}"/>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4D9DEFA-7F40-4757-9C7B-1B420109637B}"/>
              </a:ext>
            </a:extLst>
          </p:cNvPr>
          <p:cNvSpPr>
            <a:spLocks noGrp="1" noChangeArrowheads="1"/>
          </p:cNvSpPr>
          <p:nvPr>
            <p:ph idx="1"/>
          </p:nvPr>
        </p:nvSpPr>
        <p:spPr>
          <a:xfrm>
            <a:off x="762000" y="1143000"/>
            <a:ext cx="7924800" cy="4953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Choosing God is not an </a:t>
            </a:r>
            <a:r>
              <a:rPr lang="en-US" sz="4400" b="1" u="sng" dirty="0">
                <a:solidFill>
                  <a:srgbClr val="990033"/>
                </a:solidFill>
                <a:effectLst>
                  <a:outerShdw blurRad="38100" dist="38100" dir="2700000" algn="tl">
                    <a:srgbClr val="000000">
                      <a:alpha val="43137"/>
                    </a:srgbClr>
                  </a:outerShdw>
                </a:effectLst>
                <a:latin typeface="Arial Narrow" pitchFamily="34" charset="0"/>
              </a:rPr>
              <a:t>intellectual</a:t>
            </a:r>
            <a:r>
              <a:rPr lang="en-US" sz="4400" b="1" dirty="0">
                <a:solidFill>
                  <a:srgbClr val="990033"/>
                </a:solidFill>
                <a:effectLst>
                  <a:outerShdw blurRad="38100" dist="38100" dir="2700000" algn="tl">
                    <a:srgbClr val="000000">
                      <a:alpha val="43137"/>
                    </a:srgbClr>
                  </a:outerShdw>
                </a:effectLst>
                <a:latin typeface="Arial Narrow" pitchFamily="34" charset="0"/>
              </a:rPr>
              <a:t> choice - it’s a </a:t>
            </a:r>
            <a:r>
              <a:rPr lang="en-US" sz="4400" b="1" u="sng" dirty="0">
                <a:solidFill>
                  <a:srgbClr val="990033"/>
                </a:solidFill>
                <a:effectLst>
                  <a:outerShdw blurRad="38100" dist="38100" dir="2700000" algn="tl">
                    <a:srgbClr val="000000">
                      <a:alpha val="43137"/>
                    </a:srgbClr>
                  </a:outerShdw>
                </a:effectLst>
                <a:latin typeface="Arial Narrow" pitchFamily="34" charset="0"/>
              </a:rPr>
              <a:t>moral</a:t>
            </a:r>
            <a:r>
              <a:rPr lang="en-US" sz="4400" b="1" dirty="0">
                <a:solidFill>
                  <a:srgbClr val="990033"/>
                </a:solidFill>
                <a:effectLst>
                  <a:outerShdw blurRad="38100" dist="38100" dir="2700000" algn="tl">
                    <a:srgbClr val="000000">
                      <a:alpha val="43137"/>
                    </a:srgbClr>
                  </a:outerShdw>
                </a:effectLst>
                <a:latin typeface="Arial Narrow" pitchFamily="34" charset="0"/>
              </a:rPr>
              <a:t> one!</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2.  What about the hypocrites?</a:t>
            </a:r>
          </a:p>
        </p:txBody>
      </p:sp>
      <p:sp>
        <p:nvSpPr>
          <p:cNvPr id="4" name="Rectangle 3">
            <a:extLst>
              <a:ext uri="{FF2B5EF4-FFF2-40B4-BE49-F238E27FC236}">
                <a16:creationId xmlns:a16="http://schemas.microsoft.com/office/drawing/2014/main" id="{CF206827-7D35-419C-9182-54F1F62ACDA2}"/>
              </a:ext>
            </a:extLst>
          </p:cNvPr>
          <p:cNvSpPr/>
          <p:nvPr/>
        </p:nvSpPr>
        <p:spPr>
          <a:xfrm>
            <a:off x="7620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III.  The Light &amp; the Judgment.</a:t>
            </a:r>
            <a:r>
              <a:rPr lang="en-US" dirty="0">
                <a:solidFill>
                  <a:srgbClr val="002060"/>
                </a:solidFill>
                <a:effectLst>
                  <a:outerShdw blurRad="38100" dist="38100" dir="2700000" algn="tl">
                    <a:srgbClr val="000000">
                      <a:alpha val="43137"/>
                    </a:srgbClr>
                  </a:outerShdw>
                </a:effectLst>
                <a:cs typeface="Arial" pitchFamily="34" charset="0"/>
              </a:rPr>
              <a:t>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5D217C9-702B-4036-9EFB-25D93D2A05A3}"/>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13537E0-EEA3-4626-AE21-EB37ECED6D49}"/>
              </a:ext>
            </a:extLst>
          </p:cNvPr>
          <p:cNvSpPr>
            <a:spLocks noGrp="1" noChangeArrowheads="1"/>
          </p:cNvSpPr>
          <p:nvPr>
            <p:ph idx="1"/>
          </p:nvPr>
        </p:nvSpPr>
        <p:spPr>
          <a:xfrm>
            <a:off x="762000" y="1143000"/>
            <a:ext cx="7924800" cy="4953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Choosing God is not an </a:t>
            </a:r>
            <a:r>
              <a:rPr lang="en-US" sz="4400" b="1" u="sng" dirty="0">
                <a:solidFill>
                  <a:srgbClr val="990033"/>
                </a:solidFill>
                <a:effectLst>
                  <a:outerShdw blurRad="38100" dist="38100" dir="2700000" algn="tl">
                    <a:srgbClr val="000000">
                      <a:alpha val="43137"/>
                    </a:srgbClr>
                  </a:outerShdw>
                </a:effectLst>
                <a:latin typeface="Arial Narrow" pitchFamily="34" charset="0"/>
              </a:rPr>
              <a:t>intellectual</a:t>
            </a:r>
            <a:r>
              <a:rPr lang="en-US" sz="4400" b="1" dirty="0">
                <a:solidFill>
                  <a:srgbClr val="990033"/>
                </a:solidFill>
                <a:effectLst>
                  <a:outerShdw blurRad="38100" dist="38100" dir="2700000" algn="tl">
                    <a:srgbClr val="000000">
                      <a:alpha val="43137"/>
                    </a:srgbClr>
                  </a:outerShdw>
                </a:effectLst>
                <a:latin typeface="Arial Narrow" pitchFamily="34" charset="0"/>
              </a:rPr>
              <a:t> choice - it’s a </a:t>
            </a:r>
            <a:r>
              <a:rPr lang="en-US" sz="4400" b="1" u="sng" dirty="0">
                <a:solidFill>
                  <a:srgbClr val="990033"/>
                </a:solidFill>
                <a:effectLst>
                  <a:outerShdw blurRad="38100" dist="38100" dir="2700000" algn="tl">
                    <a:srgbClr val="000000">
                      <a:alpha val="43137"/>
                    </a:srgbClr>
                  </a:outerShdw>
                </a:effectLst>
                <a:latin typeface="Arial Narrow" pitchFamily="34" charset="0"/>
              </a:rPr>
              <a:t>moral</a:t>
            </a:r>
            <a:r>
              <a:rPr lang="en-US" sz="4400" b="1" dirty="0">
                <a:solidFill>
                  <a:srgbClr val="990033"/>
                </a:solidFill>
                <a:effectLst>
                  <a:outerShdw blurRad="38100" dist="38100" dir="2700000" algn="tl">
                    <a:srgbClr val="000000">
                      <a:alpha val="43137"/>
                    </a:srgbClr>
                  </a:outerShdw>
                </a:effectLst>
                <a:latin typeface="Arial Narrow" pitchFamily="34" charset="0"/>
              </a:rPr>
              <a:t> one!</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2.  What about the hypocrites?</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3.  What about the miracles?</a:t>
            </a:r>
          </a:p>
        </p:txBody>
      </p:sp>
      <p:sp>
        <p:nvSpPr>
          <p:cNvPr id="4" name="Rectangle 3">
            <a:extLst>
              <a:ext uri="{FF2B5EF4-FFF2-40B4-BE49-F238E27FC236}">
                <a16:creationId xmlns:a16="http://schemas.microsoft.com/office/drawing/2014/main" id="{9D316E00-5D0C-4E14-B35C-16C390D9B145}"/>
              </a:ext>
            </a:extLst>
          </p:cNvPr>
          <p:cNvSpPr/>
          <p:nvPr/>
        </p:nvSpPr>
        <p:spPr>
          <a:xfrm>
            <a:off x="7620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III.  The Light &amp; the Judgment.</a:t>
            </a:r>
            <a:r>
              <a:rPr lang="en-US" dirty="0">
                <a:solidFill>
                  <a:srgbClr val="002060"/>
                </a:solidFill>
                <a:effectLst>
                  <a:outerShdw blurRad="38100" dist="38100" dir="2700000" algn="tl">
                    <a:srgbClr val="000000">
                      <a:alpha val="43137"/>
                    </a:srgbClr>
                  </a:outerShdw>
                </a:effectLst>
                <a:cs typeface="Arial" pitchFamily="34" charset="0"/>
              </a:rPr>
              <a:t>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1CB05FA-2CEC-433C-892C-6E7E35119417}"/>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DFE7A06-8FE4-4672-A3A7-C6358D3F44AE}"/>
              </a:ext>
            </a:extLst>
          </p:cNvPr>
          <p:cNvSpPr>
            <a:spLocks noGrp="1" noChangeArrowheads="1"/>
          </p:cNvSpPr>
          <p:nvPr>
            <p:ph idx="1"/>
          </p:nvPr>
        </p:nvSpPr>
        <p:spPr>
          <a:xfrm>
            <a:off x="762000" y="1143000"/>
            <a:ext cx="7924800" cy="4953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Choosing God is not an </a:t>
            </a:r>
            <a:r>
              <a:rPr lang="en-US" sz="4400" b="1" u="sng" dirty="0">
                <a:solidFill>
                  <a:srgbClr val="990033"/>
                </a:solidFill>
                <a:effectLst>
                  <a:outerShdw blurRad="38100" dist="38100" dir="2700000" algn="tl">
                    <a:srgbClr val="000000">
                      <a:alpha val="43137"/>
                    </a:srgbClr>
                  </a:outerShdw>
                </a:effectLst>
                <a:latin typeface="Arial Narrow" pitchFamily="34" charset="0"/>
              </a:rPr>
              <a:t>intellectual</a:t>
            </a:r>
            <a:r>
              <a:rPr lang="en-US" sz="4400" b="1" dirty="0">
                <a:solidFill>
                  <a:srgbClr val="990033"/>
                </a:solidFill>
                <a:effectLst>
                  <a:outerShdw blurRad="38100" dist="38100" dir="2700000" algn="tl">
                    <a:srgbClr val="000000">
                      <a:alpha val="43137"/>
                    </a:srgbClr>
                  </a:outerShdw>
                </a:effectLst>
                <a:latin typeface="Arial Narrow" pitchFamily="34" charset="0"/>
              </a:rPr>
              <a:t> choice - it’s a </a:t>
            </a:r>
            <a:r>
              <a:rPr lang="en-US" sz="4400" b="1" u="sng" dirty="0">
                <a:solidFill>
                  <a:srgbClr val="990033"/>
                </a:solidFill>
                <a:effectLst>
                  <a:outerShdw blurRad="38100" dist="38100" dir="2700000" algn="tl">
                    <a:srgbClr val="000000">
                      <a:alpha val="43137"/>
                    </a:srgbClr>
                  </a:outerShdw>
                </a:effectLst>
                <a:latin typeface="Arial Narrow" pitchFamily="34" charset="0"/>
              </a:rPr>
              <a:t>moral</a:t>
            </a:r>
            <a:r>
              <a:rPr lang="en-US" sz="4400" b="1" dirty="0">
                <a:solidFill>
                  <a:srgbClr val="990033"/>
                </a:solidFill>
                <a:effectLst>
                  <a:outerShdw blurRad="38100" dist="38100" dir="2700000" algn="tl">
                    <a:srgbClr val="000000">
                      <a:alpha val="43137"/>
                    </a:srgbClr>
                  </a:outerShdw>
                </a:effectLst>
                <a:latin typeface="Arial Narrow" pitchFamily="34" charset="0"/>
              </a:rPr>
              <a:t> one!</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4. What is your motive for 	rejecting God?</a:t>
            </a:r>
          </a:p>
        </p:txBody>
      </p:sp>
      <p:sp>
        <p:nvSpPr>
          <p:cNvPr id="4" name="Rectangle 3">
            <a:extLst>
              <a:ext uri="{FF2B5EF4-FFF2-40B4-BE49-F238E27FC236}">
                <a16:creationId xmlns:a16="http://schemas.microsoft.com/office/drawing/2014/main" id="{48EF916B-75EB-442B-9709-94D4DA2A67FB}"/>
              </a:ext>
            </a:extLst>
          </p:cNvPr>
          <p:cNvSpPr/>
          <p:nvPr/>
        </p:nvSpPr>
        <p:spPr>
          <a:xfrm>
            <a:off x="7620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III.  The Light &amp; the Judgment.</a:t>
            </a:r>
            <a:r>
              <a:rPr lang="en-US" dirty="0">
                <a:solidFill>
                  <a:srgbClr val="002060"/>
                </a:solidFill>
                <a:effectLst>
                  <a:outerShdw blurRad="38100" dist="38100" dir="2700000" algn="tl">
                    <a:srgbClr val="000000">
                      <a:alpha val="43137"/>
                    </a:srgbClr>
                  </a:outerShdw>
                </a:effectLst>
                <a:cs typeface="Arial" pitchFamily="34" charset="0"/>
              </a:rPr>
              <a:t>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0DBA8D3-DEE7-43C8-B38E-559D00D883E9}"/>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EE17486-5E24-4B2C-B70D-8C5F03B6D1F0}"/>
              </a:ext>
            </a:extLst>
          </p:cNvPr>
          <p:cNvSpPr>
            <a:spLocks noGrp="1" noChangeArrowheads="1"/>
          </p:cNvSpPr>
          <p:nvPr>
            <p:ph idx="1"/>
          </p:nvPr>
        </p:nvSpPr>
        <p:spPr>
          <a:xfrm>
            <a:off x="762000" y="1143000"/>
            <a:ext cx="7924800" cy="4953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All of you must make a choice about God!</a:t>
            </a:r>
            <a:endPar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endParaRPr>
          </a:p>
        </p:txBody>
      </p:sp>
      <p:sp>
        <p:nvSpPr>
          <p:cNvPr id="4" name="Rectangle 3">
            <a:extLst>
              <a:ext uri="{FF2B5EF4-FFF2-40B4-BE49-F238E27FC236}">
                <a16:creationId xmlns:a16="http://schemas.microsoft.com/office/drawing/2014/main" id="{13FF226C-FDB7-4438-B877-C1B68E3FCF26}"/>
              </a:ext>
            </a:extLst>
          </p:cNvPr>
          <p:cNvSpPr/>
          <p:nvPr/>
        </p:nvSpPr>
        <p:spPr>
          <a:xfrm>
            <a:off x="7620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III.  The Light &amp; the Judgment.</a:t>
            </a:r>
            <a:r>
              <a:rPr lang="en-US" dirty="0">
                <a:solidFill>
                  <a:srgbClr val="002060"/>
                </a:solidFill>
                <a:effectLst>
                  <a:outerShdw blurRad="38100" dist="38100" dir="2700000" algn="tl">
                    <a:srgbClr val="000000">
                      <a:alpha val="43137"/>
                    </a:srgbClr>
                  </a:outerShdw>
                </a:effectLst>
                <a:cs typeface="Arial" pitchFamily="34" charset="0"/>
              </a:rPr>
              <a:t>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34AF549-CD5D-4FE3-831A-A14AA101FFF3}"/>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744FD9A-8E03-44A0-B243-FAE2B071B7AB}"/>
              </a:ext>
            </a:extLst>
          </p:cNvPr>
          <p:cNvSpPr>
            <a:spLocks noGrp="1" noChangeArrowheads="1"/>
          </p:cNvSpPr>
          <p:nvPr>
            <p:ph idx="1"/>
          </p:nvPr>
        </p:nvSpPr>
        <p:spPr>
          <a:xfrm>
            <a:off x="457200" y="1143000"/>
            <a:ext cx="8229600" cy="5410200"/>
          </a:xfrm>
        </p:spPr>
        <p:txBody>
          <a:bodyPr>
            <a:normAutofit/>
          </a:bodyPr>
          <a:lstStyle/>
          <a:p>
            <a:pPr algn="ctr">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algn="ctr">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Take the remedy God has made for your sinful condition!</a:t>
            </a:r>
          </a:p>
          <a:p>
            <a:pPr algn="ctr">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Discover the life God has available for you!</a:t>
            </a:r>
          </a:p>
          <a:p>
            <a:pPr algn="ctr">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Don’t put it off!</a:t>
            </a:r>
          </a:p>
        </p:txBody>
      </p:sp>
    </p:spTree>
  </p:cSld>
  <p:clrMapOvr>
    <a:masterClrMapping/>
  </p:clrMapOvr>
  <p:transition>
    <p:dissolv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2DA7C13-6B0D-45E6-BDA1-41F48F9B0D15}"/>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C2D1A99-D80D-4CFD-869D-251C64966AB1}"/>
              </a:ext>
            </a:extLst>
          </p:cNvPr>
          <p:cNvSpPr>
            <a:spLocks noGrp="1" noChangeArrowheads="1"/>
          </p:cNvSpPr>
          <p:nvPr>
            <p:ph idx="1"/>
          </p:nvPr>
        </p:nvSpPr>
        <p:spPr>
          <a:xfrm>
            <a:off x="381000" y="1066800"/>
            <a:ext cx="8382000" cy="5638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John 3:13-15</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No one has ever gone into heaven except the one who came from heaven — the Son of Man.</a:t>
            </a:r>
            <a:r>
              <a:rPr lang="en-US" sz="2800" b="1" baseline="30000"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Just as Moses lifted up the snake in the desert, so the Son of Man must be lifted up, that everyone who believes in him may have eternal life.</a:t>
            </a:r>
          </a:p>
        </p:txBody>
      </p:sp>
    </p:spTree>
  </p:cSld>
  <p:clrMapOvr>
    <a:masterClrMapping/>
  </p:clrMapOvr>
  <p:transition>
    <p:dissolv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983FFF2-9FC0-4912-ACE8-7F3A0D6B0E78}"/>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FFC8C63-C2EA-4368-AFB2-7875A733F3D9}"/>
              </a:ext>
            </a:extLst>
          </p:cNvPr>
          <p:cNvSpPr>
            <a:spLocks noGrp="1" noChangeArrowheads="1"/>
          </p:cNvSpPr>
          <p:nvPr>
            <p:ph idx="1"/>
          </p:nvPr>
        </p:nvSpPr>
        <p:spPr>
          <a:xfrm>
            <a:off x="381000" y="1066800"/>
            <a:ext cx="8382000" cy="5638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John 3:16-17</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For God so loved the world that he gave his one and only Son, that whoever believes in him shall not perish but have eternal life. For God did not send his Son into the world to condemn the world, but to save the world through him. </a:t>
            </a:r>
          </a:p>
        </p:txBody>
      </p:sp>
    </p:spTree>
  </p:cSld>
  <p:clrMapOvr>
    <a:masterClrMapping/>
  </p:clrMapOvr>
  <p:transition>
    <p:dissolv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D6C8FB9-21B1-4E8E-AB9A-AF01D02D3E29}"/>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26EA5F8-B943-4094-BA1A-CF3EF6B0B873}"/>
              </a:ext>
            </a:extLst>
          </p:cNvPr>
          <p:cNvSpPr>
            <a:spLocks noGrp="1" noChangeArrowheads="1"/>
          </p:cNvSpPr>
          <p:nvPr>
            <p:ph idx="1"/>
          </p:nvPr>
        </p:nvSpPr>
        <p:spPr>
          <a:xfrm>
            <a:off x="381000" y="1066800"/>
            <a:ext cx="83820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John 3:18-21</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Whoever believes in him is not condemned, but whoever does not believe stands condemned already because he has not believed in the name of God’s one and only Son.</a:t>
            </a:r>
            <a:r>
              <a:rPr lang="en-US" sz="2800" b="1" baseline="30000"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This is the verdict: Light has come into the world, but men loved darkness instead of light because their deeds were evil. Everyone who does evil hates the light, and will not come into the light for fear that his deeds will be exposed. But whoever lives by the truth comes into the light, so that it may be seen plainly that what he has done has been done through God.</a:t>
            </a:r>
          </a:p>
        </p:txBody>
      </p:sp>
    </p:spTree>
  </p:cSld>
  <p:clrMapOvr>
    <a:masterClrMapping/>
  </p:clrMapOvr>
  <p:transition>
    <p:dissolv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B05A4A5-2FE4-458E-A80A-2C6EA693E1EF}"/>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C107358-DC44-426A-9873-8BB2CC04E4BF}"/>
              </a:ext>
            </a:extLst>
          </p:cNvPr>
          <p:cNvSpPr>
            <a:spLocks noGrp="1" noChangeArrowheads="1"/>
          </p:cNvSpPr>
          <p:nvPr>
            <p:ph idx="1"/>
          </p:nvPr>
        </p:nvSpPr>
        <p:spPr>
          <a:xfrm>
            <a:off x="457200" y="1143000"/>
            <a:ext cx="8229600" cy="5334000"/>
          </a:xfrm>
        </p:spPr>
        <p:txBody>
          <a:bodyPr>
            <a:normAutofit/>
          </a:bodyPr>
          <a:lstStyle/>
          <a:p>
            <a:pPr>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rPr>
              <a:t>I.  Moses &amp; the Snakes.</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No one has ever gone into heaven except the one who came from heaven — the Son of Man.</a:t>
            </a:r>
            <a:r>
              <a:rPr lang="en-US" sz="2800" b="1" baseline="30000"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Just as Moses lifted up the snake in the desert, so the Son of Man must be lifted up, that everyone who believes in him may have eternal life. - v13-15</a:t>
            </a:r>
          </a:p>
        </p:txBody>
      </p:sp>
    </p:spTree>
  </p:cSld>
  <p:clrMapOvr>
    <a:masterClrMapping/>
  </p:clrMapOvr>
  <p:transition>
    <p:dissolv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D1DA7A0-6B98-42CD-8AC4-03DF551C3005}"/>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6F19B40-5E73-40E0-8F27-6142F6D0DD0E}"/>
              </a:ext>
            </a:extLst>
          </p:cNvPr>
          <p:cNvSpPr>
            <a:spLocks noGrp="1" noChangeArrowheads="1"/>
          </p:cNvSpPr>
          <p:nvPr>
            <p:ph idx="1"/>
          </p:nvPr>
        </p:nvSpPr>
        <p:spPr>
          <a:xfrm>
            <a:off x="457200" y="1219200"/>
            <a:ext cx="8229600" cy="5638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God’s way.</a:t>
            </a:r>
          </a:p>
          <a:p>
            <a:pPr marL="609600" indent="-609600" algn="just" eaLnBrk="1" fontAlgn="auto" hangingPunct="1">
              <a:spcAft>
                <a:spcPts val="0"/>
              </a:spcAft>
              <a:buFont typeface="Wingdings 2" panose="05020102010507070707" pitchFamily="18" charset="2"/>
              <a:buNone/>
              <a:defRPr/>
            </a:pPr>
            <a:r>
              <a:rPr lang="en-US" sz="2500" b="1" dirty="0">
                <a:solidFill>
                  <a:schemeClr val="tx1"/>
                </a:solidFill>
                <a:effectLst>
                  <a:outerShdw blurRad="38100" dist="38100" dir="2700000" algn="tl">
                    <a:srgbClr val="000000">
                      <a:alpha val="43137"/>
                    </a:srgbClr>
                  </a:outerShdw>
                </a:effectLst>
                <a:latin typeface="Arial" pitchFamily="34" charset="0"/>
                <a:cs typeface="Arial" pitchFamily="34" charset="0"/>
              </a:rPr>
              <a:t>Numbers 21:6-9 - Then the LORD sent venomous snakes among them; they bit the people and many Israelites died. The people came to Moses and said, “We sinned when we spoke against the LORD and against you. Pray that the LORD will take the snakes away from us.” So Moses prayed for the people. The LORD said to Moses, “Make a snake and put it up on a pole; anyone who is bitten can look at it and live.” So Moses made a bronze snake and put it up on a pole. Then when anyone was bitten by a snake and looked at the bronze snake, he lived</a:t>
            </a:r>
            <a:r>
              <a:rPr lang="en-US" sz="2500" dirty="0"/>
              <a:t>.</a:t>
            </a:r>
            <a:endParaRPr lang="en-US" sz="25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398734ED-093E-48B4-B276-D3FB81B60209}"/>
              </a:ext>
            </a:extLst>
          </p:cNvPr>
          <p:cNvSpPr/>
          <p:nvPr/>
        </p:nvSpPr>
        <p:spPr>
          <a:xfrm>
            <a:off x="7620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  Moses &amp; the Snakes.</a:t>
            </a:r>
          </a:p>
        </p:txBody>
      </p:sp>
    </p:spTree>
  </p:cSld>
  <p:clrMapOvr>
    <a:masterClrMapping/>
  </p:clrMapOvr>
  <p:transition>
    <p:dissolve/>
  </p:transition>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docProps/app.xml><?xml version="1.0" encoding="utf-8"?>
<Properties xmlns="http://schemas.openxmlformats.org/officeDocument/2006/extended-properties" xmlns:vt="http://schemas.openxmlformats.org/officeDocument/2006/docPropsVTypes">
  <Template>Metro</Template>
  <TotalTime>38892</TotalTime>
  <Words>2161</Words>
  <Application>Microsoft Office PowerPoint</Application>
  <PresentationFormat>On-screen Show (4:3)</PresentationFormat>
  <Paragraphs>223</Paragraphs>
  <Slides>44</Slides>
  <Notes>44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44</vt:i4>
      </vt:variant>
    </vt:vector>
  </HeadingPairs>
  <TitlesOfParts>
    <vt:vector size="51" baseType="lpstr">
      <vt:lpstr>Arial Narrow</vt:lpstr>
      <vt:lpstr>Arial</vt:lpstr>
      <vt:lpstr>Lucida Sans Unicode</vt:lpstr>
      <vt:lpstr>Wingdings 2</vt:lpstr>
      <vt:lpstr>Calibri</vt:lpstr>
      <vt:lpstr>Times New Roman</vt:lpstr>
      <vt:lpstr>Trek</vt:lpstr>
      <vt:lpstr>god’s  love  or the  World’s  lure</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vector>
  </TitlesOfParts>
  <Company>Thomason Internet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Homosexual Agenda  Romans 1:18-32</dc:title>
  <dc:creator>Stephen H. Thomason</dc:creator>
  <cp:lastModifiedBy>Stephen Thomason</cp:lastModifiedBy>
  <cp:revision>1874</cp:revision>
  <dcterms:created xsi:type="dcterms:W3CDTF">2005-04-23T22:37:40Z</dcterms:created>
  <dcterms:modified xsi:type="dcterms:W3CDTF">2021-02-05T20:26:06Z</dcterms:modified>
</cp:coreProperties>
</file>