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9"/>
  </p:notesMasterIdLst>
  <p:handoutMasterIdLst>
    <p:handoutMasterId r:id="rId50"/>
  </p:handoutMasterIdLst>
  <p:sldIdLst>
    <p:sldId id="398" r:id="rId2"/>
    <p:sldId id="1676" r:id="rId3"/>
    <p:sldId id="1706" r:id="rId4"/>
    <p:sldId id="1677" r:id="rId5"/>
    <p:sldId id="1678" r:id="rId6"/>
    <p:sldId id="1123" r:id="rId7"/>
    <p:sldId id="1503" r:id="rId8"/>
    <p:sldId id="1707" r:id="rId9"/>
    <p:sldId id="1708" r:id="rId10"/>
    <p:sldId id="1709" r:id="rId11"/>
    <p:sldId id="1710" r:id="rId12"/>
    <p:sldId id="1591" r:id="rId13"/>
    <p:sldId id="1717" r:id="rId14"/>
    <p:sldId id="1711" r:id="rId15"/>
    <p:sldId id="1712" r:id="rId16"/>
    <p:sldId id="1713" r:id="rId17"/>
    <p:sldId id="1714" r:id="rId18"/>
    <p:sldId id="1715" r:id="rId19"/>
    <p:sldId id="1716" r:id="rId20"/>
    <p:sldId id="1718" r:id="rId21"/>
    <p:sldId id="1719" r:id="rId22"/>
    <p:sldId id="1720" r:id="rId23"/>
    <p:sldId id="1721" r:id="rId24"/>
    <p:sldId id="1722" r:id="rId25"/>
    <p:sldId id="1723" r:id="rId26"/>
    <p:sldId id="1724" r:id="rId27"/>
    <p:sldId id="1725" r:id="rId28"/>
    <p:sldId id="1726" r:id="rId29"/>
    <p:sldId id="1727" r:id="rId30"/>
    <p:sldId id="1597" r:id="rId31"/>
    <p:sldId id="1728" r:id="rId32"/>
    <p:sldId id="1729" r:id="rId33"/>
    <p:sldId id="1730" r:id="rId34"/>
    <p:sldId id="1731" r:id="rId35"/>
    <p:sldId id="1732" r:id="rId36"/>
    <p:sldId id="1733" r:id="rId37"/>
    <p:sldId id="1734" r:id="rId38"/>
    <p:sldId id="1735" r:id="rId39"/>
    <p:sldId id="1736" r:id="rId40"/>
    <p:sldId id="1737" r:id="rId41"/>
    <p:sldId id="1738" r:id="rId42"/>
    <p:sldId id="1705" r:id="rId43"/>
    <p:sldId id="1740" r:id="rId44"/>
    <p:sldId id="1741" r:id="rId45"/>
    <p:sldId id="1742" r:id="rId46"/>
    <p:sldId id="1743" r:id="rId47"/>
    <p:sldId id="1612" r:id="rId48"/>
  </p:sldIdLst>
  <p:sldSz cx="9144000" cy="6858000" type="screen4x3"/>
  <p:notesSz cx="6858000" cy="9117013"/>
  <p:defaultTextStyle>
    <a:defPPr>
      <a:defRPr lang="en-US"/>
    </a:defPPr>
    <a:lvl1pPr algn="l" rtl="0" fontAlgn="base">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fontAlgn="base">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fontAlgn="base">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fontAlgn="base">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fontAlgn="base">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8B46406B-F9D5-48CB-926B-6E69E5746DFC}"/>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40C4D40B-68E4-4457-9035-B8DC14EC61DE}"/>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A57E35E0-055E-44C0-9D85-1A95C6837122}"/>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3E32790E-6F86-46F2-8EC4-1C84D61CDC0D}"/>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Times New Roman" panose="02020603050405020304" pitchFamily="18" charset="0"/>
              </a:defRPr>
            </a:lvl1pPr>
          </a:lstStyle>
          <a:p>
            <a:fld id="{8A5A7BB3-1071-44D1-BA6C-98E5D93B1930}"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E514EB4-5994-45AA-BC32-71BF986451A8}"/>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4304E2F8-B743-4797-A257-8977EE7BD5E3}"/>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a:defRPr sz="1200"/>
            </a:lvl1pPr>
          </a:lstStyle>
          <a:p>
            <a:pPr>
              <a:defRPr/>
            </a:pPr>
            <a:fld id="{37B2DA98-3BCB-490C-8974-35B12EFE3BC3}" type="datetimeFigureOut">
              <a:rPr lang="en-US"/>
              <a:pPr>
                <a:defRPr/>
              </a:pPr>
              <a:t>2/5/2021</a:t>
            </a:fld>
            <a:endParaRPr lang="en-US" dirty="0"/>
          </a:p>
        </p:txBody>
      </p:sp>
      <p:sp>
        <p:nvSpPr>
          <p:cNvPr id="4" name="Slide Image Placeholder 3">
            <a:extLst>
              <a:ext uri="{FF2B5EF4-FFF2-40B4-BE49-F238E27FC236}">
                <a16:creationId xmlns:a16="http://schemas.microsoft.com/office/drawing/2014/main" id="{51616BC9-294C-4437-A7F0-EE29CDE0211A}"/>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C93ED47E-67A9-4FFE-89AB-56D9E4B809FE}"/>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C12BB0F-93E3-4A41-9720-279FF9FB3E90}"/>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3D34EAFF-75CB-4E9D-AC3A-17155B9410F6}"/>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BB0482F-3135-49EA-8CA9-3810905DFDD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DF2586F1-44B6-4E1F-BEEF-EE19AD333B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0C12C6FE-6F94-4A75-A2D6-B3FD2385D0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9396" name="Slide Number Placeholder 3">
            <a:extLst>
              <a:ext uri="{FF2B5EF4-FFF2-40B4-BE49-F238E27FC236}">
                <a16:creationId xmlns:a16="http://schemas.microsoft.com/office/drawing/2014/main" id="{CFB6DDBF-83D7-4FCF-8E04-9BC7FC0E0C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464CF9E-41EC-4012-A450-4979FC6A5AB9}" type="slidenum">
              <a:rPr lang="en-US" altLang="en-US" sz="1200"/>
              <a:pPr eaLnBrk="1" hangingPunct="1"/>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DEC59122-CC0E-490A-AA62-8BB12519E1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78740F53-3369-41AE-84EF-990E9F9757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39A02BFB-18A8-4B0E-AFCA-39C5E16BB4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817A0CB-9680-417A-8FD6-FBD8CDEFD644}" type="slidenum">
              <a:rPr lang="en-US" altLang="en-US" sz="1200"/>
              <a:pPr eaLnBrk="1" hangingPunct="1"/>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6196FFC1-9B2B-4612-B312-3C91DCF598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64B58EF4-0886-4414-995A-C8E4811631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9636" name="Slide Number Placeholder 3">
            <a:extLst>
              <a:ext uri="{FF2B5EF4-FFF2-40B4-BE49-F238E27FC236}">
                <a16:creationId xmlns:a16="http://schemas.microsoft.com/office/drawing/2014/main" id="{1237F7E9-4649-4772-A9FC-07C4228E07B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803FFE7-C6F2-4372-BE42-E44483953B8B}" type="slidenum">
              <a:rPr lang="en-US" altLang="en-US" sz="1200"/>
              <a:pPr eaLnBrk="1" hangingPunct="1"/>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5DC36E50-73F0-40F6-B03B-DE9E23D75D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089E039C-AAE5-44A6-A794-1FA35C7520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3260C671-B2B5-4528-AF34-1072DB3305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5A3D019-536C-44F6-AAFB-7DF3821415F9}" type="slidenum">
              <a:rPr lang="en-US" altLang="en-US" sz="1200"/>
              <a:pPr eaLnBrk="1" hangingPunct="1"/>
              <a:t>12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83F9D0DA-9FD3-4F88-8661-22AA724242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63C08CF0-6C5F-425C-B78B-89ACB5C327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684" name="Slide Number Placeholder 3">
            <a:extLst>
              <a:ext uri="{FF2B5EF4-FFF2-40B4-BE49-F238E27FC236}">
                <a16:creationId xmlns:a16="http://schemas.microsoft.com/office/drawing/2014/main" id="{AF049351-D568-42B0-9EE8-40747C730F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47A70AF-6EA5-4AF3-82D8-B5A7E262754E}" type="slidenum">
              <a:rPr lang="en-US" altLang="en-US" sz="1200"/>
              <a:pPr eaLnBrk="1" hangingPunct="1"/>
              <a:t>13</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3098D813-C2CF-4FC6-92C7-5F93CEEC1A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A6B3A82D-34D2-46DC-92B3-83006C0B8B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9C36770E-03D2-4CAC-8F1A-28ED4C2DAA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6E9347A-5A17-434A-88C9-57E6710406EB}" type="slidenum">
              <a:rPr lang="en-US" altLang="en-US" sz="1200"/>
              <a:pPr eaLnBrk="1" hangingPunct="1"/>
              <a:t>14</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1C4CFEE4-0380-45FF-BE8F-C26FFA2613B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575AF116-C4CD-4F0B-9E05-784530AF78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3732" name="Slide Number Placeholder 3">
            <a:extLst>
              <a:ext uri="{FF2B5EF4-FFF2-40B4-BE49-F238E27FC236}">
                <a16:creationId xmlns:a16="http://schemas.microsoft.com/office/drawing/2014/main" id="{88740DF3-53F6-4314-82A5-8810C52B5F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CF26946-EAB8-47ED-8379-53A486AD23E9}" type="slidenum">
              <a:rPr lang="en-US" altLang="en-US" sz="1200"/>
              <a:pPr eaLnBrk="1" hangingPunct="1"/>
              <a:t>15</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85907C44-2692-4EC8-896D-89AF566DE3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A6D4131E-CA2C-490A-AC39-D764E315A3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F733BE33-4682-400C-A899-CF6127D150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9626DD8-FC99-4F83-B923-93CF5AC9BBB3}" type="slidenum">
              <a:rPr lang="en-US" altLang="en-US" sz="1200"/>
              <a:pPr eaLnBrk="1" hangingPunct="1"/>
              <a:t>16</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4CE280E3-69DD-4344-8E64-E6A727DC3E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id="{553CBE1A-2AEE-4179-B274-18EE8DC576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5780" name="Slide Number Placeholder 3">
            <a:extLst>
              <a:ext uri="{FF2B5EF4-FFF2-40B4-BE49-F238E27FC236}">
                <a16:creationId xmlns:a16="http://schemas.microsoft.com/office/drawing/2014/main" id="{F1BAB6B1-DEE8-4F45-ABF5-6D8C071F14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A967235-010F-41C1-8FC4-B782F58FD9AF}" type="slidenum">
              <a:rPr lang="en-US" altLang="en-US" sz="1200"/>
              <a:pPr eaLnBrk="1" hangingPunct="1"/>
              <a:t>17</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5CC16AB7-BF3D-432B-8AE8-4C54348DE0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F82E2231-7654-4BCC-9E7C-4BE470488EE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EC404D48-E142-4997-A0C8-6E8C67C06E3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209743B-834E-4233-A6C6-01E18E38CAE3}" type="slidenum">
              <a:rPr lang="en-US" altLang="en-US" sz="1200"/>
              <a:pPr eaLnBrk="1" hangingPunct="1"/>
              <a:t>18</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E1CBD4AC-9554-4070-BB50-DD4C2BD960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id="{179C64D0-8070-4586-8D57-0431D53CFC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7828" name="Slide Number Placeholder 3">
            <a:extLst>
              <a:ext uri="{FF2B5EF4-FFF2-40B4-BE49-F238E27FC236}">
                <a16:creationId xmlns:a16="http://schemas.microsoft.com/office/drawing/2014/main" id="{2817916D-9541-43C2-889D-E4E7DD3535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B0105917-8668-40DA-B38A-E15ECBB93DF8}" type="slidenum">
              <a:rPr lang="en-US" altLang="en-US" sz="1200"/>
              <a:pPr eaLnBrk="1" hangingPunct="1"/>
              <a:t>19</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EFD83308-6E99-4070-8E22-D9E05355CD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B6622424-F008-4738-B9D3-66077220B1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D285DD1A-BF1C-4078-AAA0-27C507C997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CB986D7-AC0C-4C83-BB5A-23D9D97ADEC8}" type="slidenum">
              <a:rPr lang="en-US" altLang="en-US" sz="1200"/>
              <a:pPr eaLnBrk="1" hangingPunct="1"/>
              <a:t>2</a:t>
            </a:fld>
            <a:endParaRPr lang="en-US"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CC6B967C-C91B-45D7-98DB-DA01821596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3410818B-A599-452D-A7EC-9DC5ED0C67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5412530B-BFBA-4D3D-A0AD-D49C528CBF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DA84B19-0070-4058-8A74-6C8E6F69D383}" type="slidenum">
              <a:rPr lang="en-US" altLang="en-US" sz="1200"/>
              <a:pPr eaLnBrk="1" hangingPunct="1"/>
              <a:t>20</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D5E43A89-0E91-4E72-87EB-2E56C0DE03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5128D625-7793-45B6-87DB-E0A40B2AEB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9876" name="Slide Number Placeholder 3">
            <a:extLst>
              <a:ext uri="{FF2B5EF4-FFF2-40B4-BE49-F238E27FC236}">
                <a16:creationId xmlns:a16="http://schemas.microsoft.com/office/drawing/2014/main" id="{45D0A359-9E09-498E-A83C-3D4F6D6367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2B8267E-BF15-45DD-AB63-51CF411CFFEF}" type="slidenum">
              <a:rPr lang="en-US" altLang="en-US" sz="1200"/>
              <a:pPr eaLnBrk="1" hangingPunct="1"/>
              <a:t>21</a:t>
            </a:fld>
            <a:endParaRPr lang="en-US"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BAD25F01-F35F-49AF-BDF7-216A0489A9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B940909E-38AB-4B5B-8490-20EEE297C5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254EA5DE-6727-41EE-84DF-02C77F7EFBC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90BBE2F-EAF6-481B-B5E9-90BB5673BE4A}" type="slidenum">
              <a:rPr lang="en-US" altLang="en-US" sz="1200"/>
              <a:pPr eaLnBrk="1" hangingPunct="1"/>
              <a:t>22</a:t>
            </a:fld>
            <a:endParaRPr lang="en-US"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59D88235-67B1-41FD-98DE-DDF0956B8F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083A8E32-D351-4CFF-8975-E279EF43C2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24" name="Slide Number Placeholder 3">
            <a:extLst>
              <a:ext uri="{FF2B5EF4-FFF2-40B4-BE49-F238E27FC236}">
                <a16:creationId xmlns:a16="http://schemas.microsoft.com/office/drawing/2014/main" id="{9DE246DC-3A00-4DA4-8B5C-8173F906C5A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EAE729C-A364-410A-AA30-A7291109312D}" type="slidenum">
              <a:rPr lang="en-US" altLang="en-US" sz="1200"/>
              <a:pPr eaLnBrk="1" hangingPunct="1"/>
              <a:t>23</a:t>
            </a:fld>
            <a:endParaRPr lang="en-US" alt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20CAC036-AA52-45AF-AE94-2FCD6C7ED7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ACF08902-41DB-4637-86DD-FF21926CD1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A3F63D21-CFF8-4CEF-8403-A68BAE2ECB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CC5E240A-8C9C-447B-9508-A0786DEB1B13}" type="slidenum">
              <a:rPr lang="en-US" altLang="en-US" sz="1200"/>
              <a:pPr eaLnBrk="1" hangingPunct="1"/>
              <a:t>24</a:t>
            </a:fld>
            <a:endParaRPr lang="en-US" alt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450C81D1-2CD5-4279-8614-8F111929AB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id="{1D4F1A47-6CCA-44CA-B462-20BA33D0D5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3972" name="Slide Number Placeholder 3">
            <a:extLst>
              <a:ext uri="{FF2B5EF4-FFF2-40B4-BE49-F238E27FC236}">
                <a16:creationId xmlns:a16="http://schemas.microsoft.com/office/drawing/2014/main" id="{8084B387-2AD6-41F7-9D8B-2F4FB47254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175A15A-138A-407B-8434-58B4814C8279}" type="slidenum">
              <a:rPr lang="en-US" altLang="en-US" sz="1200"/>
              <a:pPr eaLnBrk="1" hangingPunct="1"/>
              <a:t>25</a:t>
            </a:fld>
            <a:endParaRPr lang="en-US" alt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E27C7AF2-7937-4CB8-8324-F308BD7AA91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00F329F3-EE3D-448D-A1A2-042615ABAF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C1A17432-A745-4BA0-9FAF-F4EF0C1A1A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CA91A34F-00EA-4047-9FFA-DFA8EC61633E}" type="slidenum">
              <a:rPr lang="en-US" altLang="en-US" sz="1200"/>
              <a:pPr eaLnBrk="1" hangingPunct="1"/>
              <a:t>26</a:t>
            </a:fld>
            <a:endParaRPr lang="en-US" alt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AF9069DA-9B7E-4138-95C1-F00F1D2CD3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16817979-465B-473C-9A1D-DDBFE6B3E3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6020" name="Slide Number Placeholder 3">
            <a:extLst>
              <a:ext uri="{FF2B5EF4-FFF2-40B4-BE49-F238E27FC236}">
                <a16:creationId xmlns:a16="http://schemas.microsoft.com/office/drawing/2014/main" id="{1A32C411-6438-40AF-8C95-D384DDEB0B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C91B20D8-3C01-41FC-9F5A-7F867EB5E48D}" type="slidenum">
              <a:rPr lang="en-US" altLang="en-US" sz="1200"/>
              <a:pPr eaLnBrk="1" hangingPunct="1"/>
              <a:t>27</a:t>
            </a:fld>
            <a:endParaRPr lang="en-US" alt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A34239DD-A150-4615-90EB-4A010C6BF1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6E59178A-2226-4891-87EA-D0AE3F057A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DF9B6301-C75E-441E-8213-483FF59CA8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35D9939-385C-4634-B5FF-86CEBD4DF9F9}" type="slidenum">
              <a:rPr lang="en-US" altLang="en-US" sz="1200"/>
              <a:pPr eaLnBrk="1" hangingPunct="1"/>
              <a:t>28</a:t>
            </a:fld>
            <a:endParaRPr lang="en-US" alt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297B8A9A-B2BC-4C8E-B5AD-41CCCE3BBB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a:extLst>
              <a:ext uri="{FF2B5EF4-FFF2-40B4-BE49-F238E27FC236}">
                <a16:creationId xmlns:a16="http://schemas.microsoft.com/office/drawing/2014/main" id="{C82186EE-B798-47D7-9CBA-536960B7AC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8068" name="Slide Number Placeholder 3">
            <a:extLst>
              <a:ext uri="{FF2B5EF4-FFF2-40B4-BE49-F238E27FC236}">
                <a16:creationId xmlns:a16="http://schemas.microsoft.com/office/drawing/2014/main" id="{A90B9A2A-1387-4093-B5CA-43792428D0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0C9E5C6-3FC3-4BF5-8B2A-6196D43B9DA7}" type="slidenum">
              <a:rPr lang="en-US" altLang="en-US" sz="1200"/>
              <a:pPr eaLnBrk="1" hangingPunct="1"/>
              <a:t>29</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C6D0354E-7182-4960-9F3A-26BC46B587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E4295911-88C2-4EA5-BFFD-81E54EF458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44" name="Slide Number Placeholder 3">
            <a:extLst>
              <a:ext uri="{FF2B5EF4-FFF2-40B4-BE49-F238E27FC236}">
                <a16:creationId xmlns:a16="http://schemas.microsoft.com/office/drawing/2014/main" id="{55244575-2FD1-4938-859B-67211A6F56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C0C37ED6-A500-4120-977E-F7848F77D24A}" type="slidenum">
              <a:rPr lang="en-US" altLang="en-US" sz="1200"/>
              <a:pPr eaLnBrk="1" hangingPunct="1"/>
              <a:t>3</a:t>
            </a:fld>
            <a:endParaRPr lang="en-US" altLang="en-US"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3E058685-A04D-4F2E-A8D0-EB54F24D4F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DC360C15-DB7C-4F39-9825-0A26E29460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2372071B-5EF9-4199-8BF5-48626E8329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D98B503-68F1-4923-920C-EC621A1CB6A7}" type="slidenum">
              <a:rPr lang="en-US" altLang="en-US" sz="1200"/>
              <a:pPr eaLnBrk="1" hangingPunct="1"/>
              <a:t>30</a:t>
            </a:fld>
            <a:endParaRPr lang="en-US" altLang="en-US"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8EB55DE7-3CF7-427D-BA13-8C523264FA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a:extLst>
              <a:ext uri="{FF2B5EF4-FFF2-40B4-BE49-F238E27FC236}">
                <a16:creationId xmlns:a16="http://schemas.microsoft.com/office/drawing/2014/main" id="{CAE65E6D-25F7-47D7-9183-F94E393F45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0116" name="Slide Number Placeholder 3">
            <a:extLst>
              <a:ext uri="{FF2B5EF4-FFF2-40B4-BE49-F238E27FC236}">
                <a16:creationId xmlns:a16="http://schemas.microsoft.com/office/drawing/2014/main" id="{1F04A296-9BAD-454D-9D95-96D9A781DC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E040953-82BC-413D-902D-58967C1E2658}" type="slidenum">
              <a:rPr lang="en-US" altLang="en-US" sz="1200"/>
              <a:pPr eaLnBrk="1" hangingPunct="1"/>
              <a:t>31</a:t>
            </a:fld>
            <a:endParaRPr lang="en-US" alt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72EA5A66-7B3F-4CC4-AFB4-90DE425EFB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5F4170AF-293A-48A3-850F-CE5AA5A4FB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4D4F097D-F707-4FA1-A203-019BD4D1E0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37DBE57-466D-4BA3-B1FA-387A2B8F8F90}" type="slidenum">
              <a:rPr lang="en-US" altLang="en-US" sz="1200"/>
              <a:pPr eaLnBrk="1" hangingPunct="1"/>
              <a:t>32</a:t>
            </a:fld>
            <a:endParaRPr lang="en-US" alt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id="{D1A588E0-9723-43D4-AF3E-CD6A42C5BD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a:extLst>
              <a:ext uri="{FF2B5EF4-FFF2-40B4-BE49-F238E27FC236}">
                <a16:creationId xmlns:a16="http://schemas.microsoft.com/office/drawing/2014/main" id="{E5ABC5E5-B954-4777-B506-1AC2251808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2164" name="Slide Number Placeholder 3">
            <a:extLst>
              <a:ext uri="{FF2B5EF4-FFF2-40B4-BE49-F238E27FC236}">
                <a16:creationId xmlns:a16="http://schemas.microsoft.com/office/drawing/2014/main" id="{73A2C7F2-1195-4F3A-9F83-F167B4B4B7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01E9B3B-130D-42F8-A530-7277BBA9C349}" type="slidenum">
              <a:rPr lang="en-US" altLang="en-US" sz="1200"/>
              <a:pPr eaLnBrk="1" hangingPunct="1"/>
              <a:t>33</a:t>
            </a:fld>
            <a:endParaRPr lang="en-US" alt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AF40D834-A10B-49DD-A55E-AD62218B52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1466E269-CA23-47EF-B97C-6675204FEB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AA836789-EFFA-47BD-BA3B-3AB93BFC9D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C0C28BE-781B-4299-8964-7AE8EC4FE67E}" type="slidenum">
              <a:rPr lang="en-US" altLang="en-US" sz="1200"/>
              <a:pPr eaLnBrk="1" hangingPunct="1"/>
              <a:t>34</a:t>
            </a:fld>
            <a:endParaRPr lang="en-US" alt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a16="http://schemas.microsoft.com/office/drawing/2014/main" id="{13A6FE26-4E9B-44E1-A790-D85AB77A8C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a:extLst>
              <a:ext uri="{FF2B5EF4-FFF2-40B4-BE49-F238E27FC236}">
                <a16:creationId xmlns:a16="http://schemas.microsoft.com/office/drawing/2014/main" id="{AE28B7A8-E9F7-4E3B-BEEB-E66F35AD2F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4212" name="Slide Number Placeholder 3">
            <a:extLst>
              <a:ext uri="{FF2B5EF4-FFF2-40B4-BE49-F238E27FC236}">
                <a16:creationId xmlns:a16="http://schemas.microsoft.com/office/drawing/2014/main" id="{AF5025B9-0629-4379-BDDC-945837E18F6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BA8C933A-E922-4412-BAE9-9A0FE506AF3F}" type="slidenum">
              <a:rPr lang="en-US" altLang="en-US" sz="1200"/>
              <a:pPr eaLnBrk="1" hangingPunct="1"/>
              <a:t>35</a:t>
            </a:fld>
            <a:endParaRPr lang="en-US" altLang="en-US"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FD8AB18A-D72B-4E10-981C-C685B65A39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91F597CF-21A4-4BE2-94E2-CD981101E2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66F6CC07-23CF-4DC2-80BC-8AFA67981A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45EA1B6-075C-4FFB-B061-AECAD922664E}" type="slidenum">
              <a:rPr lang="en-US" altLang="en-US" sz="1200"/>
              <a:pPr eaLnBrk="1" hangingPunct="1"/>
              <a:t>36</a:t>
            </a:fld>
            <a:endParaRPr lang="en-US" altLang="en-US"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a:extLst>
              <a:ext uri="{FF2B5EF4-FFF2-40B4-BE49-F238E27FC236}">
                <a16:creationId xmlns:a16="http://schemas.microsoft.com/office/drawing/2014/main" id="{C8AE9016-BE38-491A-B0FD-508A4DF6AA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a:extLst>
              <a:ext uri="{FF2B5EF4-FFF2-40B4-BE49-F238E27FC236}">
                <a16:creationId xmlns:a16="http://schemas.microsoft.com/office/drawing/2014/main" id="{EC513E2A-C660-4C70-9FB4-327241AF46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6260" name="Slide Number Placeholder 3">
            <a:extLst>
              <a:ext uri="{FF2B5EF4-FFF2-40B4-BE49-F238E27FC236}">
                <a16:creationId xmlns:a16="http://schemas.microsoft.com/office/drawing/2014/main" id="{AA05BFA1-C1EC-495C-B6C0-A35190EBDE1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3BC69DD-A916-47D2-BBA0-87634D0415E2}" type="slidenum">
              <a:rPr lang="en-US" altLang="en-US" sz="1200"/>
              <a:pPr eaLnBrk="1" hangingPunct="1"/>
              <a:t>37</a:t>
            </a:fld>
            <a:endParaRPr lang="en-US" altLang="en-US" sz="12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A275EE2B-46EA-4347-BC33-43B5FADCCD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EC57837-CD2D-4642-A018-6346BEC26E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8A00D2EB-BC3A-4D24-97E8-7171CFAFD9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3A4DB6D-0E39-471A-BF21-9F9B8F1507DD}" type="slidenum">
              <a:rPr lang="en-US" altLang="en-US" sz="1200"/>
              <a:pPr eaLnBrk="1" hangingPunct="1"/>
              <a:t>38</a:t>
            </a:fld>
            <a:endParaRPr lang="en-US" altLang="en-US" sz="120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a:extLst>
              <a:ext uri="{FF2B5EF4-FFF2-40B4-BE49-F238E27FC236}">
                <a16:creationId xmlns:a16="http://schemas.microsoft.com/office/drawing/2014/main" id="{9D11FBF8-2004-44B7-BBBF-A235F0CDB7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a:extLst>
              <a:ext uri="{FF2B5EF4-FFF2-40B4-BE49-F238E27FC236}">
                <a16:creationId xmlns:a16="http://schemas.microsoft.com/office/drawing/2014/main" id="{6C6ADE03-7F08-4B5D-B0A0-F6CC2FD6C2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8308" name="Slide Number Placeholder 3">
            <a:extLst>
              <a:ext uri="{FF2B5EF4-FFF2-40B4-BE49-F238E27FC236}">
                <a16:creationId xmlns:a16="http://schemas.microsoft.com/office/drawing/2014/main" id="{364834DA-F013-4E0F-878F-C0E51D7505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026D581-3611-4167-8767-06FDE2BFEE1D}" type="slidenum">
              <a:rPr lang="en-US" altLang="en-US" sz="1200"/>
              <a:pPr eaLnBrk="1" hangingPunct="1"/>
              <a:t>39</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F4298695-3785-49F6-B781-6FE591355D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CABA34F1-336D-43A7-BD1C-4305C42972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357EE8A1-FBFE-40AD-87A9-50C616CF0A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0A9B99C-508E-4030-9D76-02F4F37640A6}" type="slidenum">
              <a:rPr lang="en-US" altLang="en-US" sz="1200"/>
              <a:pPr eaLnBrk="1" hangingPunct="1"/>
              <a:t>4</a:t>
            </a:fld>
            <a:endParaRPr lang="en-US" altLang="en-US" sz="120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4BE4D291-7BE9-4E8A-8BDC-729A98FE3C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7AD61005-AD6B-4ADA-9714-16CD4F4743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A7D8CBD5-5548-4CBF-B35D-8D87998681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6C62086-6F6A-455D-BDEB-E328A498711D}" type="slidenum">
              <a:rPr lang="en-US" altLang="en-US" sz="1200"/>
              <a:pPr eaLnBrk="1" hangingPunct="1"/>
              <a:t>40</a:t>
            </a:fld>
            <a:endParaRPr lang="en-US" altLang="en-US" sz="120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a:extLst>
              <a:ext uri="{FF2B5EF4-FFF2-40B4-BE49-F238E27FC236}">
                <a16:creationId xmlns:a16="http://schemas.microsoft.com/office/drawing/2014/main" id="{A3B42DF3-26D7-4C70-B40F-2BFF4AA800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a:extLst>
              <a:ext uri="{FF2B5EF4-FFF2-40B4-BE49-F238E27FC236}">
                <a16:creationId xmlns:a16="http://schemas.microsoft.com/office/drawing/2014/main" id="{91FCAF99-1B22-47E5-8662-F8198AF31D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0356" name="Slide Number Placeholder 3">
            <a:extLst>
              <a:ext uri="{FF2B5EF4-FFF2-40B4-BE49-F238E27FC236}">
                <a16:creationId xmlns:a16="http://schemas.microsoft.com/office/drawing/2014/main" id="{B6490284-A63A-45FB-B787-E139057D70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A1E6B0E-D831-45E0-8ACC-57AD6CC9F778}" type="slidenum">
              <a:rPr lang="en-US" altLang="en-US" sz="1200"/>
              <a:pPr eaLnBrk="1" hangingPunct="1"/>
              <a:t>41</a:t>
            </a:fld>
            <a:endParaRPr lang="en-US" altLang="en-US" sz="120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07720199-C568-4A0C-B0E1-ACDC4F1FAD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DC5355A6-FEF8-491D-811F-60AE886485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3BC6143E-0AAB-46A8-8270-14075155A80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F7DE021-179F-4F79-A16E-10A32F3F1B66}" type="slidenum">
              <a:rPr lang="en-US" altLang="en-US" sz="1200"/>
              <a:pPr eaLnBrk="1" hangingPunct="1"/>
              <a:t>42</a:t>
            </a:fld>
            <a:endParaRPr lang="en-US" altLang="en-US" sz="120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13445A05-0E04-4FA0-8D11-4EE399B69C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a:extLst>
              <a:ext uri="{FF2B5EF4-FFF2-40B4-BE49-F238E27FC236}">
                <a16:creationId xmlns:a16="http://schemas.microsoft.com/office/drawing/2014/main" id="{FD52FD7D-476D-4A6F-975E-8A32377D5C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04" name="Slide Number Placeholder 3">
            <a:extLst>
              <a:ext uri="{FF2B5EF4-FFF2-40B4-BE49-F238E27FC236}">
                <a16:creationId xmlns:a16="http://schemas.microsoft.com/office/drawing/2014/main" id="{DE394A65-459F-4463-A476-5B1D980733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4047699-452D-4F01-AC23-FBE0654C4E54}" type="slidenum">
              <a:rPr lang="en-US" altLang="en-US" sz="1200"/>
              <a:pPr eaLnBrk="1" hangingPunct="1"/>
              <a:t>43</a:t>
            </a:fld>
            <a:endParaRPr lang="en-US" altLang="en-US" sz="120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FB222D44-0CC4-4DC5-816A-BE6FFC800D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FB790463-2A0E-4EA1-8F8C-7A7FAC4E32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6BAE9DBA-E818-40F9-B725-49B673FF44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3B2DDB0-805A-4746-812E-920CAF6075FD}" type="slidenum">
              <a:rPr lang="en-US" altLang="en-US" sz="1200"/>
              <a:pPr eaLnBrk="1" hangingPunct="1"/>
              <a:t>44</a:t>
            </a:fld>
            <a:endParaRPr lang="en-US" altLang="en-US" sz="120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a:extLst>
              <a:ext uri="{FF2B5EF4-FFF2-40B4-BE49-F238E27FC236}">
                <a16:creationId xmlns:a16="http://schemas.microsoft.com/office/drawing/2014/main" id="{103EC751-16DC-4F68-B4D3-EE52DDA39D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a:extLst>
              <a:ext uri="{FF2B5EF4-FFF2-40B4-BE49-F238E27FC236}">
                <a16:creationId xmlns:a16="http://schemas.microsoft.com/office/drawing/2014/main" id="{65E1DB6B-E364-4C57-B2AC-7FEA3B8DEE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4452" name="Slide Number Placeholder 3">
            <a:extLst>
              <a:ext uri="{FF2B5EF4-FFF2-40B4-BE49-F238E27FC236}">
                <a16:creationId xmlns:a16="http://schemas.microsoft.com/office/drawing/2014/main" id="{C24411B6-D1D6-49F3-9F3D-2E40FF5012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21C3638-249C-4791-A6F7-3B97660F5DA6}" type="slidenum">
              <a:rPr lang="en-US" altLang="en-US" sz="1200"/>
              <a:pPr eaLnBrk="1" hangingPunct="1"/>
              <a:t>45</a:t>
            </a:fld>
            <a:endParaRPr lang="en-US" altLang="en-US" sz="120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77B57546-2A51-4145-A31A-6681D34193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7B06A0E1-D738-4642-B71C-4B61F970ED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740B8BDE-46EA-48AE-A442-A21D7AC646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C455372-CAEB-4AB6-B435-6B71EB52A6EA}" type="slidenum">
              <a:rPr lang="en-US" altLang="en-US" sz="1200"/>
              <a:pPr eaLnBrk="1" hangingPunct="1"/>
              <a:t>46</a:t>
            </a:fld>
            <a:endParaRPr lang="en-US" altLang="en-US" sz="120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a:extLst>
              <a:ext uri="{FF2B5EF4-FFF2-40B4-BE49-F238E27FC236}">
                <a16:creationId xmlns:a16="http://schemas.microsoft.com/office/drawing/2014/main" id="{542DA866-C75D-483F-A689-501B999024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a:extLst>
              <a:ext uri="{FF2B5EF4-FFF2-40B4-BE49-F238E27FC236}">
                <a16:creationId xmlns:a16="http://schemas.microsoft.com/office/drawing/2014/main" id="{A7A4BE8F-679D-4953-8EE7-6024E5A8EB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6500" name="Slide Number Placeholder 3">
            <a:extLst>
              <a:ext uri="{FF2B5EF4-FFF2-40B4-BE49-F238E27FC236}">
                <a16:creationId xmlns:a16="http://schemas.microsoft.com/office/drawing/2014/main" id="{9EF4D9F9-F5CD-4DC2-AFF2-9C2412D6CD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CFB8C5CA-0859-477D-9796-B10D30A4A72B}" type="slidenum">
              <a:rPr lang="en-US" altLang="en-US" sz="1200"/>
              <a:pPr eaLnBrk="1" hangingPunct="1"/>
              <a:t>47</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5B0C1B10-50F0-4DF2-8CDD-37017B5F49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F6F7BD40-1A05-483E-9F35-10E96D51CF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2" name="Slide Number Placeholder 3">
            <a:extLst>
              <a:ext uri="{FF2B5EF4-FFF2-40B4-BE49-F238E27FC236}">
                <a16:creationId xmlns:a16="http://schemas.microsoft.com/office/drawing/2014/main" id="{20AE6A90-575D-49B0-BC2C-3986291C5F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6ABAC5A-916E-41B9-8111-2E0FFD064080}" type="slidenum">
              <a:rPr lang="en-US" altLang="en-US" sz="1200"/>
              <a:pPr eaLnBrk="1" hangingPunct="1"/>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0796782B-5EC3-44B8-B534-B7473626A9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BB8C537F-5C97-4F46-B9C9-D7A07B5922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0C28BBBF-318C-41EF-816B-951759CB6D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8EC799C-8102-456F-B687-1F2AC1E5E8CF}" type="slidenum">
              <a:rPr lang="en-US" altLang="en-US" sz="1200"/>
              <a:pPr eaLnBrk="1" hangingPunct="1"/>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D7FC5693-3F5F-48ED-914F-614FEDC9A18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D9F8A1B5-5E2C-486D-83A3-120B84ACF3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5540" name="Slide Number Placeholder 3">
            <a:extLst>
              <a:ext uri="{FF2B5EF4-FFF2-40B4-BE49-F238E27FC236}">
                <a16:creationId xmlns:a16="http://schemas.microsoft.com/office/drawing/2014/main" id="{73CE29BD-2FDC-46EF-84EE-D3C507EE7A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F961015-7ED6-4E43-A32C-2250A28EABB7}" type="slidenum">
              <a:rPr lang="en-US" altLang="en-US" sz="1200"/>
              <a:pPr eaLnBrk="1" hangingPunct="1"/>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541CA989-492A-44EF-86AB-060B62099F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39B93257-B03A-4692-B51F-AEF78774F7E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F679C074-EF22-4C97-B00F-EA7B493913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FE19E1D-9AD0-47E4-A094-A8CAA7A8093C}" type="slidenum">
              <a:rPr lang="en-US" altLang="en-US" sz="1200"/>
              <a:pPr eaLnBrk="1" hangingPunct="1"/>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333E2ED8-3DF3-475C-93D7-1CBCFE8F93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334B9451-2491-4D57-8641-0AE5A9F519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7588" name="Slide Number Placeholder 3">
            <a:extLst>
              <a:ext uri="{FF2B5EF4-FFF2-40B4-BE49-F238E27FC236}">
                <a16:creationId xmlns:a16="http://schemas.microsoft.com/office/drawing/2014/main" id="{AC7167BD-6E52-4E6F-B3B0-A623D43DEC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EFA6DD1-ED7E-4E3F-8B4C-6494B12E5D1F}" type="slidenum">
              <a:rPr lang="en-US" altLang="en-US" sz="1200"/>
              <a:pPr eaLnBrk="1" hangingPunct="1"/>
              <a:t>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0076124B-92C1-40F4-BD20-3146D065B8C9}"/>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839F0FDD-FA31-45EA-97C0-116669BF2AB4}"/>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354673DD-F5BE-400B-8ABF-AA564DA5867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391E92BB-3A00-469C-8828-4211F7EB4E8D}"/>
              </a:ext>
            </a:extLst>
          </p:cNvPr>
          <p:cNvSpPr>
            <a:spLocks noGrp="1"/>
          </p:cNvSpPr>
          <p:nvPr>
            <p:ph type="sldNum" sz="quarter" idx="12"/>
          </p:nvPr>
        </p:nvSpPr>
        <p:spPr>
          <a:xfrm>
            <a:off x="8229600" y="6473825"/>
            <a:ext cx="758825" cy="247650"/>
          </a:xfrm>
        </p:spPr>
        <p:txBody>
          <a:bodyPr/>
          <a:lstStyle>
            <a:lvl1pPr>
              <a:defRPr/>
            </a:lvl1pPr>
          </a:lstStyle>
          <a:p>
            <a:fld id="{04E2C5EA-E2A2-4652-B0EE-692FDCCCDF6C}" type="slidenum">
              <a:rPr lang="en-US" altLang="en-US"/>
              <a:pPr/>
              <a:t>‹#›</a:t>
            </a:fld>
            <a:endParaRPr lang="en-US" altLang="en-US"/>
          </a:p>
        </p:txBody>
      </p:sp>
    </p:spTree>
    <p:extLst>
      <p:ext uri="{BB962C8B-B14F-4D97-AF65-F5344CB8AC3E}">
        <p14:creationId xmlns:p14="http://schemas.microsoft.com/office/powerpoint/2010/main" val="3438200631"/>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918F9B6D-869D-4CA3-9B93-1FC540082F73}"/>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57EB9184-2692-4F4A-8971-F50573283AF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B449F88B-A1FC-4C2B-9945-7090C27BCE4A}"/>
              </a:ext>
            </a:extLst>
          </p:cNvPr>
          <p:cNvSpPr>
            <a:spLocks noGrp="1"/>
          </p:cNvSpPr>
          <p:nvPr>
            <p:ph type="sldNum" sz="quarter" idx="12"/>
          </p:nvPr>
        </p:nvSpPr>
        <p:spPr/>
        <p:txBody>
          <a:bodyPr/>
          <a:lstStyle>
            <a:lvl1pPr>
              <a:defRPr/>
            </a:lvl1pPr>
          </a:lstStyle>
          <a:p>
            <a:fld id="{05D90531-8ADB-4EFD-A916-D463EA45ED20}" type="slidenum">
              <a:rPr lang="en-US" altLang="en-US"/>
              <a:pPr/>
              <a:t>‹#›</a:t>
            </a:fld>
            <a:endParaRPr lang="en-US" altLang="en-US"/>
          </a:p>
        </p:txBody>
      </p:sp>
    </p:spTree>
    <p:extLst>
      <p:ext uri="{BB962C8B-B14F-4D97-AF65-F5344CB8AC3E}">
        <p14:creationId xmlns:p14="http://schemas.microsoft.com/office/powerpoint/2010/main" val="64399259"/>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0E4AFA-8701-4650-BE13-F872765C2318}"/>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F7E97164-81D6-4417-809C-35F7F503DF0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444268E-996D-4B2E-82EE-ACED39F6D4A1}"/>
              </a:ext>
            </a:extLst>
          </p:cNvPr>
          <p:cNvSpPr>
            <a:spLocks noGrp="1"/>
          </p:cNvSpPr>
          <p:nvPr>
            <p:ph type="sldNum" sz="quarter" idx="12"/>
          </p:nvPr>
        </p:nvSpPr>
        <p:spPr/>
        <p:txBody>
          <a:bodyPr/>
          <a:lstStyle>
            <a:lvl1pPr>
              <a:defRPr/>
            </a:lvl1pPr>
          </a:lstStyle>
          <a:p>
            <a:fld id="{DB1986CA-7CEC-4F75-A89D-14D5D9FDD2C3}" type="slidenum">
              <a:rPr lang="en-US" altLang="en-US"/>
              <a:pPr/>
              <a:t>‹#›</a:t>
            </a:fld>
            <a:endParaRPr lang="en-US" altLang="en-US"/>
          </a:p>
        </p:txBody>
      </p:sp>
    </p:spTree>
    <p:extLst>
      <p:ext uri="{BB962C8B-B14F-4D97-AF65-F5344CB8AC3E}">
        <p14:creationId xmlns:p14="http://schemas.microsoft.com/office/powerpoint/2010/main" val="3559472889"/>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B9CB0142-E6E8-48B4-ADB7-E76F1E3F0F8F}"/>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A4A04D06-B10E-41D3-BDDD-240FE9400105}"/>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53DFBD4E-0FE0-461A-A456-E53C2310A386}"/>
              </a:ext>
            </a:extLst>
          </p:cNvPr>
          <p:cNvSpPr>
            <a:spLocks noGrp="1"/>
          </p:cNvSpPr>
          <p:nvPr>
            <p:ph type="sldNum" sz="quarter" idx="12"/>
          </p:nvPr>
        </p:nvSpPr>
        <p:spPr>
          <a:xfrm>
            <a:off x="8229600" y="6473825"/>
            <a:ext cx="758825" cy="247650"/>
          </a:xfrm>
        </p:spPr>
        <p:txBody>
          <a:bodyPr/>
          <a:lstStyle>
            <a:lvl1pPr>
              <a:defRPr/>
            </a:lvl1pPr>
          </a:lstStyle>
          <a:p>
            <a:fld id="{F2FFECF6-028E-4F5D-B173-950D43442DEA}" type="slidenum">
              <a:rPr lang="en-US" altLang="en-US"/>
              <a:pPr/>
              <a:t>‹#›</a:t>
            </a:fld>
            <a:endParaRPr lang="en-US" altLang="en-US"/>
          </a:p>
        </p:txBody>
      </p:sp>
    </p:spTree>
    <p:extLst>
      <p:ext uri="{BB962C8B-B14F-4D97-AF65-F5344CB8AC3E}">
        <p14:creationId xmlns:p14="http://schemas.microsoft.com/office/powerpoint/2010/main" val="777787703"/>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31FB3192-E159-48FA-8021-62612E90D2C4}"/>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823FA78B-D565-493C-BA06-A5750F35F1E5}"/>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78620941-9599-47D5-8179-F08CB7241C2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13EBB9FA-41D3-4BBA-8D12-F1019941DAB2}"/>
              </a:ext>
            </a:extLst>
          </p:cNvPr>
          <p:cNvSpPr>
            <a:spLocks noGrp="1"/>
          </p:cNvSpPr>
          <p:nvPr>
            <p:ph type="sldNum" sz="quarter" idx="12"/>
          </p:nvPr>
        </p:nvSpPr>
        <p:spPr/>
        <p:txBody>
          <a:bodyPr/>
          <a:lstStyle>
            <a:lvl1pPr>
              <a:defRPr/>
            </a:lvl1pPr>
          </a:lstStyle>
          <a:p>
            <a:fld id="{C2AED710-FB42-4A3B-9ADE-07488CEAE78F}" type="slidenum">
              <a:rPr lang="en-US" altLang="en-US"/>
              <a:pPr/>
              <a:t>‹#›</a:t>
            </a:fld>
            <a:endParaRPr lang="en-US" altLang="en-US"/>
          </a:p>
        </p:txBody>
      </p:sp>
    </p:spTree>
    <p:extLst>
      <p:ext uri="{BB962C8B-B14F-4D97-AF65-F5344CB8AC3E}">
        <p14:creationId xmlns:p14="http://schemas.microsoft.com/office/powerpoint/2010/main" val="3404526330"/>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8B1AC839-DBA0-4005-95B7-5895D1E95D5A}"/>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8B206257-6B71-4318-8432-68A3C5F2A58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17A4BEA6-86A8-408F-A591-197CE1AFC3AC}"/>
              </a:ext>
            </a:extLst>
          </p:cNvPr>
          <p:cNvSpPr>
            <a:spLocks noGrp="1"/>
          </p:cNvSpPr>
          <p:nvPr>
            <p:ph type="sldNum" sz="quarter" idx="12"/>
          </p:nvPr>
        </p:nvSpPr>
        <p:spPr/>
        <p:txBody>
          <a:bodyPr/>
          <a:lstStyle>
            <a:lvl1pPr>
              <a:defRPr/>
            </a:lvl1pPr>
          </a:lstStyle>
          <a:p>
            <a:fld id="{8507BEFB-0422-400E-957D-19B9731BF507}" type="slidenum">
              <a:rPr lang="en-US" altLang="en-US"/>
              <a:pPr/>
              <a:t>‹#›</a:t>
            </a:fld>
            <a:endParaRPr lang="en-US" altLang="en-US"/>
          </a:p>
        </p:txBody>
      </p:sp>
    </p:spTree>
    <p:extLst>
      <p:ext uri="{BB962C8B-B14F-4D97-AF65-F5344CB8AC3E}">
        <p14:creationId xmlns:p14="http://schemas.microsoft.com/office/powerpoint/2010/main" val="1303332607"/>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E350E959-69E7-44F0-AA80-EC2A41916E02}"/>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A20699F7-3276-40BB-8F1B-E911776BF659}"/>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F2C9A724-8371-4CF4-8113-4C18D2F9CD35}"/>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9CDA22C5-9BD9-4878-8238-4A3EA872EA36}"/>
              </a:ext>
            </a:extLst>
          </p:cNvPr>
          <p:cNvSpPr>
            <a:spLocks noGrp="1"/>
          </p:cNvSpPr>
          <p:nvPr>
            <p:ph type="sldNum" sz="quarter" idx="12"/>
          </p:nvPr>
        </p:nvSpPr>
        <p:spPr>
          <a:xfrm>
            <a:off x="8229600" y="6477000"/>
            <a:ext cx="762000" cy="247650"/>
          </a:xfrm>
        </p:spPr>
        <p:txBody>
          <a:bodyPr/>
          <a:lstStyle>
            <a:lvl1pPr>
              <a:defRPr/>
            </a:lvl1pPr>
          </a:lstStyle>
          <a:p>
            <a:fld id="{62DB6822-2972-4083-BE83-CA022A9510F4}" type="slidenum">
              <a:rPr lang="en-US" altLang="en-US"/>
              <a:pPr/>
              <a:t>‹#›</a:t>
            </a:fld>
            <a:endParaRPr lang="en-US" altLang="en-US"/>
          </a:p>
        </p:txBody>
      </p:sp>
    </p:spTree>
    <p:extLst>
      <p:ext uri="{BB962C8B-B14F-4D97-AF65-F5344CB8AC3E}">
        <p14:creationId xmlns:p14="http://schemas.microsoft.com/office/powerpoint/2010/main" val="2495679279"/>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F717FA1F-DD63-49ED-8486-C5082A5D4D4F}"/>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44720F1B-D977-48B8-87FD-382D2301435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C46411E2-4E5F-4BF9-BDFF-CA4AF2CA0924}"/>
              </a:ext>
            </a:extLst>
          </p:cNvPr>
          <p:cNvSpPr>
            <a:spLocks noGrp="1"/>
          </p:cNvSpPr>
          <p:nvPr>
            <p:ph type="sldNum" sz="quarter" idx="12"/>
          </p:nvPr>
        </p:nvSpPr>
        <p:spPr/>
        <p:txBody>
          <a:bodyPr/>
          <a:lstStyle>
            <a:lvl1pPr>
              <a:defRPr/>
            </a:lvl1pPr>
          </a:lstStyle>
          <a:p>
            <a:fld id="{665DE096-1FDD-4BB4-B09C-750CE610C48D}" type="slidenum">
              <a:rPr lang="en-US" altLang="en-US"/>
              <a:pPr/>
              <a:t>‹#›</a:t>
            </a:fld>
            <a:endParaRPr lang="en-US" altLang="en-US"/>
          </a:p>
        </p:txBody>
      </p:sp>
    </p:spTree>
    <p:extLst>
      <p:ext uri="{BB962C8B-B14F-4D97-AF65-F5344CB8AC3E}">
        <p14:creationId xmlns:p14="http://schemas.microsoft.com/office/powerpoint/2010/main" val="865676140"/>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52F6375B-711A-4D31-A4CD-C3E63EAEFD85}"/>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B391B5A0-543E-44CE-982C-F4C90F0505F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3D70D10F-176E-48FF-AC9C-3D9BCD715C9E}"/>
              </a:ext>
            </a:extLst>
          </p:cNvPr>
          <p:cNvSpPr>
            <a:spLocks noGrp="1"/>
          </p:cNvSpPr>
          <p:nvPr>
            <p:ph type="sldNum" sz="quarter" idx="12"/>
          </p:nvPr>
        </p:nvSpPr>
        <p:spPr/>
        <p:txBody>
          <a:bodyPr/>
          <a:lstStyle>
            <a:lvl1pPr>
              <a:defRPr/>
            </a:lvl1pPr>
          </a:lstStyle>
          <a:p>
            <a:fld id="{E5E0BE06-E392-4615-B1A6-CF4B9350A85A}" type="slidenum">
              <a:rPr lang="en-US" altLang="en-US"/>
              <a:pPr/>
              <a:t>‹#›</a:t>
            </a:fld>
            <a:endParaRPr lang="en-US" altLang="en-US"/>
          </a:p>
        </p:txBody>
      </p:sp>
    </p:spTree>
    <p:extLst>
      <p:ext uri="{BB962C8B-B14F-4D97-AF65-F5344CB8AC3E}">
        <p14:creationId xmlns:p14="http://schemas.microsoft.com/office/powerpoint/2010/main" val="4177720432"/>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53F7B48F-EB49-4D27-A484-2B9CD77AEE8D}"/>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03E3686B-26A1-4D8A-975F-574A59BAFDDB}"/>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46CA6246-D957-4517-BD8A-99647B83C255}"/>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49871590-44FF-41AC-ACEA-CCF8F0DB46C5}"/>
              </a:ext>
            </a:extLst>
          </p:cNvPr>
          <p:cNvSpPr>
            <a:spLocks noGrp="1"/>
          </p:cNvSpPr>
          <p:nvPr>
            <p:ph type="sldNum" sz="quarter" idx="12"/>
          </p:nvPr>
        </p:nvSpPr>
        <p:spPr/>
        <p:txBody>
          <a:bodyPr/>
          <a:lstStyle>
            <a:lvl1pPr>
              <a:defRPr/>
            </a:lvl1pPr>
          </a:lstStyle>
          <a:p>
            <a:fld id="{DDDDA674-0C62-4382-B0FE-6169D0A036EE}" type="slidenum">
              <a:rPr lang="en-US" altLang="en-US"/>
              <a:pPr/>
              <a:t>‹#›</a:t>
            </a:fld>
            <a:endParaRPr lang="en-US" altLang="en-US"/>
          </a:p>
        </p:txBody>
      </p:sp>
    </p:spTree>
    <p:extLst>
      <p:ext uri="{BB962C8B-B14F-4D97-AF65-F5344CB8AC3E}">
        <p14:creationId xmlns:p14="http://schemas.microsoft.com/office/powerpoint/2010/main" val="4067048362"/>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43F47A19-3A59-462F-9D3C-AAD82541E0CA}"/>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A13E23E0-047C-4BCC-8FF6-89906855F0B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CE6DC4E2-48A1-4B98-960B-E39B7BAD76B6}"/>
              </a:ext>
            </a:extLst>
          </p:cNvPr>
          <p:cNvSpPr>
            <a:spLocks noGrp="1"/>
          </p:cNvSpPr>
          <p:nvPr>
            <p:ph type="sldNum" sz="quarter" idx="12"/>
          </p:nvPr>
        </p:nvSpPr>
        <p:spPr/>
        <p:txBody>
          <a:bodyPr/>
          <a:lstStyle>
            <a:lvl1pPr>
              <a:defRPr/>
            </a:lvl1pPr>
          </a:lstStyle>
          <a:p>
            <a:fld id="{B67C15B3-26E4-4226-B499-4A11D185C8FA}" type="slidenum">
              <a:rPr lang="en-US" altLang="en-US"/>
              <a:pPr/>
              <a:t>‹#›</a:t>
            </a:fld>
            <a:endParaRPr lang="en-US" altLang="en-US"/>
          </a:p>
        </p:txBody>
      </p:sp>
    </p:spTree>
    <p:extLst>
      <p:ext uri="{BB962C8B-B14F-4D97-AF65-F5344CB8AC3E}">
        <p14:creationId xmlns:p14="http://schemas.microsoft.com/office/powerpoint/2010/main" val="1913235030"/>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04A59D3F-7856-49B8-8D7D-70C9A70B00BB}"/>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029" name="Text Placeholder 7">
            <a:extLst>
              <a:ext uri="{FF2B5EF4-FFF2-40B4-BE49-F238E27FC236}">
                <a16:creationId xmlns:a16="http://schemas.microsoft.com/office/drawing/2014/main" id="{E902D51D-FD9D-429C-B8F4-2BDEF3BEA01D}"/>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7BCB6807-95B8-4029-9FC3-9C07551D8D87}"/>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733924DF-4B30-4B12-986F-0FEC67361E2D}"/>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E6B58A14-80F7-4150-AC72-CBD866DE55C0}"/>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D38E27"/>
                </a:solidFill>
              </a:defRPr>
            </a:lvl1pPr>
          </a:lstStyle>
          <a:p>
            <a:fld id="{40B1524B-F149-435E-A7A3-59177970D1E7}" type="slidenum">
              <a:rPr lang="en-US" altLang="en-US"/>
              <a:pPr/>
              <a:t>‹#›</a:t>
            </a:fld>
            <a:endParaRPr lang="en-US" altLang="en-US"/>
          </a:p>
        </p:txBody>
      </p:sp>
      <p:sp>
        <p:nvSpPr>
          <p:cNvPr id="10" name="Title Placeholder 9">
            <a:extLst>
              <a:ext uri="{FF2B5EF4-FFF2-40B4-BE49-F238E27FC236}">
                <a16:creationId xmlns:a16="http://schemas.microsoft.com/office/drawing/2014/main" id="{6DD152C7-62E0-44A9-B9C0-10C8355DB5B6}"/>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B9C8E58B-8DA2-4C8C-9D93-A3BD437754C9}"/>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Straight Connector 11">
            <a:extLst>
              <a:ext uri="{FF2B5EF4-FFF2-40B4-BE49-F238E27FC236}">
                <a16:creationId xmlns:a16="http://schemas.microsoft.com/office/drawing/2014/main" id="{C295767A-33A6-4A83-A036-9E2855F8B8E3}"/>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5158" r:id="rId1"/>
    <p:sldLayoutId id="2147485159" r:id="rId2"/>
    <p:sldLayoutId id="2147485160" r:id="rId3"/>
    <p:sldLayoutId id="2147485155" r:id="rId4"/>
    <p:sldLayoutId id="2147485161" r:id="rId5"/>
    <p:sldLayoutId id="2147485156" r:id="rId6"/>
    <p:sldLayoutId id="2147485162" r:id="rId7"/>
    <p:sldLayoutId id="2147485163" r:id="rId8"/>
    <p:sldLayoutId id="2147485164" r:id="rId9"/>
    <p:sldLayoutId id="2147485157" r:id="rId10"/>
    <p:sldLayoutId id="2147485165"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CD73F1CD-8C76-48A5-8376-356590EE5379}"/>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What is the new birth?</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82CA89D-19AB-490B-B414-34341BFE43F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F292E64-8667-4B9F-BF59-3089EB11DEC9}"/>
              </a:ext>
            </a:extLst>
          </p:cNvPr>
          <p:cNvSpPr>
            <a:spLocks noGrp="1" noChangeArrowheads="1"/>
          </p:cNvSpPr>
          <p:nvPr>
            <p:ph idx="1"/>
          </p:nvPr>
        </p:nvSpPr>
        <p:spPr>
          <a:xfrm>
            <a:off x="457200" y="1066800"/>
            <a:ext cx="8229600" cy="5257800"/>
          </a:xfrm>
        </p:spPr>
        <p:txBody>
          <a:bodyPr>
            <a:no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3:4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How can a man be born when he is old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Nicodemus asked. “Surely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cannot enter a second time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into his mother’s womb to be born!”</a:t>
            </a:r>
            <a:endParaRPr lang="en-US" sz="2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BAF9763-2D06-4884-A00C-E051E14BBF6B}"/>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You Need to Be Reborn Spiritually.</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B2ADDED-EC4B-4C43-9C02-1C5738B3BB1F}"/>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F53CED6-29B7-41E7-9A71-0323F3BB57C3}"/>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You Need to Be Reborn Spiritually</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This Birth Begins as a Result of the Holy Spirit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tell you the truth, no one can enter the kingdom of God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unless he is born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water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v5</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90F9FA3-B543-4A30-A9CA-C0FC903DA15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A4358F5-E6C9-4286-95A4-D9E83B95F92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physical birth process.</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E143475-1F67-401F-9434-55258D9FF45F}"/>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This Birth Begins as a Result of the Holy Spirit.</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B988DBE-9D92-437B-8228-A777D1F5668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D2D7774-4F97-4AD1-A493-7BBA3E3F681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physical birth process.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In the plant arena.</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F379F7B-27B9-4EF1-A830-B52F5B9BC267}"/>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This Birth Begins as a Result of the Holy Spirit.</a:t>
            </a:r>
            <a:endParaRPr lang="en-US" dirty="0"/>
          </a:p>
        </p:txBody>
      </p:sp>
      <p:pic>
        <p:nvPicPr>
          <p:cNvPr id="22533" name="Picture 4" descr="22a">
            <a:extLst>
              <a:ext uri="{FF2B5EF4-FFF2-40B4-BE49-F238E27FC236}">
                <a16:creationId xmlns:a16="http://schemas.microsoft.com/office/drawing/2014/main" id="{F84D467B-2A1C-4AAF-87E6-A271712FF0E8}"/>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124200" y="3581400"/>
            <a:ext cx="2600325" cy="247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448835C-4CBC-4701-B955-83A80C1D0F1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D5895CC-CA3E-4F3B-9FE9-496A115561D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physical birth process.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In the plant arena.</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DC5406A-1CAF-4307-842D-534D675E753A}"/>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This Birth Begins as a Result of the Holy Spirit.</a:t>
            </a:r>
            <a:endParaRPr lang="en-US" dirty="0"/>
          </a:p>
        </p:txBody>
      </p:sp>
      <p:pic>
        <p:nvPicPr>
          <p:cNvPr id="23557" name="Picture 4" descr="22b">
            <a:extLst>
              <a:ext uri="{FF2B5EF4-FFF2-40B4-BE49-F238E27FC236}">
                <a16:creationId xmlns:a16="http://schemas.microsoft.com/office/drawing/2014/main" id="{C7E37A33-75AA-40E3-9E20-DED763712A70}"/>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3657600"/>
            <a:ext cx="2305050"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3BC1CE0-0310-456A-A4EE-B9C6C079E21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34E5D8F-6ACC-471C-B583-9EACC5B1B76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physical birth process.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In the plant arena.</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66B14E15-89EC-41FE-8BAF-A9352DCB1AF6}"/>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This Birth Begins as a Result of the Holy Spirit.</a:t>
            </a:r>
            <a:endParaRPr lang="en-US" dirty="0"/>
          </a:p>
        </p:txBody>
      </p:sp>
      <p:pic>
        <p:nvPicPr>
          <p:cNvPr id="24581" name="Picture 4" descr="22c">
            <a:extLst>
              <a:ext uri="{FF2B5EF4-FFF2-40B4-BE49-F238E27FC236}">
                <a16:creationId xmlns:a16="http://schemas.microsoft.com/office/drawing/2014/main" id="{94E567A1-509B-4974-AE82-2F5A3F31D039}"/>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657600" y="3581400"/>
            <a:ext cx="1866900" cy="245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C437BF8-E790-4484-9693-6DE8A591E77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8B53545-CB0F-47E0-AE5E-587D677389C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physical birth process.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In the animal/human arena.</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1EA8AA85-1F05-4F43-822E-C665D5960AB7}"/>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This Birth Begins as a Result of the Holy Spirit.</a:t>
            </a:r>
            <a:endParaRPr lang="en-US" dirty="0"/>
          </a:p>
        </p:txBody>
      </p:sp>
      <p:pic>
        <p:nvPicPr>
          <p:cNvPr id="25605" name="Picture 4" descr="22d">
            <a:extLst>
              <a:ext uri="{FF2B5EF4-FFF2-40B4-BE49-F238E27FC236}">
                <a16:creationId xmlns:a16="http://schemas.microsoft.com/office/drawing/2014/main" id="{BCC4EA03-81CB-4490-9E9A-86A6CE98B219}"/>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0" y="2895600"/>
            <a:ext cx="3076575" cy="315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0617F2D-BDFF-4426-8023-8EC7B40C84F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0FE579A-47C3-4BA1-81FE-1048D47ABEC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physical birth process.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In the animal/human arena.</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417D99D-04D9-4BB1-84D9-FB45AB3CD4D5}"/>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This Birth Begins as a Result of the Holy Spirit.</a:t>
            </a:r>
            <a:endParaRPr lang="en-US" dirty="0"/>
          </a:p>
        </p:txBody>
      </p:sp>
      <p:pic>
        <p:nvPicPr>
          <p:cNvPr id="26629" name="Picture 4" descr="22e">
            <a:extLst>
              <a:ext uri="{FF2B5EF4-FFF2-40B4-BE49-F238E27FC236}">
                <a16:creationId xmlns:a16="http://schemas.microsoft.com/office/drawing/2014/main" id="{9B9BDB5F-3A23-483A-AFC9-AED5BC6D1ADD}"/>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91000" y="3327400"/>
            <a:ext cx="1600200"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94242AB-9242-437A-B7BD-520E989DD8D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9F82053-8AAF-4079-9314-D8D97D9A250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physical birth process.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In the animal/human arena.</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1BF7FD6-7761-42B0-B61A-4543BD48B701}"/>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This Birth Begins as a Result of the Holy Spirit.</a:t>
            </a:r>
            <a:endParaRPr lang="en-US" dirty="0"/>
          </a:p>
        </p:txBody>
      </p:sp>
      <p:pic>
        <p:nvPicPr>
          <p:cNvPr id="27653" name="Picture 4" descr="22f">
            <a:extLst>
              <a:ext uri="{FF2B5EF4-FFF2-40B4-BE49-F238E27FC236}">
                <a16:creationId xmlns:a16="http://schemas.microsoft.com/office/drawing/2014/main" id="{4E150E20-AD16-488F-814F-41494D927B5B}"/>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76600" y="3276600"/>
            <a:ext cx="2352675" cy="272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81056A9-E04B-448E-91A1-028D0A23EA2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D2614E3-50F7-49C4-B0BC-81F70651F50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spiritual birth process.</a:t>
            </a:r>
          </a:p>
        </p:txBody>
      </p:sp>
      <p:sp>
        <p:nvSpPr>
          <p:cNvPr id="4" name="Rectangle 3">
            <a:extLst>
              <a:ext uri="{FF2B5EF4-FFF2-40B4-BE49-F238E27FC236}">
                <a16:creationId xmlns:a16="http://schemas.microsoft.com/office/drawing/2014/main" id="{EA751B1C-4F93-454B-8626-B01661B742E5}"/>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This Birth Begins as a Result of the Holy Spirit.</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0A86261-D0CF-459C-B600-BCE7A1F8FA3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5949A2E-476A-4B34-8280-658918AD3CEA}"/>
              </a:ext>
            </a:extLst>
          </p:cNvPr>
          <p:cNvSpPr>
            <a:spLocks noGrp="1" noChangeArrowheads="1"/>
          </p:cNvSpPr>
          <p:nvPr>
            <p:ph idx="1"/>
          </p:nvPr>
        </p:nvSpPr>
        <p:spPr>
          <a:xfrm>
            <a:off x="457200" y="1219200"/>
            <a:ext cx="8229600" cy="54102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3:1-3</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Now there was a man of the Pharisees named Nicodemus, a member of the Jewish ruling council. He came to Jesus at night and said, “Rabbi, we know you are a teacher who has come from God. For no one could perform the miraculous signs you are doing if God were not with him.” In reply Jesus declared, “I tell you the truth, no one can see the kingdom of God unless he is born again.”</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BF2E491-168E-4C89-8B0F-1FC126D9260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D0200CF-DB41-41CA-BD0D-3DFADAC77BE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spiritual birth process.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father’s role in spiritual 	conception is played by the </a:t>
            </a:r>
            <a:r>
              <a:rPr lang="en-US" sz="4400" b="1" u="sng" dirty="0">
                <a:solidFill>
                  <a:srgbClr val="990033"/>
                </a:solidFill>
                <a:effectLst>
                  <a:outerShdw blurRad="38100" dist="38100" dir="2700000" algn="tl">
                    <a:srgbClr val="000000">
                      <a:alpha val="43137"/>
                    </a:srgbClr>
                  </a:outerShdw>
                </a:effectLst>
                <a:latin typeface="Arial Narrow" pitchFamily="34" charset="0"/>
              </a:rPr>
              <a:t>Holy</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Spirit</a:t>
            </a:r>
            <a:r>
              <a:rPr lang="en-US" sz="4400" b="1" dirty="0">
                <a:solidFill>
                  <a:srgbClr val="990033"/>
                </a:solidFill>
                <a:effectLst>
                  <a:outerShdw blurRad="38100" dist="38100" dir="2700000" algn="tl">
                    <a:srgbClr val="000000">
                      <a:alpha val="43137"/>
                    </a:srgbClr>
                  </a:outerShdw>
                </a:effectLst>
                <a:latin typeface="Arial Narrow" pitchFamily="34" charset="0"/>
              </a:rPr>
              <a:t> using the </a:t>
            </a:r>
            <a:r>
              <a:rPr lang="en-US" sz="4400" b="1" u="sng" dirty="0">
                <a:solidFill>
                  <a:srgbClr val="990033"/>
                </a:solidFill>
                <a:effectLst>
                  <a:outerShdw blurRad="38100" dist="38100" dir="2700000" algn="tl">
                    <a:srgbClr val="000000">
                      <a:alpha val="43137"/>
                    </a:srgbClr>
                  </a:outerShdw>
                </a:effectLst>
                <a:latin typeface="Arial Narrow" pitchFamily="34" charset="0"/>
              </a:rPr>
              <a:t>word</a:t>
            </a:r>
            <a:r>
              <a:rPr lang="en-US" sz="4400" b="1" dirty="0">
                <a:solidFill>
                  <a:srgbClr val="990033"/>
                </a:solidFill>
                <a:effectLst>
                  <a:outerShdw blurRad="38100" dist="38100" dir="2700000" algn="tl">
                    <a:srgbClr val="000000">
                      <a:alpha val="43137"/>
                    </a:srgbClr>
                  </a:outerShdw>
                </a:effectLst>
                <a:latin typeface="Arial Narrow" pitchFamily="34" charset="0"/>
              </a:rPr>
              <a:t> of </a:t>
            </a:r>
            <a:r>
              <a:rPr lang="en-US" sz="4400" b="1" u="sng" dirty="0">
                <a:solidFill>
                  <a:srgbClr val="990033"/>
                </a:solidFill>
                <a:effectLst>
                  <a:outerShdw blurRad="38100" dist="38100" dir="2700000" algn="tl">
                    <a:srgbClr val="000000">
                      <a:alpha val="43137"/>
                    </a:srgbClr>
                  </a:outerShdw>
                </a:effectLst>
                <a:latin typeface="Arial Narrow" pitchFamily="34" charset="0"/>
              </a:rPr>
              <a:t>God</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8908D272-B24D-4A56-94F8-59AA90465D8D}"/>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This Birth Begins as a Result of the Holy Spirit.</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4F895A3-2783-4731-ACD8-0E63377E5B9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D5303A1-EE0C-45D2-9638-201758B49BF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spiritual birth process.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10:17 - Consequently, faith comes from hearing the message,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message is heard through the word of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A527DA11-51B4-4204-BEA8-6E8940CEEAAA}"/>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This Birth Begins as a Result of the Holy Spirit.</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095CCFE-C514-46ED-8E5F-37DEA351FAA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EB9C2A7-644D-458D-922E-D84F8586A28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spiritual birth process.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4:15 - Even though you have ten thousand guardians in Christ, you do not have many fathers, for in Christ Jesus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became your father through the gospel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King James Version: “We are begotten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conceived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through the gospel.”</a:t>
            </a:r>
          </a:p>
        </p:txBody>
      </p:sp>
      <p:sp>
        <p:nvSpPr>
          <p:cNvPr id="4" name="Rectangle 3">
            <a:extLst>
              <a:ext uri="{FF2B5EF4-FFF2-40B4-BE49-F238E27FC236}">
                <a16:creationId xmlns:a16="http://schemas.microsoft.com/office/drawing/2014/main" id="{94BA0A72-74E7-45D7-8527-24333AE6E8ED}"/>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This Birth Begins as a Result of the Holy Spirit.</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3A5B558-2601-417E-9EA7-CC0F2E2F17D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91E9ED7-4E9E-4621-ADF0-23CCECE7BCE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spiritual birth process.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1:18 &amp; 21 - He chose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give us birth through the word of truth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we might be a kind of first fruits of all he created. Therefore, get rid of all moral filth and the evil that is so prevalent and humbly accept the word planted in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which can save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KJV - “We are begotten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conceived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the word . . . which is able to save your soul.”</a:t>
            </a:r>
          </a:p>
        </p:txBody>
      </p:sp>
      <p:sp>
        <p:nvSpPr>
          <p:cNvPr id="4" name="Rectangle 3">
            <a:extLst>
              <a:ext uri="{FF2B5EF4-FFF2-40B4-BE49-F238E27FC236}">
                <a16:creationId xmlns:a16="http://schemas.microsoft.com/office/drawing/2014/main" id="{9CDBA7DE-6AE2-402A-9FE1-30DBD98489D0}"/>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This Birth Begins as a Result of the Holy Spirit.</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E1B6122-F5B3-4261-8412-21F783A5B32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BF442C0-5742-40F4-B537-C07D423CB46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spiritual birth process.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1:23-25 - 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have been born again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not of perishable seed, but of imperishable, through the living and enduring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word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“All men are like grass, and all their glory is like the flowers of the field; the grass withers and the flowers fall, but the word of 	the Lord stands forever.”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this is the word that was preached to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F9879AE8-EB28-4C0D-A779-11239AFFA066}"/>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This Birth Begins as a Result of the Holy Spirit.</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E76F6FC-301E-4BAE-B269-39A2C218521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FD64BC3-3E09-47EA-9C3A-DB409762BB6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does this process work?</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B4614C3D-19D7-41B4-974C-A8A34E90C711}"/>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This Birth Begins as a Result of the Holy Spirit.</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3DB96B2-1C68-4464-9404-81C1D8D04E2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0902AE6-45CA-4168-B6C7-B3C2FD0FBB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does this process work?</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You come in contact with the 	word of God.</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86428167-9512-4FE7-8F37-379E11444F85}"/>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This Birth Begins as a Result of the Holy Spirit.</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7328342-E57D-43DE-A30E-24F07701428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C1C5E7D-064A-466D-AE3C-B57935E25FE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does this process work?</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You come in contact with the 	word of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Holy Spirit uses the word 	to convict you.</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F051D6A-6C51-4326-8EB6-7BB5721C702F}"/>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This Birth Begins as a Result of the Holy Spirit.</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0966BAC-4621-44F1-A014-148C43A4D89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8D8B7F2-A78E-46EA-BAEC-D64DB7229DB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does this process work?</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You come in contact with the 	word of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Holy Spirit uses the word 	to convict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You make a decision - to be 	born or to be stillborn!</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F67964C-EBA4-4738-82DE-5ADFDA9B8AED}"/>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This Birth Begins as a Result of the Holy Spirit.</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EEA862D-358A-4BBE-B17F-A0F37393FF94}"/>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CE59D54-C845-4FBB-974B-34139EED8E6B}"/>
              </a:ext>
            </a:extLst>
          </p:cNvPr>
          <p:cNvSpPr>
            <a:spLocks noGrp="1" noChangeArrowheads="1"/>
          </p:cNvSpPr>
          <p:nvPr>
            <p:ph idx="1"/>
          </p:nvPr>
        </p:nvSpPr>
        <p:spPr>
          <a:xfrm>
            <a:off x="457200" y="1066800"/>
            <a:ext cx="8229600" cy="4648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You Need to Be Reborn Spiritually</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This Birth Begins as a Result of the Holy Spirit</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This Birth is Completed in Christian Baptism</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tell you the truth, no one can enter the kingdom of God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unless he is born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water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the Spirit. - v5</a:t>
            </a:r>
          </a:p>
          <a:p>
            <a:pPr marL="609600" indent="-609600" algn="just" eaLnBrk="1" fontAlgn="auto" hangingPunct="1">
              <a:spcAft>
                <a:spcPts val="0"/>
              </a:spcAft>
              <a:buFont typeface="Wingdings 2" panose="05020102010507070707" pitchFamily="18" charset="2"/>
              <a:buNone/>
              <a:defRPr/>
            </a:pPr>
            <a:endParaRPr lang="en-US" sz="4400" b="1" dirty="0">
              <a:solidFill>
                <a:srgbClr val="00206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057FC98-7762-484D-B82D-16492F1C254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BBDD607-6BA4-46A5-A0EF-5D292CC72D06}"/>
              </a:ext>
            </a:extLst>
          </p:cNvPr>
          <p:cNvSpPr>
            <a:spLocks noGrp="1" noChangeArrowheads="1"/>
          </p:cNvSpPr>
          <p:nvPr>
            <p:ph idx="1"/>
          </p:nvPr>
        </p:nvSpPr>
        <p:spPr>
          <a:xfrm>
            <a:off x="457200" y="1219200"/>
            <a:ext cx="8229600" cy="54102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3:4-5</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“How can a man be born when he is old?” Nicodemus asked. “Surely he cannot enter a second time into his mother’s womb to be born!”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answered, “I tell you the truth, no one can enter the kingdom of God unless he is born of water and the Spirit.</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EA0436A-4276-46A3-8DDE-DFE7A9CFA42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E39EEFC-2E42-4E86-BA69-0183E627E87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mother’s role in spiritual birth 	is played by the </a:t>
            </a:r>
            <a:r>
              <a:rPr lang="en-US" sz="4400" b="1" u="sng" dirty="0">
                <a:solidFill>
                  <a:srgbClr val="990033"/>
                </a:solidFill>
                <a:effectLst>
                  <a:outerShdw blurRad="38100" dist="38100" dir="2700000" algn="tl">
                    <a:srgbClr val="000000">
                      <a:alpha val="43137"/>
                    </a:srgbClr>
                  </a:outerShdw>
                </a:effectLst>
                <a:latin typeface="Arial Narrow" pitchFamily="34" charset="0"/>
              </a:rPr>
              <a:t>church</a:t>
            </a:r>
            <a:r>
              <a:rPr lang="en-US" sz="4400" b="1" dirty="0">
                <a:solidFill>
                  <a:srgbClr val="990033"/>
                </a:solidFill>
                <a:effectLst>
                  <a:outerShdw blurRad="38100" dist="38100" dir="2700000" algn="tl">
                    <a:srgbClr val="000000">
                      <a:alpha val="43137"/>
                    </a:srgbClr>
                  </a:outerShdw>
                </a:effectLst>
                <a:latin typeface="Arial Narrow" pitchFamily="34" charset="0"/>
              </a:rPr>
              <a:t> using 	the 	</a:t>
            </a:r>
            <a:r>
              <a:rPr lang="en-US" sz="4400" b="1" u="sng" dirty="0">
                <a:solidFill>
                  <a:srgbClr val="990033"/>
                </a:solidFill>
                <a:effectLst>
                  <a:outerShdw blurRad="38100" dist="38100" dir="2700000" algn="tl">
                    <a:srgbClr val="000000">
                      <a:alpha val="43137"/>
                    </a:srgbClr>
                  </a:outerShdw>
                </a:effectLst>
                <a:latin typeface="Arial Narrow" pitchFamily="34" charset="0"/>
              </a:rPr>
              <a:t>baptismal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pool</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B8FCE7C-4697-468C-A45C-A7EDADBB92C4}"/>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This Birth is Completed in Christian Baptism.</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65A319E-E673-4A8F-BF50-821CFEC22C9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E2DCD13-5E45-4876-8369-D6B65E2C9CB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mother’s role in spiritual birth 	is played by the </a:t>
            </a:r>
            <a:r>
              <a:rPr lang="en-US" sz="4400" b="1" u="sng" dirty="0">
                <a:solidFill>
                  <a:srgbClr val="990033"/>
                </a:solidFill>
                <a:effectLst>
                  <a:outerShdw blurRad="38100" dist="38100" dir="2700000" algn="tl">
                    <a:srgbClr val="000000">
                      <a:alpha val="43137"/>
                    </a:srgbClr>
                  </a:outerShdw>
                </a:effectLst>
                <a:latin typeface="Arial Narrow" pitchFamily="34" charset="0"/>
              </a:rPr>
              <a:t>church</a:t>
            </a:r>
            <a:r>
              <a:rPr lang="en-US" sz="4400" b="1" dirty="0">
                <a:solidFill>
                  <a:srgbClr val="990033"/>
                </a:solidFill>
                <a:effectLst>
                  <a:outerShdw blurRad="38100" dist="38100" dir="2700000" algn="tl">
                    <a:srgbClr val="000000">
                      <a:alpha val="43137"/>
                    </a:srgbClr>
                  </a:outerShdw>
                </a:effectLst>
                <a:latin typeface="Arial Narrow" pitchFamily="34" charset="0"/>
              </a:rPr>
              <a:t> using 	the 	</a:t>
            </a:r>
            <a:r>
              <a:rPr lang="en-US" sz="4400" b="1" u="sng" dirty="0">
                <a:solidFill>
                  <a:srgbClr val="990033"/>
                </a:solidFill>
                <a:effectLst>
                  <a:outerShdw blurRad="38100" dist="38100" dir="2700000" algn="tl">
                    <a:srgbClr val="000000">
                      <a:alpha val="43137"/>
                    </a:srgbClr>
                  </a:outerShdw>
                </a:effectLst>
                <a:latin typeface="Arial Narrow" pitchFamily="34" charset="0"/>
              </a:rPr>
              <a:t>baptismal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pool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3:27 - all of you who were baptized into Christ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have clothed yourselves with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KJV - For as many of you as have been baptized into Christ have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put on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3E867B83-0C5E-4C9F-975B-8BD6A10EDA9F}"/>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This Birth is Completed in Christian Baptism.</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18FC6C2-3D09-4F94-AA67-2FB8608DBF8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2DF2BCC-808D-43BD-BF27-A609CEF11D0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mother’s role in spiritual birth 	is played by the </a:t>
            </a:r>
            <a:r>
              <a:rPr lang="en-US" sz="4400" b="1" u="sng" dirty="0">
                <a:solidFill>
                  <a:srgbClr val="990033"/>
                </a:solidFill>
                <a:effectLst>
                  <a:outerShdw blurRad="38100" dist="38100" dir="2700000" algn="tl">
                    <a:srgbClr val="000000">
                      <a:alpha val="43137"/>
                    </a:srgbClr>
                  </a:outerShdw>
                </a:effectLst>
                <a:latin typeface="Arial Narrow" pitchFamily="34" charset="0"/>
              </a:rPr>
              <a:t>church</a:t>
            </a:r>
            <a:r>
              <a:rPr lang="en-US" sz="4400" b="1" dirty="0">
                <a:solidFill>
                  <a:srgbClr val="990033"/>
                </a:solidFill>
                <a:effectLst>
                  <a:outerShdw blurRad="38100" dist="38100" dir="2700000" algn="tl">
                    <a:srgbClr val="000000">
                      <a:alpha val="43137"/>
                    </a:srgbClr>
                  </a:outerShdw>
                </a:effectLst>
                <a:latin typeface="Arial Narrow" pitchFamily="34" charset="0"/>
              </a:rPr>
              <a:t> using 	the 	</a:t>
            </a:r>
            <a:r>
              <a:rPr lang="en-US" sz="4400" b="1" u="sng" dirty="0">
                <a:solidFill>
                  <a:srgbClr val="990033"/>
                </a:solidFill>
                <a:effectLst>
                  <a:outerShdw blurRad="38100" dist="38100" dir="2700000" algn="tl">
                    <a:srgbClr val="000000">
                      <a:alpha val="43137"/>
                    </a:srgbClr>
                  </a:outerShdw>
                </a:effectLst>
                <a:latin typeface="Arial Narrow" pitchFamily="34" charset="0"/>
              </a:rPr>
              <a:t>baptismal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pool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5:26 -  cleansing her by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washing with water through the word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E03F1976-6AB2-4C0B-9C33-082B25DFC0B3}"/>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This Birth is Completed in Christian Baptism.</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D11CE78-A8A8-449E-B82B-670FC099D04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503A2E1-8707-4CC5-9B6A-E60EE0B0EF2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mother’s role in spiritual birth 	is played by the </a:t>
            </a:r>
            <a:r>
              <a:rPr lang="en-US" sz="4400" b="1" u="sng" dirty="0">
                <a:solidFill>
                  <a:srgbClr val="990033"/>
                </a:solidFill>
                <a:effectLst>
                  <a:outerShdw blurRad="38100" dist="38100" dir="2700000" algn="tl">
                    <a:srgbClr val="000000">
                      <a:alpha val="43137"/>
                    </a:srgbClr>
                  </a:outerShdw>
                </a:effectLst>
                <a:latin typeface="Arial Narrow" pitchFamily="34" charset="0"/>
              </a:rPr>
              <a:t>church</a:t>
            </a:r>
            <a:r>
              <a:rPr lang="en-US" sz="4400" b="1" dirty="0">
                <a:solidFill>
                  <a:srgbClr val="990033"/>
                </a:solidFill>
                <a:effectLst>
                  <a:outerShdw blurRad="38100" dist="38100" dir="2700000" algn="tl">
                    <a:srgbClr val="000000">
                      <a:alpha val="43137"/>
                    </a:srgbClr>
                  </a:outerShdw>
                </a:effectLst>
                <a:latin typeface="Arial Narrow" pitchFamily="34" charset="0"/>
              </a:rPr>
              <a:t> using 	the 	</a:t>
            </a:r>
            <a:r>
              <a:rPr lang="en-US" sz="4400" b="1" u="sng" dirty="0">
                <a:solidFill>
                  <a:srgbClr val="990033"/>
                </a:solidFill>
                <a:effectLst>
                  <a:outerShdw blurRad="38100" dist="38100" dir="2700000" algn="tl">
                    <a:srgbClr val="000000">
                      <a:alpha val="43137"/>
                    </a:srgbClr>
                  </a:outerShdw>
                </a:effectLst>
                <a:latin typeface="Arial Narrow" pitchFamily="34" charset="0"/>
              </a:rPr>
              <a:t>baptismal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pool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Titus 3:5 - He saved us through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washing of rebirth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renewal by the Holy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DD8E88D7-5804-4965-984C-995706135549}"/>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This Birth is Completed in Christian Baptism.</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929166B-46EE-4C23-88B5-E1DC87C74FE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2D3A9DF-2A61-4AC4-897E-148FFE84BD3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mother’s role in spiritual birth 	is played by the </a:t>
            </a:r>
            <a:r>
              <a:rPr lang="en-US" sz="4400" b="1" u="sng" dirty="0">
                <a:solidFill>
                  <a:srgbClr val="990033"/>
                </a:solidFill>
                <a:effectLst>
                  <a:outerShdw blurRad="38100" dist="38100" dir="2700000" algn="tl">
                    <a:srgbClr val="000000">
                      <a:alpha val="43137"/>
                    </a:srgbClr>
                  </a:outerShdw>
                </a:effectLst>
                <a:latin typeface="Arial Narrow" pitchFamily="34" charset="0"/>
              </a:rPr>
              <a:t>church</a:t>
            </a:r>
            <a:r>
              <a:rPr lang="en-US" sz="4400" b="1" dirty="0">
                <a:solidFill>
                  <a:srgbClr val="990033"/>
                </a:solidFill>
                <a:effectLst>
                  <a:outerShdw blurRad="38100" dist="38100" dir="2700000" algn="tl">
                    <a:srgbClr val="000000">
                      <a:alpha val="43137"/>
                    </a:srgbClr>
                  </a:outerShdw>
                </a:effectLst>
                <a:latin typeface="Arial Narrow" pitchFamily="34" charset="0"/>
              </a:rPr>
              <a:t> using 	the 	</a:t>
            </a:r>
            <a:r>
              <a:rPr lang="en-US" sz="4400" b="1" u="sng" dirty="0">
                <a:solidFill>
                  <a:srgbClr val="990033"/>
                </a:solidFill>
                <a:effectLst>
                  <a:outerShdw blurRad="38100" dist="38100" dir="2700000" algn="tl">
                    <a:srgbClr val="000000">
                      <a:alpha val="43137"/>
                    </a:srgbClr>
                  </a:outerShdw>
                </a:effectLst>
                <a:latin typeface="Arial Narrow" pitchFamily="34" charset="0"/>
              </a:rPr>
              <a:t>baptismal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pool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2:38 - Peter replied, “Repent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baptized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every one of you, in the name of Jesus Christ for the forgiveness of your sins. And you will receive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gift of the Holy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3DE03DCC-309E-4BF2-9256-F9ACC735CC1F}"/>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This Birth is Completed in Christian Baptism.</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2320031-1A64-4F9B-B521-12588E8FFD8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DED0B42-79F4-4003-9339-80491BF9C07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mother’s role in spiritual birth 	is played by the </a:t>
            </a:r>
            <a:r>
              <a:rPr lang="en-US" sz="4400" b="1" u="sng" dirty="0">
                <a:solidFill>
                  <a:srgbClr val="990033"/>
                </a:solidFill>
                <a:effectLst>
                  <a:outerShdw blurRad="38100" dist="38100" dir="2700000" algn="tl">
                    <a:srgbClr val="000000">
                      <a:alpha val="43137"/>
                    </a:srgbClr>
                  </a:outerShdw>
                </a:effectLst>
                <a:latin typeface="Arial Narrow" pitchFamily="34" charset="0"/>
              </a:rPr>
              <a:t>church</a:t>
            </a:r>
            <a:r>
              <a:rPr lang="en-US" sz="4400" b="1" dirty="0">
                <a:solidFill>
                  <a:srgbClr val="990033"/>
                </a:solidFill>
                <a:effectLst>
                  <a:outerShdw blurRad="38100" dist="38100" dir="2700000" algn="tl">
                    <a:srgbClr val="000000">
                      <a:alpha val="43137"/>
                    </a:srgbClr>
                  </a:outerShdw>
                </a:effectLst>
                <a:latin typeface="Arial Narrow" pitchFamily="34" charset="0"/>
              </a:rPr>
              <a:t> using 	the 	</a:t>
            </a:r>
            <a:r>
              <a:rPr lang="en-US" sz="4400" b="1" u="sng" dirty="0">
                <a:solidFill>
                  <a:srgbClr val="990033"/>
                </a:solidFill>
                <a:effectLst>
                  <a:outerShdw blurRad="38100" dist="38100" dir="2700000" algn="tl">
                    <a:srgbClr val="000000">
                      <a:alpha val="43137"/>
                    </a:srgbClr>
                  </a:outerShdw>
                </a:effectLst>
                <a:latin typeface="Arial Narrow" pitchFamily="34" charset="0"/>
              </a:rPr>
              <a:t>baptismal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pool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22:16 - And now what are you waiting for? Get up,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baptized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wash your sins away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calling on his name.</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531EE8EC-6D7B-430C-8EF2-2DD32857A4C3}"/>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This Birth is Completed in Christian Baptism.</a:t>
            </a: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89CDD0-342B-4412-ADA2-A0B5389040F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3C66769-5777-4E47-8538-DD0A8A9D510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mother’s role in spiritual birth 	is played by the </a:t>
            </a:r>
            <a:r>
              <a:rPr lang="en-US" sz="4400" b="1" u="sng" dirty="0">
                <a:solidFill>
                  <a:srgbClr val="990033"/>
                </a:solidFill>
                <a:effectLst>
                  <a:outerShdw blurRad="38100" dist="38100" dir="2700000" algn="tl">
                    <a:srgbClr val="000000">
                      <a:alpha val="43137"/>
                    </a:srgbClr>
                  </a:outerShdw>
                </a:effectLst>
                <a:latin typeface="Arial Narrow" pitchFamily="34" charset="0"/>
              </a:rPr>
              <a:t>church</a:t>
            </a:r>
            <a:r>
              <a:rPr lang="en-US" sz="4400" b="1" dirty="0">
                <a:solidFill>
                  <a:srgbClr val="990033"/>
                </a:solidFill>
                <a:effectLst>
                  <a:outerShdw blurRad="38100" dist="38100" dir="2700000" algn="tl">
                    <a:srgbClr val="000000">
                      <a:alpha val="43137"/>
                    </a:srgbClr>
                  </a:outerShdw>
                </a:effectLst>
                <a:latin typeface="Arial Narrow" pitchFamily="34" charset="0"/>
              </a:rPr>
              <a:t> using 	the 	</a:t>
            </a:r>
            <a:r>
              <a:rPr lang="en-US" sz="4400" b="1" u="sng" dirty="0">
                <a:solidFill>
                  <a:srgbClr val="990033"/>
                </a:solidFill>
                <a:effectLst>
                  <a:outerShdw blurRad="38100" dist="38100" dir="2700000" algn="tl">
                    <a:srgbClr val="000000">
                      <a:alpha val="43137"/>
                    </a:srgbClr>
                  </a:outerShdw>
                </a:effectLst>
                <a:latin typeface="Arial Narrow" pitchFamily="34" charset="0"/>
              </a:rPr>
              <a:t>baptismal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pool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3:21 - this water symbolizes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baptism that now saves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also — not the removal of dirt from the body but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pledge of a good conscience toward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It saves you by the resurrection of Jesus Christ.</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0C1842B8-8A54-465D-98B3-D23A6FB9B569}"/>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This Birth is Completed in Christian Baptism.</a:t>
            </a: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9F6AF1E-53BE-4A3B-9592-A978EC487D4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A7570BF-099E-4967-807E-8E1DFC58F41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mother’s role in spiritual birth 	is played by the </a:t>
            </a:r>
            <a:r>
              <a:rPr lang="en-US" sz="4400" b="1" u="sng" dirty="0">
                <a:solidFill>
                  <a:srgbClr val="990033"/>
                </a:solidFill>
                <a:effectLst>
                  <a:outerShdw blurRad="38100" dist="38100" dir="2700000" algn="tl">
                    <a:srgbClr val="000000">
                      <a:alpha val="43137"/>
                    </a:srgbClr>
                  </a:outerShdw>
                </a:effectLst>
                <a:latin typeface="Arial Narrow" pitchFamily="34" charset="0"/>
              </a:rPr>
              <a:t>church</a:t>
            </a:r>
            <a:r>
              <a:rPr lang="en-US" sz="4400" b="1" dirty="0">
                <a:solidFill>
                  <a:srgbClr val="990033"/>
                </a:solidFill>
                <a:effectLst>
                  <a:outerShdw blurRad="38100" dist="38100" dir="2700000" algn="tl">
                    <a:srgbClr val="000000">
                      <a:alpha val="43137"/>
                    </a:srgbClr>
                  </a:outerShdw>
                </a:effectLst>
                <a:latin typeface="Arial Narrow" pitchFamily="34" charset="0"/>
              </a:rPr>
              <a:t> using 	the 	</a:t>
            </a:r>
            <a:r>
              <a:rPr lang="en-US" sz="4400" b="1" u="sng" dirty="0">
                <a:solidFill>
                  <a:srgbClr val="990033"/>
                </a:solidFill>
                <a:effectLst>
                  <a:outerShdw blurRad="38100" dist="38100" dir="2700000" algn="tl">
                    <a:srgbClr val="000000">
                      <a:alpha val="43137"/>
                    </a:srgbClr>
                  </a:outerShdw>
                </a:effectLst>
                <a:latin typeface="Arial Narrow" pitchFamily="34" charset="0"/>
              </a:rPr>
              <a:t>baptismal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pool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Mark 16:15-16 - He said to them, “Go into all the world and preach the good news to all creation.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Whoever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believes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baptized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will be saved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whoever does not believe will be condemned.</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4044E61D-B64A-4193-B014-CAC397647AA2}"/>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This Birth is Completed in Christian Baptism.</a:t>
            </a: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D3781B3-63A0-4AA6-8DFC-E2D034A93A9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D013DAC-14FA-49BB-BEF8-82009EF0CC7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drama do we find 	symbolized in Romans 6?</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Or don’t you know that all of us who were baptized into Christ Jesus were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baptized into his death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We were therefore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buried with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through baptism into death in order that, just as Christ was raised from the dead through the glory of the Father,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too may live a new life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If we have been united with him like this in his death, we will certainly also be united with him in his resurrection. - Romans 6:3-5.</a:t>
            </a:r>
          </a:p>
        </p:txBody>
      </p:sp>
      <p:sp>
        <p:nvSpPr>
          <p:cNvPr id="4" name="Rectangle 3">
            <a:extLst>
              <a:ext uri="{FF2B5EF4-FFF2-40B4-BE49-F238E27FC236}">
                <a16:creationId xmlns:a16="http://schemas.microsoft.com/office/drawing/2014/main" id="{DE4E0F81-0CD0-47FF-A862-24464EE4834C}"/>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This Birth is Completed in Christian Baptism.</a:t>
            </a: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2EA421E-CE00-4B71-A727-058B6F2E0C5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38A072A-780E-4943-B2AA-249077389C7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drama do we find 	symbolized in Romans 6?</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Corinthians 5:17 - Therefore, if anyone is in Christ,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is a new creation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old has gone, the new has come! </a:t>
            </a:r>
          </a:p>
        </p:txBody>
      </p:sp>
      <p:sp>
        <p:nvSpPr>
          <p:cNvPr id="4" name="Rectangle 3">
            <a:extLst>
              <a:ext uri="{FF2B5EF4-FFF2-40B4-BE49-F238E27FC236}">
                <a16:creationId xmlns:a16="http://schemas.microsoft.com/office/drawing/2014/main" id="{53DB9DEE-64B6-4821-AE1D-3068D52FC19A}"/>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This Birth is Completed in Christian Baptism.</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3ED04D-8177-43DF-BCA4-C280CD097CD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A72E776-CA2F-420C-8404-5B97DC5F5FA8}"/>
              </a:ext>
            </a:extLst>
          </p:cNvPr>
          <p:cNvSpPr>
            <a:spLocks noGrp="1" noChangeArrowheads="1"/>
          </p:cNvSpPr>
          <p:nvPr>
            <p:ph idx="1"/>
          </p:nvPr>
        </p:nvSpPr>
        <p:spPr>
          <a:xfrm>
            <a:off x="457200" y="1219200"/>
            <a:ext cx="8229600" cy="54102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2:18</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Then the Jews demanded of him, “What miraculous sign can you show us to prove your authority to do all this?”</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BB18B2F-4C1B-4736-AD3C-BD5C75D94EC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00455C8-0A2B-4C85-B811-D89E4AEF735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drama do we find 	symbolized in Romans 6?</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3:9-10 - Do not lie to each other, since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have taken off your old self</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its practices</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have put on the new self</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is being renewed in knowledge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the image of its Creator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5BDD692B-D69C-4E0D-B95C-D3BB5037A60C}"/>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This Birth is Completed in Christian Baptism.</a:t>
            </a: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85DBDC9-FF65-47D3-AFC7-F303AE73568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B6B392F-49BD-4A4C-A1D8-26C1801F99F8}"/>
              </a:ext>
            </a:extLst>
          </p:cNvPr>
          <p:cNvSpPr>
            <a:spLocks noGrp="1" noChangeArrowheads="1"/>
          </p:cNvSpPr>
          <p:nvPr>
            <p:ph idx="1"/>
          </p:nvPr>
        </p:nvSpPr>
        <p:spPr>
          <a:xfrm>
            <a:off x="457200" y="1066800"/>
            <a:ext cx="8229600" cy="4648200"/>
          </a:xfrm>
        </p:spPr>
        <p:txBody>
          <a:bodyPr>
            <a:normAutofit fontScale="92500"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You Need to Be Reborn Spiritually</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This Birth Begins as a Result of the Holy Spirit</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III. This Birth is Completed in Christian Baptism</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IV. What are the Results of This New Birth? - I John</a:t>
            </a: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1009416-A4A5-43B1-B382-86691102CE1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401F4E8-A9C9-435A-9985-FE6F38F6D229}"/>
              </a:ext>
            </a:extLst>
          </p:cNvPr>
          <p:cNvSpPr>
            <a:spLocks noGrp="1" noChangeArrowheads="1"/>
          </p:cNvSpPr>
          <p:nvPr>
            <p:ph idx="1"/>
          </p:nvPr>
        </p:nvSpPr>
        <p:spPr>
          <a:xfrm>
            <a:off x="457200" y="10668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begin </a:t>
            </a:r>
            <a:r>
              <a:rPr lang="en-US" sz="4400" b="1" u="sng" dirty="0">
                <a:solidFill>
                  <a:srgbClr val="990033"/>
                </a:solidFill>
                <a:effectLst>
                  <a:outerShdw blurRad="38100" dist="38100" dir="2700000" algn="tl">
                    <a:srgbClr val="000000">
                      <a:alpha val="43137"/>
                    </a:srgbClr>
                  </a:outerShdw>
                </a:effectLst>
                <a:latin typeface="Arial Narrow" pitchFamily="34" charset="0"/>
              </a:rPr>
              <a:t>doing</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righteousness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2:29 - If you know that he is righteous, you know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everyone who does what is right has been born of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FFCBF2BB-7B92-4D2F-B208-5BA94E76886F}"/>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IV. What are the Results of This New Birth?</a:t>
            </a: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CCA06ED-0F35-45F2-AD7E-960EFBDC67F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909FEB0-0532-4458-ACDF-427C7243B5BE}"/>
              </a:ext>
            </a:extLst>
          </p:cNvPr>
          <p:cNvSpPr>
            <a:spLocks noGrp="1" noChangeArrowheads="1"/>
          </p:cNvSpPr>
          <p:nvPr>
            <p:ph idx="1"/>
          </p:nvPr>
        </p:nvSpPr>
        <p:spPr>
          <a:xfrm>
            <a:off x="457200" y="10668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will not continue in the </a:t>
            </a:r>
            <a:r>
              <a:rPr lang="en-US" sz="4400" b="1" u="sng" dirty="0">
                <a:solidFill>
                  <a:srgbClr val="990033"/>
                </a:solidFill>
                <a:effectLst>
                  <a:outerShdw blurRad="38100" dist="38100" dir="2700000" algn="tl">
                    <a:srgbClr val="000000">
                      <a:alpha val="43137"/>
                    </a:srgbClr>
                  </a:outerShdw>
                </a:effectLst>
                <a:latin typeface="Arial Narrow" pitchFamily="34" charset="0"/>
              </a:rPr>
              <a:t>sin</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oriented</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life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3:9 - No one who is born of God will continue to sin, because God’s seed remains in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cannot go on sinning, because he has been born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5:18 - We know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anyone born of God does not continue to sin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p>
        </p:txBody>
      </p:sp>
      <p:sp>
        <p:nvSpPr>
          <p:cNvPr id="4" name="Rectangle 3">
            <a:extLst>
              <a:ext uri="{FF2B5EF4-FFF2-40B4-BE49-F238E27FC236}">
                <a16:creationId xmlns:a16="http://schemas.microsoft.com/office/drawing/2014/main" id="{E25946E0-9C0C-42BB-B3A1-32AC6A565B3B}"/>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IV. What are the Results of This New Birth?</a:t>
            </a: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AB1EF5-BF11-4EB7-9E85-C422AD58AB9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90F83B6-13BA-42C9-BA98-514BDF0028ED}"/>
              </a:ext>
            </a:extLst>
          </p:cNvPr>
          <p:cNvSpPr>
            <a:spLocks noGrp="1" noChangeArrowheads="1"/>
          </p:cNvSpPr>
          <p:nvPr>
            <p:ph idx="1"/>
          </p:nvPr>
        </p:nvSpPr>
        <p:spPr>
          <a:xfrm>
            <a:off x="457200" y="10668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will </a:t>
            </a:r>
            <a:r>
              <a:rPr lang="en-US" sz="4400" b="1" u="sng" dirty="0">
                <a:solidFill>
                  <a:srgbClr val="990033"/>
                </a:solidFill>
                <a:effectLst>
                  <a:outerShdw blurRad="38100" dist="38100" dir="2700000" algn="tl">
                    <a:srgbClr val="000000">
                      <a:alpha val="43137"/>
                    </a:srgbClr>
                  </a:outerShdw>
                </a:effectLst>
                <a:latin typeface="Arial Narrow" pitchFamily="34" charset="0"/>
              </a:rPr>
              <a:t>love</a:t>
            </a:r>
            <a:r>
              <a:rPr lang="en-US" sz="4400" b="1" dirty="0">
                <a:solidFill>
                  <a:srgbClr val="990033"/>
                </a:solidFill>
                <a:effectLst>
                  <a:outerShdw blurRad="38100" dist="38100" dir="2700000" algn="tl">
                    <a:srgbClr val="000000">
                      <a:alpha val="43137"/>
                    </a:srgbClr>
                  </a:outerShdw>
                </a:effectLst>
                <a:latin typeface="Arial Narrow" pitchFamily="34" charset="0"/>
              </a:rPr>
              <a:t> one another.</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4:7 -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Everyone who loves has been born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knows God.</a:t>
            </a:r>
          </a:p>
        </p:txBody>
      </p:sp>
      <p:sp>
        <p:nvSpPr>
          <p:cNvPr id="4" name="Rectangle 3">
            <a:extLst>
              <a:ext uri="{FF2B5EF4-FFF2-40B4-BE49-F238E27FC236}">
                <a16:creationId xmlns:a16="http://schemas.microsoft.com/office/drawing/2014/main" id="{DA19C052-7A27-41FE-A4CF-1C7DE5E37820}"/>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IV. What are the Results of This New Birth?</a:t>
            </a:r>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B1E91AE-1FE0-4775-9A43-4CDA4106761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87B863E-5E28-498A-9E60-FD513E3F8E31}"/>
              </a:ext>
            </a:extLst>
          </p:cNvPr>
          <p:cNvSpPr>
            <a:spLocks noGrp="1" noChangeArrowheads="1"/>
          </p:cNvSpPr>
          <p:nvPr>
            <p:ph idx="1"/>
          </p:nvPr>
        </p:nvSpPr>
        <p:spPr>
          <a:xfrm>
            <a:off x="457200" y="10668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You will hold to your </a:t>
            </a:r>
            <a:r>
              <a:rPr lang="en-US" sz="4400" b="1" u="sng" dirty="0">
                <a:solidFill>
                  <a:srgbClr val="990033"/>
                </a:solidFill>
                <a:effectLst>
                  <a:outerShdw blurRad="38100" dist="38100" dir="2700000" algn="tl">
                    <a:srgbClr val="000000">
                      <a:alpha val="43137"/>
                    </a:srgbClr>
                  </a:outerShdw>
                </a:effectLst>
                <a:latin typeface="Arial Narrow" pitchFamily="34" charset="0"/>
              </a:rPr>
              <a:t>Good</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Confession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5:1 - Everyone who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believes that Jesus is the Christ is born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p>
        </p:txBody>
      </p:sp>
      <p:sp>
        <p:nvSpPr>
          <p:cNvPr id="4" name="Rectangle 3">
            <a:extLst>
              <a:ext uri="{FF2B5EF4-FFF2-40B4-BE49-F238E27FC236}">
                <a16:creationId xmlns:a16="http://schemas.microsoft.com/office/drawing/2014/main" id="{221B6CEE-B6D1-470C-B7A4-B4C652C0A70D}"/>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IV. What are the Results of This New Birth?</a:t>
            </a:r>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8C9C508-BB79-45EA-8B62-3210AA0B549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A330809-05BF-4802-A46B-BDB888A5A1FD}"/>
              </a:ext>
            </a:extLst>
          </p:cNvPr>
          <p:cNvSpPr>
            <a:spLocks noGrp="1" noChangeArrowheads="1"/>
          </p:cNvSpPr>
          <p:nvPr>
            <p:ph idx="1"/>
          </p:nvPr>
        </p:nvSpPr>
        <p:spPr>
          <a:xfrm>
            <a:off x="457200" y="10668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 You will </a:t>
            </a:r>
            <a:r>
              <a:rPr lang="en-US" sz="4400" b="1" u="sng" dirty="0">
                <a:solidFill>
                  <a:srgbClr val="990033"/>
                </a:solidFill>
                <a:effectLst>
                  <a:outerShdw blurRad="38100" dist="38100" dir="2700000" algn="tl">
                    <a:srgbClr val="000000">
                      <a:alpha val="43137"/>
                    </a:srgbClr>
                  </a:outerShdw>
                </a:effectLst>
                <a:latin typeface="Arial Narrow" pitchFamily="34" charset="0"/>
              </a:rPr>
              <a:t>overcome</a:t>
            </a:r>
            <a:r>
              <a:rPr lang="en-US" sz="4400" b="1" dirty="0">
                <a:solidFill>
                  <a:srgbClr val="990033"/>
                </a:solidFill>
                <a:effectLst>
                  <a:outerShdw blurRad="38100" dist="38100" dir="2700000" algn="tl">
                    <a:srgbClr val="000000">
                      <a:alpha val="43137"/>
                    </a:srgbClr>
                  </a:outerShdw>
                </a:effectLst>
                <a:latin typeface="Arial Narrow" pitchFamily="34" charset="0"/>
              </a:rPr>
              <a:t> the world.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5:4 - Everyone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born of God overcomes the world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8F05B054-D40D-488F-84B3-E4F8F9362791}"/>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IV. What are the Results of This New Birth?</a:t>
            </a:r>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A60CC4C-6956-44A6-8940-2D71BF06D30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0C7B7EB-59E9-488F-8792-77DE03BE2918}"/>
              </a:ext>
            </a:extLst>
          </p:cNvPr>
          <p:cNvSpPr>
            <a:spLocks noGrp="1" noChangeArrowheads="1"/>
          </p:cNvSpPr>
          <p:nvPr>
            <p:ph idx="1"/>
          </p:nvPr>
        </p:nvSpPr>
        <p:spPr>
          <a:xfrm>
            <a:off x="457200" y="1066800"/>
            <a:ext cx="8229600" cy="53340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New Birth means commitment:</a:t>
            </a:r>
          </a:p>
          <a:p>
            <a:pPr marL="609600" indent="-609600"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To a new Lord . . .</a:t>
            </a:r>
          </a:p>
          <a:p>
            <a:pPr marL="609600" indent="-609600"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To a new life . . .</a:t>
            </a:r>
          </a:p>
          <a:p>
            <a:pPr marL="609600" indent="-609600"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 To a new relationship . . .</a:t>
            </a:r>
          </a:p>
          <a:p>
            <a:pPr marL="609600" indent="-609600"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What birth do you have?</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D11D41E-214D-45DD-996C-2C78B17C978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1C18E0A-2187-4D2B-A6E1-74A683842AE7}"/>
              </a:ext>
            </a:extLst>
          </p:cNvPr>
          <p:cNvSpPr>
            <a:spLocks noGrp="1" noChangeArrowheads="1"/>
          </p:cNvSpPr>
          <p:nvPr>
            <p:ph idx="1"/>
          </p:nvPr>
        </p:nvSpPr>
        <p:spPr>
          <a:xfrm>
            <a:off x="457200" y="1219200"/>
            <a:ext cx="8229600" cy="54102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3:1-3</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Now there was a man of the Pharisees named Nicodemus, a member of the Jewish ruling council. He came to Jesus at night and said,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Rabbi, we know you are a teacher who has come from God. For no one could perform the miraculous signs you are doing if God were not with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reply Jesus declared, “I tell you the truth, no one can see the kingdom of God unless he is born again.”</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336C3C2-3C5C-4B0C-BD89-AEBA8BFF4F01}"/>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A06F635-CD34-4694-90AA-88C3AFD969E4}"/>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You Need to Be Reborn Spiritually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tell you the truth, no one can see the kingdom of God unless he is born again. - v3</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6EF8459-8436-4A7B-B795-5C41C591A75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F8A17D5-71EA-4F2C-8D3A-95AB86C0620D}"/>
              </a:ext>
            </a:extLst>
          </p:cNvPr>
          <p:cNvSpPr>
            <a:spLocks noGrp="1" noChangeArrowheads="1"/>
          </p:cNvSpPr>
          <p:nvPr>
            <p:ph idx="1"/>
          </p:nvPr>
        </p:nvSpPr>
        <p:spPr>
          <a:xfrm>
            <a:off x="457200" y="1066800"/>
            <a:ext cx="82296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Why did the Lord use the word “birth”?</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So we would think about</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physical birth!</a:t>
            </a:r>
          </a:p>
        </p:txBody>
      </p:sp>
      <p:sp>
        <p:nvSpPr>
          <p:cNvPr id="4" name="Rectangle 3">
            <a:extLst>
              <a:ext uri="{FF2B5EF4-FFF2-40B4-BE49-F238E27FC236}">
                <a16:creationId xmlns:a16="http://schemas.microsoft.com/office/drawing/2014/main" id="{ECC3EC66-5031-4F3A-BA45-5E92EC9AFD44}"/>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You Need to Be Reborn Spiritually.</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F8378FB-6516-418D-8F10-2DF6EE18A69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284C12D-25C8-4F8B-98B7-596D65A82C9D}"/>
              </a:ext>
            </a:extLst>
          </p:cNvPr>
          <p:cNvSpPr>
            <a:spLocks noGrp="1" noChangeArrowheads="1"/>
          </p:cNvSpPr>
          <p:nvPr>
            <p:ph idx="1"/>
          </p:nvPr>
        </p:nvSpPr>
        <p:spPr>
          <a:xfrm>
            <a:off x="457200" y="1066800"/>
            <a:ext cx="82296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tell you the truth, no one can see the kingdom of God unless he is born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again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v3</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a:t>
            </a:r>
            <a:r>
              <a:rPr lang="en-US" sz="4400" b="1" dirty="0">
                <a:solidFill>
                  <a:srgbClr val="339966"/>
                </a:solidFill>
                <a:effectLst>
                  <a:outerShdw blurRad="38100" dist="38100" dir="2700000" algn="tl">
                    <a:srgbClr val="000000">
                      <a:alpha val="43137"/>
                    </a:srgbClr>
                  </a:outerShdw>
                </a:effectLst>
                <a:latin typeface="Arial Narrow" pitchFamily="34" charset="0"/>
              </a:rPr>
              <a:t>Again</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a:effectLst>
                  <a:outerShdw blurRad="38100" dist="38100" dir="2700000" algn="tl">
                    <a:srgbClr val="000000">
                      <a:alpha val="43137"/>
                    </a:srgbClr>
                  </a:outerShdw>
                </a:effectLst>
                <a:latin typeface="Gentium" pitchFamily="2" charset="0"/>
              </a:rPr>
              <a:t>a</a:t>
            </a:r>
            <a:r>
              <a:rPr lang="el-GR" sz="4400" b="1" dirty="0">
                <a:effectLst>
                  <a:outerShdw blurRad="38100" dist="38100" dir="2700000" algn="tl">
                    <a:srgbClr val="000000">
                      <a:alpha val="43137"/>
                    </a:srgbClr>
                  </a:outerShdw>
                </a:effectLst>
                <a:latin typeface="Gentium" pitchFamily="2" charset="0"/>
              </a:rPr>
              <a:t>νωθεν</a:t>
            </a:r>
            <a:r>
              <a:rPr lang="en-US" sz="4400" b="1" dirty="0">
                <a:solidFill>
                  <a:srgbClr val="990033"/>
                </a:solidFill>
                <a:effectLst>
                  <a:outerShdw blurRad="38100" dist="38100" dir="2700000" algn="tl">
                    <a:srgbClr val="000000">
                      <a:alpha val="43137"/>
                    </a:srgbClr>
                  </a:outerShdw>
                </a:effectLst>
                <a:latin typeface="Arial Narrow" pitchFamily="34" charset="0"/>
              </a:rPr>
              <a:t>) =</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u="sng" dirty="0">
                <a:solidFill>
                  <a:srgbClr val="990033"/>
                </a:solidFill>
                <a:effectLst>
                  <a:outerShdw blurRad="38100" dist="38100" dir="2700000" algn="tl">
                    <a:srgbClr val="000000">
                      <a:alpha val="43137"/>
                    </a:srgbClr>
                  </a:outerShdw>
                </a:effectLst>
                <a:latin typeface="Arial Narrow" pitchFamily="34" charset="0"/>
              </a:rPr>
              <a:t>Again</a:t>
            </a:r>
            <a:r>
              <a:rPr lang="en-US" sz="4400" b="1" dirty="0">
                <a:solidFill>
                  <a:srgbClr val="990033"/>
                </a:solidFill>
                <a:effectLst>
                  <a:outerShdw blurRad="38100" dist="38100" dir="2700000" algn="tl">
                    <a:srgbClr val="000000">
                      <a:alpha val="43137"/>
                    </a:srgbClr>
                  </a:outerShdw>
                </a:effectLst>
                <a:latin typeface="Arial Narrow" pitchFamily="34" charset="0"/>
              </a:rPr>
              <a:t>: you need to start 	another life.</a:t>
            </a:r>
          </a:p>
        </p:txBody>
      </p:sp>
      <p:sp>
        <p:nvSpPr>
          <p:cNvPr id="4" name="Rectangle 3">
            <a:extLst>
              <a:ext uri="{FF2B5EF4-FFF2-40B4-BE49-F238E27FC236}">
                <a16:creationId xmlns:a16="http://schemas.microsoft.com/office/drawing/2014/main" id="{85B13EBB-4116-4A21-AE2F-730E684CE02D}"/>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You Need to Be Reborn Spiritually.</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C0C1500-1D17-4BF1-A408-D3E0083F0B5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6DE9973-9606-451D-BED5-4EBAC9C4A126}"/>
              </a:ext>
            </a:extLst>
          </p:cNvPr>
          <p:cNvSpPr>
            <a:spLocks noGrp="1" noChangeArrowheads="1"/>
          </p:cNvSpPr>
          <p:nvPr>
            <p:ph idx="1"/>
          </p:nvPr>
        </p:nvSpPr>
        <p:spPr>
          <a:xfrm>
            <a:off x="457200" y="1066800"/>
            <a:ext cx="82296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tell you the truth, no one can see the kingdom of God unless he is born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again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v3</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a:t>
            </a:r>
            <a:r>
              <a:rPr lang="en-US" sz="4400" b="1" dirty="0">
                <a:solidFill>
                  <a:srgbClr val="339966"/>
                </a:solidFill>
                <a:effectLst>
                  <a:outerShdw blurRad="38100" dist="38100" dir="2700000" algn="tl">
                    <a:srgbClr val="000000">
                      <a:alpha val="43137"/>
                    </a:srgbClr>
                  </a:outerShdw>
                </a:effectLst>
                <a:latin typeface="Arial Narrow" pitchFamily="34" charset="0"/>
              </a:rPr>
              <a:t>Again</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a:effectLst>
                  <a:outerShdw blurRad="38100" dist="38100" dir="2700000" algn="tl">
                    <a:srgbClr val="000000">
                      <a:alpha val="43137"/>
                    </a:srgbClr>
                  </a:outerShdw>
                </a:effectLst>
                <a:latin typeface="Gentium" pitchFamily="2" charset="0"/>
              </a:rPr>
              <a:t>a</a:t>
            </a:r>
            <a:r>
              <a:rPr lang="el-GR" sz="4400" b="1" dirty="0">
                <a:effectLst>
                  <a:outerShdw blurRad="38100" dist="38100" dir="2700000" algn="tl">
                    <a:srgbClr val="000000">
                      <a:alpha val="43137"/>
                    </a:srgbClr>
                  </a:outerShdw>
                </a:effectLst>
                <a:latin typeface="Gentium" pitchFamily="2" charset="0"/>
              </a:rPr>
              <a:t>νωθεν</a:t>
            </a:r>
            <a:r>
              <a:rPr lang="en-US" sz="4400" b="1" dirty="0">
                <a:solidFill>
                  <a:srgbClr val="990033"/>
                </a:solidFill>
                <a:effectLst>
                  <a:outerShdw blurRad="38100" dist="38100" dir="2700000" algn="tl">
                    <a:srgbClr val="000000">
                      <a:alpha val="43137"/>
                    </a:srgbClr>
                  </a:outerShdw>
                </a:effectLst>
                <a:latin typeface="Arial Narrow" pitchFamily="34" charset="0"/>
              </a:rPr>
              <a:t>) =</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u="sng" dirty="0">
                <a:solidFill>
                  <a:srgbClr val="990033"/>
                </a:solidFill>
                <a:effectLst>
                  <a:outerShdw blurRad="38100" dist="38100" dir="2700000" algn="tl">
                    <a:srgbClr val="000000">
                      <a:alpha val="43137"/>
                    </a:srgbClr>
                  </a:outerShdw>
                </a:effectLst>
                <a:latin typeface="Arial Narrow" pitchFamily="34" charset="0"/>
              </a:rPr>
              <a:t>Again</a:t>
            </a:r>
            <a:r>
              <a:rPr lang="en-US" sz="4400" b="1" dirty="0">
                <a:solidFill>
                  <a:srgbClr val="990033"/>
                </a:solidFill>
                <a:effectLst>
                  <a:outerShdw blurRad="38100" dist="38100" dir="2700000" algn="tl">
                    <a:srgbClr val="000000">
                      <a:alpha val="43137"/>
                    </a:srgbClr>
                  </a:outerShdw>
                </a:effectLst>
                <a:latin typeface="Arial Narrow" pitchFamily="34" charset="0"/>
              </a:rPr>
              <a:t>: you need to start 	another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t>
            </a:r>
            <a:r>
              <a:rPr lang="en-US" sz="4400" b="1" u="sng" dirty="0">
                <a:solidFill>
                  <a:srgbClr val="990033"/>
                </a:solidFill>
                <a:effectLst>
                  <a:outerShdw blurRad="38100" dist="38100" dir="2700000" algn="tl">
                    <a:srgbClr val="000000">
                      <a:alpha val="43137"/>
                    </a:srgbClr>
                  </a:outerShdw>
                </a:effectLst>
                <a:latin typeface="Arial Narrow" pitchFamily="34" charset="0"/>
              </a:rPr>
              <a:t>From</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above</a:t>
            </a:r>
            <a:r>
              <a:rPr lang="en-US" sz="4400" b="1" dirty="0">
                <a:solidFill>
                  <a:srgbClr val="990033"/>
                </a:solidFill>
                <a:effectLst>
                  <a:outerShdw blurRad="38100" dist="38100" dir="2700000" algn="tl">
                    <a:srgbClr val="000000">
                      <a:alpha val="43137"/>
                    </a:srgbClr>
                  </a:outerShdw>
                </a:effectLst>
                <a:latin typeface="Arial Narrow" pitchFamily="34" charset="0"/>
              </a:rPr>
              <a:t>: your life must 	have a spiritual orientation 	this time.</a:t>
            </a:r>
          </a:p>
        </p:txBody>
      </p:sp>
      <p:sp>
        <p:nvSpPr>
          <p:cNvPr id="4" name="Rectangle 3">
            <a:extLst>
              <a:ext uri="{FF2B5EF4-FFF2-40B4-BE49-F238E27FC236}">
                <a16:creationId xmlns:a16="http://schemas.microsoft.com/office/drawing/2014/main" id="{486238E7-E1D8-429A-B8CA-A2992C5AF91C}"/>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You Need to Be Reborn Spiritually.</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28978</TotalTime>
  <Words>2431</Words>
  <Application>Microsoft Office PowerPoint</Application>
  <PresentationFormat>On-screen Show (4:3)</PresentationFormat>
  <Paragraphs>242</Paragraphs>
  <Slides>47</Slides>
  <Notes>47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47</vt:i4>
      </vt:variant>
    </vt:vector>
  </HeadingPairs>
  <TitlesOfParts>
    <vt:vector size="55" baseType="lpstr">
      <vt:lpstr>Arial Narrow</vt:lpstr>
      <vt:lpstr>Arial</vt:lpstr>
      <vt:lpstr>Lucida Sans Unicode</vt:lpstr>
      <vt:lpstr>Wingdings 2</vt:lpstr>
      <vt:lpstr>Calibri</vt:lpstr>
      <vt:lpstr>Times New Roman</vt:lpstr>
      <vt:lpstr>Gentium</vt:lpstr>
      <vt:lpstr>Trek</vt:lpstr>
      <vt:lpstr>What is the new birth?</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1455</cp:revision>
  <dcterms:created xsi:type="dcterms:W3CDTF">2005-04-23T22:37:40Z</dcterms:created>
  <dcterms:modified xsi:type="dcterms:W3CDTF">2021-02-05T20:21:44Z</dcterms:modified>
</cp:coreProperties>
</file>