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398" r:id="rId2"/>
    <p:sldId id="3115" r:id="rId3"/>
    <p:sldId id="3232" r:id="rId4"/>
    <p:sldId id="3233" r:id="rId5"/>
    <p:sldId id="3234" r:id="rId6"/>
    <p:sldId id="3190" r:id="rId7"/>
    <p:sldId id="1362" r:id="rId8"/>
    <p:sldId id="3192" r:id="rId9"/>
    <p:sldId id="3235" r:id="rId10"/>
    <p:sldId id="3236" r:id="rId11"/>
    <p:sldId id="3237" r:id="rId12"/>
    <p:sldId id="3238" r:id="rId13"/>
    <p:sldId id="3239" r:id="rId14"/>
    <p:sldId id="3240" r:id="rId15"/>
    <p:sldId id="3241" r:id="rId16"/>
    <p:sldId id="3242" r:id="rId17"/>
    <p:sldId id="3243" r:id="rId18"/>
    <p:sldId id="3244" r:id="rId19"/>
    <p:sldId id="3245" r:id="rId20"/>
    <p:sldId id="3246" r:id="rId21"/>
    <p:sldId id="3247" r:id="rId22"/>
    <p:sldId id="3248" r:id="rId23"/>
    <p:sldId id="3269" r:id="rId24"/>
    <p:sldId id="3249" r:id="rId25"/>
    <p:sldId id="3250" r:id="rId26"/>
    <p:sldId id="3251" r:id="rId27"/>
    <p:sldId id="3252" r:id="rId28"/>
    <p:sldId id="2871" r:id="rId29"/>
    <p:sldId id="3253" r:id="rId30"/>
    <p:sldId id="3254" r:id="rId31"/>
    <p:sldId id="3255" r:id="rId32"/>
    <p:sldId id="3256" r:id="rId33"/>
    <p:sldId id="3257" r:id="rId34"/>
    <p:sldId id="3218" r:id="rId35"/>
    <p:sldId id="3271" r:id="rId36"/>
    <p:sldId id="3270" r:id="rId37"/>
    <p:sldId id="3258" r:id="rId38"/>
    <p:sldId id="3259" r:id="rId39"/>
    <p:sldId id="3266" r:id="rId40"/>
    <p:sldId id="3260" r:id="rId41"/>
    <p:sldId id="3261" r:id="rId42"/>
    <p:sldId id="3268" r:id="rId43"/>
    <p:sldId id="3267" r:id="rId44"/>
    <p:sldId id="3263" r:id="rId45"/>
    <p:sldId id="3264" r:id="rId46"/>
    <p:sldId id="3265" r:id="rId47"/>
    <p:sldId id="3029" r:id="rId48"/>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339966"/>
    <a:srgbClr val="006600"/>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8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B77B90F7-3782-4D43-BE71-D8B014938CA9}"/>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56D7130-4784-435D-B314-8D899526414D}"/>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7B61F153-3429-4F65-9371-3EE493E7E3ED}"/>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752C932A-1C9D-4FA0-BD80-7F533263B991}"/>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E26CF837-4828-40DF-86B3-0057F40FAC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3F21BC-BB43-4BBD-90F9-8876CE98AB06}"/>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A639877-309E-4BC4-9AAF-8CD49DF9964D}"/>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0D1BFD1E-7832-4C2F-874A-264CA06774A8}" type="datetimeFigureOut">
              <a:rPr lang="en-US"/>
              <a:pPr>
                <a:defRPr/>
              </a:pPr>
              <a:t>2/5/2021</a:t>
            </a:fld>
            <a:endParaRPr lang="en-US" dirty="0"/>
          </a:p>
        </p:txBody>
      </p:sp>
      <p:sp>
        <p:nvSpPr>
          <p:cNvPr id="4" name="Slide Image Placeholder 3">
            <a:extLst>
              <a:ext uri="{FF2B5EF4-FFF2-40B4-BE49-F238E27FC236}">
                <a16:creationId xmlns:a16="http://schemas.microsoft.com/office/drawing/2014/main" id="{A2FF59A0-2275-477D-A569-7A3E1D62221D}"/>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AD66943F-DA48-453B-8933-2B3BBFD2D984}"/>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FD6C2A6-9FA6-46DE-B150-8522A6BAAAC7}"/>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71AE3781-E737-4A53-8A71-8E6BA0B9D250}"/>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EA8B29A1-405B-40A0-B9AB-C13AECE2772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9AC99AF-8BA5-473D-BFA7-C4C1F067A4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9CFAB11-AB31-4665-9A69-D4624405A2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54DA290-5AB9-47C5-8C6E-222DF877E8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9CE767-BC95-41B1-A159-69D4EE9F42BD}"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8BD9E8B-257C-4FDD-B3A0-9E8FE5DE04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FEC665F-BA38-4006-8A45-449537AF14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80A4FF66-987A-4B52-A476-B2F6154EC4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FD6025-46F8-4201-AAD6-32ADBE761ECE}"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1D3F23CD-7E1E-4466-A8D2-7AFC313323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53D6C47-4977-4A94-9DAA-C9533F3FF2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7F68E0A-157C-4886-9CF3-5AB733FC92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BDE215-05EC-416B-BFE1-D37D28CC444E}"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7757AFE-6864-4CD1-B9B9-3548294A07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DA9AF030-27CA-4E55-9788-EAA1A9DAA5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7A3ACD0-514B-4C16-9710-320E84DBB6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EF9017-345B-42E5-A70D-91E90F2FF2D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3F675BE9-EB80-490D-BD6E-A4F0F8B9C6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67C5AB2-DB6F-4F7C-BCF3-21D84E9853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6E67A6A2-50D3-4AE6-A7C6-77C3221125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756C3A-CFF8-4ADD-87F9-4D63879DFD9D}"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64D6E45-6983-4B5D-8903-9C44EEB8A4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E075E335-DCA5-4F13-81CC-E4348C99B7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20030221-A86C-4589-BED5-0B8C484BB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B69D88-C176-484C-AADE-2626D3974BEF}"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B071EAA-3CEB-4BD0-8136-E4F848619E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C7A62F26-03F3-44D5-8852-4E225FCCBE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7C7804AB-E615-4D14-B2F0-DCFAB84C2E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D44E8B-73C4-4410-AA4A-1E7FE947B45A}"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7D78C5DE-415C-4EEE-87AE-0DD37010F8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41B25BF-7A4C-4B10-8CBB-796B730E9D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F0DBCDA5-B74B-4641-B519-F5EB3D00DE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989E18-F94B-444C-9E2E-86D9EEDF3764}"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BF56AF8-BC83-4BFC-A589-B65336B44E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2FA871D-1C32-444B-B124-708806F939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9E45DB64-15D2-4C45-BFCB-935A009C36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355C70-5EFE-42B0-BB08-3980B5340CAA}"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B85BACD4-21C3-48D3-9612-2158646181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1971005A-FDF9-46EB-BDA8-ED5D6DA795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13390580-F034-4428-A22B-BD8E233659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B21EDD-89CA-46C9-B07B-CEC9D9CD8F2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855CCA7-5AE0-4964-A383-B217D13242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840B40E1-A854-49D0-9916-96C239A22A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D909EE45-1820-4DEA-B19A-2045C81A2F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41595C-A2B6-4582-9226-FDA78E932EFC}"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79A4CF0-A397-4FED-92DC-3AACB9FE6E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DB2905D-3F30-4909-994A-7676888E7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6174D57D-E3BA-4B65-A5F4-BE72D05197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79B691-6139-45F3-BC9E-8691B52B9805}"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6128EA5-BDDC-43E4-9258-A34D3A7B63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633D4832-4C0C-4E46-9282-47174F9ECA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44AD5B8D-ABBF-4023-89E1-BA0FC453F2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FFD623-D056-494C-8B3A-B9D904CA7FB7}"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FFC4FFE-5F11-468D-BF4A-DC97993A61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8800211-BF6E-4D7E-BA36-91059C0E22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C19FE712-23CF-41D2-89FA-0357A658E4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C58B2F-D6FF-47F4-9288-4217550DD7D6}"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902DDB5-E0D0-4098-8B05-A67ECE4D14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2827D4C5-5680-4038-9A9D-17E99062D5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3CB7BA74-9FA9-457C-83AE-5A613755B6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41F731-A81C-4462-9FF2-787522B9EC74}"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7913479A-50C1-4B24-BC93-AF8297DBB9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18F6288-3B43-42AA-BB9D-D0F981E856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304A10A-B9C5-4C3D-939B-F084CD11D4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E9D4EF-8F44-4763-972D-2FAEE1DE4B35}"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0F8AAEA-3D61-4913-8693-5B9A3897F3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B201392F-B467-41BD-BBE5-9A0356010C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0D31802C-FA88-4F5A-8984-12E336A19C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4891C4-6753-4CDD-ADF0-98D50EDDF368}"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4BC6625-6248-47B2-88F4-FC260AFE23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292AF200-33A4-4B64-BEE4-947F65D960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B757EE9F-FEC4-47AB-8E70-A0651E398B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FC550F-A51F-4E94-A013-14BDBFFAEDC1}"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DC6F0C1-FB5C-4CE7-A9CF-D9069D5DB3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1613E59-B07D-4346-8790-0EDF7D63F1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FE744C3-61CD-435B-B27D-5B24DB46F0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C51B19-1CD1-4427-B78F-FB6A2540E0FE}"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A50D8AD6-1EEC-4008-AD4E-E65C852A52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09EEF93A-43D9-4F12-8195-F1F841B895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AF97FF90-39D1-464E-ACC7-EA14FA2205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BDBF14-C22B-454E-AFE3-879725C486C9}"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91541B3-65C7-4E0B-96EA-B9B44EFE60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E694BFF-B998-4033-BD1B-45EAB02EE6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05700F6-9889-41F2-A93A-BAE31465BE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D98354-E5F3-4566-9033-352CBCEAE23D}"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53AE8516-AB44-4F23-B470-5355DCF7B3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2DE043B-24FC-455E-B606-F043C0BB50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A05DC2CA-73CE-4753-BCAB-3C47C53BE3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A189D9-27C7-4308-AC46-C3DCA8DD2D89}"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450825A-76CF-4095-9165-F2923E5EBF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A285613-7CCB-439F-9912-86D2992554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A8E396B-33BD-4CC6-AF5F-16C33E14EC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C54AF8-232F-45FE-8B3B-1732F1D7CB22}"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8DDFA676-DCDA-4E6E-ACF6-701D8DAE7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3041DAE-BC02-4645-83E4-20C2CD3C5B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61F6D43D-89F6-4D5B-A741-69FEA0C5D4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5CBA22-D458-4282-86B3-F3083F0B4747}"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4FE68B2-7A03-4C38-8B41-74CA6FE165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EFCF2D2-D3CC-42DA-9FA4-5C97B81641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FD1C526-4CB2-4F13-B3EB-44B0909260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D5124B-BC48-4ECE-A333-5318740EE59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D8F4A3A-3B47-456A-BC90-C4A99D52B4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453623AC-F4CA-42CF-AD64-B457F13B1A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F0571689-9E44-4036-B0AA-336C88DEA3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72958B-0119-43B9-AB7E-9492BD7E63E6}"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B62DD69-D216-4AC5-897F-44C0EACD80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71F815D4-2D7A-4408-88F9-3ED3F1F25E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E6FF7DA9-67CE-422D-BF07-858858F764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902010-6E6F-4336-A2CC-CFB00FB51BC5}"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EDD60CCE-EC13-4BE3-81F0-E26CDB3E5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6F679662-D317-461E-8752-18EDAD047F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8419D049-F525-4DC3-8A33-B0EB2F5D44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2EFB03-FDBC-4250-A5E3-104F55728E50}"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280E4116-AA75-4117-B5FE-4F5E460DE1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69723006-46E3-4436-AABA-4836EAF7B1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14D52C0-642A-4DCE-AB5B-C07779313E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B55569-4775-46F7-9067-2168344CABF2}"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236CF40-8428-49D0-881D-4BAF07583B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17D7526E-8B83-4CB3-A132-4A476937DB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7041544F-ADE7-430E-8363-D84263D742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5AF9ED-3534-4CF6-A5AF-AF4C38CE8F51}"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94E2CE11-0490-45BB-939F-C7D87BF001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CF72535C-21F4-48C9-ADC9-965C57F895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EC8B6FAE-62D9-4710-A420-AE92DFBD4C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FC8AEE-4EB3-4747-BBC3-3A64831552B9}"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4EE9636A-210A-4DB5-ADA1-FC7F3911AF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B0B53EFC-F8DF-4B0C-A049-083070BEBA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E7A3B24E-4956-47DB-9C14-E1B61B908C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745D92-1AE2-446B-B7B8-9B4FA8FA587B}"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89387C83-C5A0-4D68-8238-A1582F3AFD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F183751A-8970-4DC9-9E20-0B035EC025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96190216-279C-48AD-8F45-E4D3DA4BF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E08014-F722-4A8C-95DF-B6EC0F40B569}"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3F12073-7915-40ED-B23C-4F7D269F78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D52FCA8-BD31-4C31-8D42-03F60C93C4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FCBFC27B-F62E-4190-8484-BE94C56174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E66209-45EF-488F-90C3-B7F8D3EABDDC}"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2431D820-2C97-4F1C-BC47-EAC8390BD4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63A1E619-EE7F-4138-B30F-1E59FE7597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A1398CF2-7AEE-44CD-9516-9E1DE929CB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3192C7-4B17-4865-BD80-F7A8BFD9F904}"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C66561C8-F0C5-4148-83F2-FF26CC2E3B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B7743E74-CBC4-4600-B75D-E84CA98A9A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7A743E74-6AD4-4315-A886-EFFF44271F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4336D9-D25D-4C8E-9C5E-4A943925E8FB}"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B9559DA4-8E33-4CD6-84CB-73BAF6A6F2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307F2057-B42A-40A4-BFCE-8C200E6D56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6A9EB15-6CAE-4072-A2CA-7F83DE8309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1171D2-98CA-4B10-A3BF-D23B48ED1B1A}"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B47A836B-82F6-49C3-A63F-8AB9EF62BD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035C956C-642A-4245-B22E-D2E2B3BAC1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5151B882-4D25-406A-AB95-5829E40A8A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37FBF0-F353-434E-8B93-2FD328403C60}"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77CB7823-1D93-4550-BE39-61B4817C30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E56C1496-54B2-4945-8B39-0A21F282F2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A401D98D-F8E8-4BB7-A629-D994D9550D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BBD835-C445-423C-A359-6DFE76F15628}"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F79D21CF-CBE2-4A06-8EEF-AF4D8C058A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30B88F1A-1238-4F85-B39F-F9378F0B9C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C8D204C9-1080-4AFA-825E-F290E8E513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91F9D3-A45A-4A26-BD6B-15B5D29B14A1}"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9E060BDB-414E-401C-86BC-1976330DAB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47B1CF6C-D486-40EE-AE7A-BC06C26DF7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6A89B764-AF7A-4933-96E2-5A6480CCC1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5916F2-27F6-4F72-BBF6-AF519144B00D}"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F67F5709-735B-49E1-B3D4-261867D751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DA958323-9BB6-4BFE-B5F2-1EDA36862F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FB2945C0-85EA-47E8-A23B-7B94D849E0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979C7E-753C-4F52-8F9A-57C1C658C82D}"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08770C9-D403-402D-AD17-2D9CF5F404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8C15DAAA-6512-425C-953B-8FAC68815F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A65C6E52-EC4E-492F-BB37-08F69595F5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D3B956-5DDD-4154-A833-839DF8D29B75}"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E0264A5-8CC6-408D-8D28-B568E2EE3C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B896851-0F0A-4DD4-ADAD-14D1AE046D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7972ADE-0ECA-466B-A997-B6EA585F74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E4C8AD-6AD7-4F89-B5AF-030A85CA09D5}"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62653DA-BB69-47E3-9874-27CC7A627E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6C5CFCD-6A9D-4A6F-9F9B-EA4BEFF7B2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1A6AA7A-6DD1-4876-9380-8C29A5CE92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DEB5E4-9BB1-45D3-A76B-07875221FF19}"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37443C2-4C2E-4720-9590-28E5B7AE3E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23A7EF9-B3C7-4F8D-958F-C374E18DFC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1E4335C3-D5A1-40B6-A892-2A720C83F3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D00540-8BC3-49ED-9094-97BF59F4C320}"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0A58254-E6BE-4857-A897-47A6341732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668225D-B035-4B12-93C6-DA2985670E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B84D18B-E89D-4316-964B-472AD94958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33700F-BB64-4B02-B546-868173C6CB9B}"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1BBBDED-122D-4537-A99C-F6E852534E9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12EA6FDB-CDC8-44FE-BC59-0AE039B5700D}"/>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D5FF4F91-1E0E-4657-8D4F-C4290DA9F0B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5DA26A46-43FB-4962-88CA-9233B03AD9CC}"/>
              </a:ext>
            </a:extLst>
          </p:cNvPr>
          <p:cNvSpPr>
            <a:spLocks noGrp="1"/>
          </p:cNvSpPr>
          <p:nvPr>
            <p:ph type="sldNum" sz="quarter" idx="12"/>
          </p:nvPr>
        </p:nvSpPr>
        <p:spPr>
          <a:xfrm>
            <a:off x="8229600" y="6473825"/>
            <a:ext cx="758825" cy="247650"/>
          </a:xfrm>
        </p:spPr>
        <p:txBody>
          <a:bodyPr/>
          <a:lstStyle>
            <a:lvl1pPr>
              <a:defRPr smtClean="0"/>
            </a:lvl1pPr>
          </a:lstStyle>
          <a:p>
            <a:pPr>
              <a:defRPr/>
            </a:pPr>
            <a:fld id="{7694E5BE-8119-4464-AA7A-F9DFDB706BAB}" type="slidenum">
              <a:rPr lang="en-US" altLang="en-US"/>
              <a:pPr>
                <a:defRPr/>
              </a:pPr>
              <a:t>‹#›</a:t>
            </a:fld>
            <a:endParaRPr lang="en-US" altLang="en-US"/>
          </a:p>
        </p:txBody>
      </p:sp>
    </p:spTree>
    <p:extLst>
      <p:ext uri="{BB962C8B-B14F-4D97-AF65-F5344CB8AC3E}">
        <p14:creationId xmlns:p14="http://schemas.microsoft.com/office/powerpoint/2010/main" val="383228082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FA0E99E-D7ED-4DED-A64C-18226632AD48}"/>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1335588-F7B5-49FF-BB00-2FFDAF79BA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B2C55768-D13C-4A69-A96B-923F72D10F92}"/>
              </a:ext>
            </a:extLst>
          </p:cNvPr>
          <p:cNvSpPr>
            <a:spLocks noGrp="1"/>
          </p:cNvSpPr>
          <p:nvPr>
            <p:ph type="sldNum" sz="quarter" idx="12"/>
          </p:nvPr>
        </p:nvSpPr>
        <p:spPr/>
        <p:txBody>
          <a:bodyPr/>
          <a:lstStyle>
            <a:lvl1pPr>
              <a:defRPr/>
            </a:lvl1pPr>
          </a:lstStyle>
          <a:p>
            <a:pPr>
              <a:defRPr/>
            </a:pPr>
            <a:fld id="{F130D2B6-C30B-4E55-969E-BFBC59ED38DA}" type="slidenum">
              <a:rPr lang="en-US" altLang="en-US"/>
              <a:pPr>
                <a:defRPr/>
              </a:pPr>
              <a:t>‹#›</a:t>
            </a:fld>
            <a:endParaRPr lang="en-US" altLang="en-US"/>
          </a:p>
        </p:txBody>
      </p:sp>
    </p:spTree>
    <p:extLst>
      <p:ext uri="{BB962C8B-B14F-4D97-AF65-F5344CB8AC3E}">
        <p14:creationId xmlns:p14="http://schemas.microsoft.com/office/powerpoint/2010/main" val="159261451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1CFF4-D151-45B1-A96A-F92C8C2F61C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5010519-715F-4D6A-818D-02C447060D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205FA25-0C2B-4F3C-B2CA-CD2328C5B562}"/>
              </a:ext>
            </a:extLst>
          </p:cNvPr>
          <p:cNvSpPr>
            <a:spLocks noGrp="1"/>
          </p:cNvSpPr>
          <p:nvPr>
            <p:ph type="sldNum" sz="quarter" idx="12"/>
          </p:nvPr>
        </p:nvSpPr>
        <p:spPr/>
        <p:txBody>
          <a:bodyPr/>
          <a:lstStyle>
            <a:lvl1pPr>
              <a:defRPr smtClean="0"/>
            </a:lvl1pPr>
          </a:lstStyle>
          <a:p>
            <a:pPr>
              <a:defRPr/>
            </a:pPr>
            <a:fld id="{CE9DE6EA-3D4B-4827-9DA5-97F4DE86C2DC}" type="slidenum">
              <a:rPr lang="en-US" altLang="en-US"/>
              <a:pPr>
                <a:defRPr/>
              </a:pPr>
              <a:t>‹#›</a:t>
            </a:fld>
            <a:endParaRPr lang="en-US" altLang="en-US"/>
          </a:p>
        </p:txBody>
      </p:sp>
    </p:spTree>
    <p:extLst>
      <p:ext uri="{BB962C8B-B14F-4D97-AF65-F5344CB8AC3E}">
        <p14:creationId xmlns:p14="http://schemas.microsoft.com/office/powerpoint/2010/main" val="406086842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76B13231-4483-41FB-B78B-09BADA26FFAB}"/>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02430AA-B3C4-4FB4-987F-9B3BCEB2E70B}"/>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E60AEB14-7302-4F49-8023-D84944612B2D}"/>
              </a:ext>
            </a:extLst>
          </p:cNvPr>
          <p:cNvSpPr>
            <a:spLocks noGrp="1"/>
          </p:cNvSpPr>
          <p:nvPr>
            <p:ph type="sldNum" sz="quarter" idx="12"/>
          </p:nvPr>
        </p:nvSpPr>
        <p:spPr>
          <a:xfrm>
            <a:off x="8229600" y="6473825"/>
            <a:ext cx="758825" cy="247650"/>
          </a:xfrm>
        </p:spPr>
        <p:txBody>
          <a:bodyPr/>
          <a:lstStyle>
            <a:lvl1pPr>
              <a:defRPr smtClean="0"/>
            </a:lvl1pPr>
          </a:lstStyle>
          <a:p>
            <a:pPr>
              <a:defRPr/>
            </a:pPr>
            <a:fld id="{96C13F43-758F-4745-8247-9BB8804C58D6}" type="slidenum">
              <a:rPr lang="en-US" altLang="en-US"/>
              <a:pPr>
                <a:defRPr/>
              </a:pPr>
              <a:t>‹#›</a:t>
            </a:fld>
            <a:endParaRPr lang="en-US" altLang="en-US"/>
          </a:p>
        </p:txBody>
      </p:sp>
    </p:spTree>
    <p:extLst>
      <p:ext uri="{BB962C8B-B14F-4D97-AF65-F5344CB8AC3E}">
        <p14:creationId xmlns:p14="http://schemas.microsoft.com/office/powerpoint/2010/main" val="375284452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A3048CF-B103-41B8-98BF-FC495EFDEF2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DB285441-DA7B-4737-BA5E-615C3FCEC59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977D2C6-46F5-4F21-9B88-7B65F7D718F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C9321E39-BB4E-4CF1-A97F-1F6F25D9CD1F}"/>
              </a:ext>
            </a:extLst>
          </p:cNvPr>
          <p:cNvSpPr>
            <a:spLocks noGrp="1"/>
          </p:cNvSpPr>
          <p:nvPr>
            <p:ph type="sldNum" sz="quarter" idx="12"/>
          </p:nvPr>
        </p:nvSpPr>
        <p:spPr/>
        <p:txBody>
          <a:bodyPr/>
          <a:lstStyle>
            <a:lvl1pPr>
              <a:defRPr smtClean="0"/>
            </a:lvl1pPr>
          </a:lstStyle>
          <a:p>
            <a:pPr>
              <a:defRPr/>
            </a:pPr>
            <a:fld id="{0B596534-99CE-483C-AF79-64C195328B7D}" type="slidenum">
              <a:rPr lang="en-US" altLang="en-US"/>
              <a:pPr>
                <a:defRPr/>
              </a:pPr>
              <a:t>‹#›</a:t>
            </a:fld>
            <a:endParaRPr lang="en-US" altLang="en-US"/>
          </a:p>
        </p:txBody>
      </p:sp>
    </p:spTree>
    <p:extLst>
      <p:ext uri="{BB962C8B-B14F-4D97-AF65-F5344CB8AC3E}">
        <p14:creationId xmlns:p14="http://schemas.microsoft.com/office/powerpoint/2010/main" val="382423768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D562EF7-BF2A-4166-97A4-6F30D85A67AE}"/>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74A2062-7D39-49B1-8A72-BE1E8CD241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21B8F25D-BDE2-476C-BF80-601005F738A5}"/>
              </a:ext>
            </a:extLst>
          </p:cNvPr>
          <p:cNvSpPr>
            <a:spLocks noGrp="1"/>
          </p:cNvSpPr>
          <p:nvPr>
            <p:ph type="sldNum" sz="quarter" idx="12"/>
          </p:nvPr>
        </p:nvSpPr>
        <p:spPr/>
        <p:txBody>
          <a:bodyPr/>
          <a:lstStyle>
            <a:lvl1pPr>
              <a:defRPr/>
            </a:lvl1pPr>
          </a:lstStyle>
          <a:p>
            <a:pPr>
              <a:defRPr/>
            </a:pPr>
            <a:fld id="{1C3B38D3-E2F7-44FF-A15D-BA1BEEEA0BA7}" type="slidenum">
              <a:rPr lang="en-US" altLang="en-US"/>
              <a:pPr>
                <a:defRPr/>
              </a:pPr>
              <a:t>‹#›</a:t>
            </a:fld>
            <a:endParaRPr lang="en-US" altLang="en-US"/>
          </a:p>
        </p:txBody>
      </p:sp>
    </p:spTree>
    <p:extLst>
      <p:ext uri="{BB962C8B-B14F-4D97-AF65-F5344CB8AC3E}">
        <p14:creationId xmlns:p14="http://schemas.microsoft.com/office/powerpoint/2010/main" val="354317699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8BBE02F-A972-414C-BC70-EF2BEC069C79}"/>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2BFB098-36B3-4370-87DD-730A3EDD586E}"/>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C42CD10-6E31-49C4-AAF4-8C1726B0858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FD5A0362-2BCB-4518-B917-3A7750174829}"/>
              </a:ext>
            </a:extLst>
          </p:cNvPr>
          <p:cNvSpPr>
            <a:spLocks noGrp="1"/>
          </p:cNvSpPr>
          <p:nvPr>
            <p:ph type="sldNum" sz="quarter" idx="12"/>
          </p:nvPr>
        </p:nvSpPr>
        <p:spPr>
          <a:xfrm>
            <a:off x="8229600" y="6477000"/>
            <a:ext cx="762000" cy="247650"/>
          </a:xfrm>
        </p:spPr>
        <p:txBody>
          <a:bodyPr/>
          <a:lstStyle>
            <a:lvl1pPr>
              <a:defRPr smtClean="0"/>
            </a:lvl1pPr>
          </a:lstStyle>
          <a:p>
            <a:pPr>
              <a:defRPr/>
            </a:pPr>
            <a:fld id="{BBCC3CF2-00BD-459F-A97C-DC7DEEF9BDE2}" type="slidenum">
              <a:rPr lang="en-US" altLang="en-US"/>
              <a:pPr>
                <a:defRPr/>
              </a:pPr>
              <a:t>‹#›</a:t>
            </a:fld>
            <a:endParaRPr lang="en-US" altLang="en-US"/>
          </a:p>
        </p:txBody>
      </p:sp>
    </p:spTree>
    <p:extLst>
      <p:ext uri="{BB962C8B-B14F-4D97-AF65-F5344CB8AC3E}">
        <p14:creationId xmlns:p14="http://schemas.microsoft.com/office/powerpoint/2010/main" val="75202104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C3C9D3E7-CCFD-4D2E-B717-C6A5314D7042}"/>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A1DD300-7452-4C32-B137-E0D352F8915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231F125A-29BE-4E2C-8777-20C6F34494DB}"/>
              </a:ext>
            </a:extLst>
          </p:cNvPr>
          <p:cNvSpPr>
            <a:spLocks noGrp="1"/>
          </p:cNvSpPr>
          <p:nvPr>
            <p:ph type="sldNum" sz="quarter" idx="12"/>
          </p:nvPr>
        </p:nvSpPr>
        <p:spPr/>
        <p:txBody>
          <a:bodyPr/>
          <a:lstStyle>
            <a:lvl1pPr>
              <a:defRPr/>
            </a:lvl1pPr>
          </a:lstStyle>
          <a:p>
            <a:pPr>
              <a:defRPr/>
            </a:pPr>
            <a:fld id="{97CA5FC7-FF1D-44B7-B7BE-E75936AAE5FF}" type="slidenum">
              <a:rPr lang="en-US" altLang="en-US"/>
              <a:pPr>
                <a:defRPr/>
              </a:pPr>
              <a:t>‹#›</a:t>
            </a:fld>
            <a:endParaRPr lang="en-US" altLang="en-US"/>
          </a:p>
        </p:txBody>
      </p:sp>
    </p:spTree>
    <p:extLst>
      <p:ext uri="{BB962C8B-B14F-4D97-AF65-F5344CB8AC3E}">
        <p14:creationId xmlns:p14="http://schemas.microsoft.com/office/powerpoint/2010/main" val="56548788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487A5833-E8CD-46D6-9B57-1273FFEECDB9}"/>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BE394456-2EBD-4FF0-90F9-AB27F25D3FB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45951BBD-D23E-4A98-8A2C-1F57905210B3}"/>
              </a:ext>
            </a:extLst>
          </p:cNvPr>
          <p:cNvSpPr>
            <a:spLocks noGrp="1"/>
          </p:cNvSpPr>
          <p:nvPr>
            <p:ph type="sldNum" sz="quarter" idx="12"/>
          </p:nvPr>
        </p:nvSpPr>
        <p:spPr/>
        <p:txBody>
          <a:bodyPr/>
          <a:lstStyle>
            <a:lvl1pPr>
              <a:defRPr smtClean="0"/>
            </a:lvl1pPr>
          </a:lstStyle>
          <a:p>
            <a:pPr>
              <a:defRPr/>
            </a:pPr>
            <a:fld id="{0383AE36-1B6C-4F5C-A952-681B53A863C3}" type="slidenum">
              <a:rPr lang="en-US" altLang="en-US"/>
              <a:pPr>
                <a:defRPr/>
              </a:pPr>
              <a:t>‹#›</a:t>
            </a:fld>
            <a:endParaRPr lang="en-US" altLang="en-US"/>
          </a:p>
        </p:txBody>
      </p:sp>
    </p:spTree>
    <p:extLst>
      <p:ext uri="{BB962C8B-B14F-4D97-AF65-F5344CB8AC3E}">
        <p14:creationId xmlns:p14="http://schemas.microsoft.com/office/powerpoint/2010/main" val="42205805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5DCEB0E-BA0B-4660-8F30-076E981638F1}"/>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C0605DDD-2338-4770-928B-9E107FE7F8C9}"/>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ACAD6F86-73F3-4B54-A7D5-78B34D0070B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9E5B77E2-FBFF-4CF6-BD77-C8042F430A0E}"/>
              </a:ext>
            </a:extLst>
          </p:cNvPr>
          <p:cNvSpPr>
            <a:spLocks noGrp="1"/>
          </p:cNvSpPr>
          <p:nvPr>
            <p:ph type="sldNum" sz="quarter" idx="12"/>
          </p:nvPr>
        </p:nvSpPr>
        <p:spPr/>
        <p:txBody>
          <a:bodyPr/>
          <a:lstStyle>
            <a:lvl1pPr>
              <a:defRPr smtClean="0"/>
            </a:lvl1pPr>
          </a:lstStyle>
          <a:p>
            <a:pPr>
              <a:defRPr/>
            </a:pPr>
            <a:fld id="{14E542D5-57DC-4425-BF18-71C06A56AB19}" type="slidenum">
              <a:rPr lang="en-US" altLang="en-US"/>
              <a:pPr>
                <a:defRPr/>
              </a:pPr>
              <a:t>‹#›</a:t>
            </a:fld>
            <a:endParaRPr lang="en-US" altLang="en-US"/>
          </a:p>
        </p:txBody>
      </p:sp>
    </p:spTree>
    <p:extLst>
      <p:ext uri="{BB962C8B-B14F-4D97-AF65-F5344CB8AC3E}">
        <p14:creationId xmlns:p14="http://schemas.microsoft.com/office/powerpoint/2010/main" val="154496019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0777F41F-8638-4D94-A242-5CEA5C9EC2D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31D4545-255E-441D-8DB1-1A644061160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3C85797F-5D5D-45D6-87EF-DDE0E8FD7BDD}"/>
              </a:ext>
            </a:extLst>
          </p:cNvPr>
          <p:cNvSpPr>
            <a:spLocks noGrp="1"/>
          </p:cNvSpPr>
          <p:nvPr>
            <p:ph type="sldNum" sz="quarter" idx="12"/>
          </p:nvPr>
        </p:nvSpPr>
        <p:spPr/>
        <p:txBody>
          <a:bodyPr/>
          <a:lstStyle>
            <a:lvl1pPr>
              <a:defRPr smtClean="0"/>
            </a:lvl1pPr>
          </a:lstStyle>
          <a:p>
            <a:pPr>
              <a:defRPr/>
            </a:pPr>
            <a:fld id="{17852C3D-A7B0-4434-A08A-6B529FDB09EB}" type="slidenum">
              <a:rPr lang="en-US" altLang="en-US"/>
              <a:pPr>
                <a:defRPr/>
              </a:pPr>
              <a:t>‹#›</a:t>
            </a:fld>
            <a:endParaRPr lang="en-US" altLang="en-US"/>
          </a:p>
        </p:txBody>
      </p:sp>
    </p:spTree>
    <p:extLst>
      <p:ext uri="{BB962C8B-B14F-4D97-AF65-F5344CB8AC3E}">
        <p14:creationId xmlns:p14="http://schemas.microsoft.com/office/powerpoint/2010/main" val="90911033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8C73C83-B0F5-402F-B7DC-4DBBEB52D5B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B95D12BA-6C7C-46F8-9E74-F5A0FA240A3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C3A81C13-9151-4BC9-BCE3-D03AF537F08C}"/>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741A8A14-C46B-44CC-BB7F-6E756EE9485B}"/>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FAC1350F-B10D-4616-88EE-D54010A6DB2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A9093205-7CF6-4378-9D82-CFE4CE050B69}"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5172E282-3796-4960-902D-B15E5ADC9FEA}"/>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13740A3-3ABC-4EBF-B843-40F44CBD1FF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717F8844-9C2F-44E7-9711-5C5D3F503F5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7039" r:id="rId1"/>
    <p:sldLayoutId id="2147487040" r:id="rId2"/>
    <p:sldLayoutId id="2147487041" r:id="rId3"/>
    <p:sldLayoutId id="2147487036" r:id="rId4"/>
    <p:sldLayoutId id="2147487042" r:id="rId5"/>
    <p:sldLayoutId id="2147487037" r:id="rId6"/>
    <p:sldLayoutId id="2147487043" r:id="rId7"/>
    <p:sldLayoutId id="2147487044" r:id="rId8"/>
    <p:sldLayoutId id="2147487045" r:id="rId9"/>
    <p:sldLayoutId id="2147487038" r:id="rId10"/>
    <p:sldLayoutId id="214748704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417C17BE-D9E0-4CA1-9DB1-03416F30D3E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is  That  unfair?</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15C8FF-E97B-49CA-9E38-275EE007A1D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B93109-C47F-4810-9A4F-D8309CB6D55D}"/>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When they had finished eating, Jesus said to Simon Peter, “Simon son of John, do you truly love me more than these?” “Yes, Lord,” he said, “you know that I love you.” Jesus said,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Feed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lambs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v15</a:t>
            </a:r>
          </a:p>
          <a:p>
            <a:pPr algn="just">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2.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Feed</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βόσκομαι</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hand feed.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Lambs</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ἀρνίον</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individual 	lambs.</a:t>
            </a: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AD5B7C7-D3AF-47CD-B6DC-8A1F3DA3C66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B6D72D-FD98-4D17-AF0F-4D6BA6B764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C6C7B8-F0F3-4378-99BD-FFAA3FEDC5FE}"/>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Again Jesus said, “Simon son of John, do you truly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me?” He answered, “Yes, Lord, you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know</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that I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 Jesus said, “Take care of my sheep.” - v16</a:t>
            </a:r>
          </a:p>
          <a:p>
            <a:pPr algn="just">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3.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Love</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ἀγαπάω</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focus on the 	need.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Know</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οἶδα</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by obser-	vation.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Love</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φιλέω</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focus on 	the person.</a:t>
            </a:r>
          </a:p>
        </p:txBody>
      </p:sp>
      <p:sp>
        <p:nvSpPr>
          <p:cNvPr id="4" name="Rectangle 3">
            <a:extLst>
              <a:ext uri="{FF2B5EF4-FFF2-40B4-BE49-F238E27FC236}">
                <a16:creationId xmlns:a16="http://schemas.microsoft.com/office/drawing/2014/main" id="{5007FE55-A47C-4FD0-A5F0-6D479301514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42D343-D483-4D2E-A930-C2BCF57075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2905E3-6770-458B-A99A-2B1233C851A2}"/>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Again Jesus said, “Simon son of John, do you truly love me?” He answered, “Yes, Lord, you know that I love you.” Jesus said,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Take care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of my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sheep</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v16</a:t>
            </a:r>
          </a:p>
          <a:p>
            <a:pPr algn="just">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4.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Take care</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ποιμαίνω</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be a 	shepherd.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Sheep</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πρόβατον</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this 	is plural, so - the flock of sheep.</a:t>
            </a:r>
          </a:p>
        </p:txBody>
      </p:sp>
      <p:sp>
        <p:nvSpPr>
          <p:cNvPr id="4" name="Rectangle 3">
            <a:extLst>
              <a:ext uri="{FF2B5EF4-FFF2-40B4-BE49-F238E27FC236}">
                <a16:creationId xmlns:a16="http://schemas.microsoft.com/office/drawing/2014/main" id="{059A55DC-0E78-43A1-A871-E4953C1C78A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8C25B9-8400-40FA-AF99-50C9D0B9488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FBD64B-6529-4BDA-A923-09E77DA63A03}"/>
              </a:ext>
            </a:extLst>
          </p:cNvPr>
          <p:cNvSpPr>
            <a:spLocks noGrp="1" noChangeArrowheads="1"/>
          </p:cNvSpPr>
          <p:nvPr>
            <p:ph idx="1"/>
          </p:nvPr>
        </p:nvSpPr>
        <p:spPr>
          <a:xfrm>
            <a:off x="457200" y="1143000"/>
            <a:ext cx="8229600" cy="5181600"/>
          </a:xfrm>
        </p:spPr>
        <p:txBody>
          <a:bodyPr>
            <a:normAutofit/>
          </a:bodyPr>
          <a:lstStyle/>
          <a:p>
            <a:pPr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third time he said to him, “Simon son of John, do you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me?” Peter was hurt because Jesus asked him the third time, “Do you love me?” He said, “Lord, you know all things; you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know</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that I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 Jesus said, “Feed my sheep. - v17</a:t>
            </a:r>
          </a:p>
          <a:p>
            <a:pPr algn="just">
              <a:lnSpc>
                <a:spcPct val="90000"/>
              </a:lnSpc>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5.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Love</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φιλέω</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focus on the 	person.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Know</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rPr>
              <a:t>γινώσκω</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by 	personal experience.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Love</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φιλέω</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focus on the person.</a:t>
            </a:r>
          </a:p>
        </p:txBody>
      </p:sp>
      <p:sp>
        <p:nvSpPr>
          <p:cNvPr id="4" name="Rectangle 3">
            <a:extLst>
              <a:ext uri="{FF2B5EF4-FFF2-40B4-BE49-F238E27FC236}">
                <a16:creationId xmlns:a16="http://schemas.microsoft.com/office/drawing/2014/main" id="{720B9CAE-3EF8-4A42-8EAB-8BB5435696F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D25DF4-64F5-4607-9C8E-EF0A00D4D5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E55622-E9F1-47AA-8CCA-EFD3E32D9DC5}"/>
              </a:ext>
            </a:extLst>
          </p:cNvPr>
          <p:cNvSpPr>
            <a:spLocks noGrp="1" noChangeArrowheads="1"/>
          </p:cNvSpPr>
          <p:nvPr>
            <p:ph idx="1"/>
          </p:nvPr>
        </p:nvSpPr>
        <p:spPr>
          <a:xfrm>
            <a:off x="457200" y="1143000"/>
            <a:ext cx="8229600" cy="5181600"/>
          </a:xfrm>
        </p:spPr>
        <p:txBody>
          <a:bodyPr>
            <a:normAutofit/>
          </a:bodyPr>
          <a:lstStyle/>
          <a:p>
            <a:pPr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third time he said to him, “Simon son of John, do you love me?” Peter was hurt because Jesus asked him the third time, “Do you love me?” He said, “Lord, you know all things; you know that I love you.” Jesus said,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Feed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sheep</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v17</a:t>
            </a:r>
          </a:p>
          <a:p>
            <a:pPr algn="just">
              <a:lnSpc>
                <a:spcPct val="90000"/>
              </a:lnSpc>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6.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Feed</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βόσκομαι</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hand feed.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Sheep</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πρόβατον</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this is plural, 	so - the flock of sheep.</a:t>
            </a:r>
          </a:p>
          <a:p>
            <a:pPr algn="ctr">
              <a:lnSpc>
                <a:spcPct val="90000"/>
              </a:lnSpc>
              <a:buFont typeface="Wingdings 2" panose="05020102010507070707" pitchFamily="18" charset="2"/>
              <a:buNone/>
            </a:pPr>
            <a:r>
              <a:rPr lang="en-US" altLang="en-US" sz="2800" b="1">
                <a:solidFill>
                  <a:srgbClr val="006600"/>
                </a:solidFill>
                <a:effectLst>
                  <a:outerShdw blurRad="38100" dist="38100" dir="2700000" algn="tl">
                    <a:srgbClr val="C0C0C0"/>
                  </a:outerShdw>
                </a:effectLst>
                <a:latin typeface="Arial" panose="020B0604020202020204" pitchFamily="34" charset="0"/>
                <a:cs typeface="Arial" panose="020B0604020202020204" pitchFamily="34" charset="0"/>
              </a:rPr>
              <a:t>The </a:t>
            </a:r>
            <a:r>
              <a:rPr lang="en-US" altLang="en-US" sz="2800" b="1" u="sng">
                <a:solidFill>
                  <a:srgbClr val="006600"/>
                </a:solidFill>
                <a:effectLst>
                  <a:outerShdw blurRad="38100" dist="38100" dir="2700000" algn="tl">
                    <a:srgbClr val="C0C0C0"/>
                  </a:outerShdw>
                </a:effectLst>
                <a:latin typeface="Arial" panose="020B0604020202020204" pitchFamily="34" charset="0"/>
                <a:cs typeface="Arial" panose="020B0604020202020204" pitchFamily="34" charset="0"/>
              </a:rPr>
              <a:t>degree</a:t>
            </a:r>
            <a:r>
              <a:rPr lang="en-US" altLang="en-US" sz="2800" b="1">
                <a:solidFill>
                  <a:srgbClr val="006600"/>
                </a:solidFill>
                <a:effectLst>
                  <a:outerShdw blurRad="38100" dist="38100" dir="2700000" algn="tl">
                    <a:srgbClr val="C0C0C0"/>
                  </a:outerShdw>
                </a:effectLst>
                <a:latin typeface="Arial" panose="020B0604020202020204" pitchFamily="34" charset="0"/>
                <a:cs typeface="Arial" panose="020B0604020202020204" pitchFamily="34" charset="0"/>
              </a:rPr>
              <a:t> of your service</a:t>
            </a:r>
          </a:p>
          <a:p>
            <a:pPr algn="ctr">
              <a:lnSpc>
                <a:spcPct val="90000"/>
              </a:lnSpc>
              <a:buFont typeface="Wingdings 2" panose="05020102010507070707" pitchFamily="18" charset="2"/>
              <a:buNone/>
            </a:pPr>
            <a:r>
              <a:rPr lang="en-US" altLang="en-US" sz="2800" b="1">
                <a:solidFill>
                  <a:srgbClr val="006600"/>
                </a:solidFill>
                <a:effectLst>
                  <a:outerShdw blurRad="38100" dist="38100" dir="2700000" algn="tl">
                    <a:srgbClr val="C0C0C0"/>
                  </a:outerShdw>
                </a:effectLst>
                <a:latin typeface="Arial" panose="020B0604020202020204" pitchFamily="34" charset="0"/>
                <a:cs typeface="Arial" panose="020B0604020202020204" pitchFamily="34" charset="0"/>
              </a:rPr>
              <a:t>measures the </a:t>
            </a:r>
            <a:r>
              <a:rPr lang="en-US" altLang="en-US" sz="2800" b="1" u="sng">
                <a:solidFill>
                  <a:srgbClr val="006600"/>
                </a:solidFill>
                <a:effectLst>
                  <a:outerShdw blurRad="38100" dist="38100" dir="2700000" algn="tl">
                    <a:srgbClr val="C0C0C0"/>
                  </a:outerShdw>
                </a:effectLst>
                <a:latin typeface="Arial" panose="020B0604020202020204" pitchFamily="34" charset="0"/>
                <a:cs typeface="Arial" panose="020B0604020202020204" pitchFamily="34" charset="0"/>
              </a:rPr>
              <a:t>extent</a:t>
            </a:r>
            <a:r>
              <a:rPr lang="en-US" altLang="en-US" sz="2800" b="1">
                <a:solidFill>
                  <a:srgbClr val="006600"/>
                </a:solidFill>
                <a:effectLst>
                  <a:outerShdw blurRad="38100" dist="38100" dir="2700000" algn="tl">
                    <a:srgbClr val="C0C0C0"/>
                  </a:outerShdw>
                </a:effectLst>
                <a:latin typeface="Arial" panose="020B0604020202020204" pitchFamily="34" charset="0"/>
                <a:cs typeface="Arial" panose="020B0604020202020204" pitchFamily="34" charset="0"/>
              </a:rPr>
              <a:t> of your love.</a:t>
            </a:r>
          </a:p>
          <a:p>
            <a:pPr algn="just">
              <a:lnSpc>
                <a:spcPct val="90000"/>
              </a:lnSpc>
              <a:buFont typeface="Wingdings 2" panose="05020102010507070707" pitchFamily="18" charset="2"/>
              <a:buNone/>
            </a:pPr>
            <a:endPar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3E7E66C-5044-49A3-BB81-11D74E42B82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A820DF-2454-4B35-93C4-4FD931662E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F66104-F047-49C6-9337-6DD30071B47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Treating us </a:t>
            </a:r>
            <a:r>
              <a:rPr lang="en-US" sz="4400" b="1" u="sng" dirty="0">
                <a:solidFill>
                  <a:srgbClr val="990033"/>
                </a:solidFill>
                <a:effectLst>
                  <a:outerShdw blurRad="38100" dist="38100" dir="2700000" algn="tl">
                    <a:srgbClr val="000000">
                      <a:alpha val="43137"/>
                    </a:srgbClr>
                  </a:outerShdw>
                </a:effectLst>
                <a:latin typeface="Arial Narrow" pitchFamily="34" charset="0"/>
              </a:rPr>
              <a:t>differently</a:t>
            </a:r>
            <a:r>
              <a:rPr lang="en-US" sz="4400" b="1" dirty="0">
                <a:solidFill>
                  <a:srgbClr val="990033"/>
                </a:solidFill>
                <a:effectLst>
                  <a:outerShdw blurRad="38100" dist="38100" dir="2700000" algn="tl">
                    <a:srgbClr val="000000">
                      <a:alpha val="43137"/>
                    </a:srgbClr>
                  </a:outerShdw>
                </a:effectLst>
                <a:latin typeface="Arial Narrow" pitchFamily="34" charset="0"/>
              </a:rPr>
              <a:t> doesn’t mean God is unfair.</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7329326-730A-4125-974C-35930FFFBAF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EECE66-29DF-432A-B540-DB196BDF20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EEE931-E2EC-402B-8F07-B61DDA9E7A9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when you were younger you dressed yourself and went where you wanted; but when you are old you will stretch out your hands, and someone else will dress you and lead you where you do not want to go.” Jesus said this to indicate the kind of death by which Peter would glorify God. Then he said to him, “Follow me!” - v18-19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Peter: his death would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violent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62639A38-A689-47BE-A6BF-727AA884CD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BF3D58-562F-4ECE-A310-6B026E4379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97A3CB-3B8A-4DDB-93A2-4129769ADC4E}"/>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tell you the truth, when you were younger you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dressed yourself</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went where you wanted; but when you are old you will stretch out your hands, and someone else will dress you and lead you where you do not want to go.” Jesus said this to indicate the kind of death by which Peter would glorify God. Then he said to him, “Follow me!” - v18-19</a:t>
            </a:r>
          </a:p>
          <a:p>
            <a:pPr marL="609600" indent="-609600" algn="just" eaLnBrk="1" hangingPunct="1">
              <a:buFont typeface="Wingdings 2" panose="05020102010507070707" pitchFamily="18" charset="2"/>
              <a:buNone/>
            </a:pP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Dress</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tie a belt around you.</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ζωννύω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6803E13-09D0-44A1-8139-93F7DB3E935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BF7A3F-C0FD-4FE0-B445-72C20C4050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D77F30-6A9A-4E13-B5B5-CC0BA6FE6AEB}"/>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when you were younger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dressed yourself and went where you wanted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when you are old you will stretch out your hands, and someone else will dress you and lead you where you do not want to go.” Jesus said this to indicate the kind of death by which Peter would glorify God. Then he said to him, “Follow me!” - v18-19</a:t>
            </a:r>
          </a:p>
        </p:txBody>
      </p:sp>
      <p:sp>
        <p:nvSpPr>
          <p:cNvPr id="4" name="Rectangle 3">
            <a:extLst>
              <a:ext uri="{FF2B5EF4-FFF2-40B4-BE49-F238E27FC236}">
                <a16:creationId xmlns:a16="http://schemas.microsoft.com/office/drawing/2014/main" id="{7468FF76-8856-4C41-A1C8-92DE89113A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4EDFAD-53A0-4F8D-B77B-22C037F891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1AD9E6-BD45-497F-8F3F-2CA17236BAA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when you were younger you dressed yourself and went where you wanted;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when you are old you will stretch out your hands, and someone else will dress you and lead you where you do not want to go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said this to indicate the kind of death by which Peter would glorify God. Then he said to him, “Follow me!” - v18-19</a:t>
            </a:r>
          </a:p>
        </p:txBody>
      </p:sp>
      <p:sp>
        <p:nvSpPr>
          <p:cNvPr id="4" name="Rectangle 3">
            <a:extLst>
              <a:ext uri="{FF2B5EF4-FFF2-40B4-BE49-F238E27FC236}">
                <a16:creationId xmlns:a16="http://schemas.microsoft.com/office/drawing/2014/main" id="{91E8B532-0B7D-4409-A469-8956DF09EAE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FF9491-E89B-4171-BDD1-55CF55D724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F3ED12-6844-48C0-B504-47EC2F50998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21:15-16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they had finished eating, Jesus said to Simon Peter, “Simon son of John, do you truly love me more than these?” “Yes, Lord,” he said, “you know that I love you.” Jesus said, “Feed my lambs.”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Again Jesus said, “Simon son of John, do you truly love me?” He answered, “Yes, Lord, you know that I love you.” Jesus said, “Take care of my sheep.” sheep.</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7A3E54-BC71-4191-912C-CF9602AD6D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8A400D-2EAD-4617-9021-EC0CF3BB123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when you were younger you dressed yourself and went where you wanted; but when you are old you will stretch out your hands, and someone else will dress you and lead you where you do not want to go.” Jesus said this to indicate the kind of death by which Peter would glorify God. Then he said to him, “Follow me!” - v18-19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Peter was crucified in Rome 		upside down!</a:t>
            </a:r>
          </a:p>
        </p:txBody>
      </p:sp>
      <p:sp>
        <p:nvSpPr>
          <p:cNvPr id="4" name="Rectangle 3">
            <a:extLst>
              <a:ext uri="{FF2B5EF4-FFF2-40B4-BE49-F238E27FC236}">
                <a16:creationId xmlns:a16="http://schemas.microsoft.com/office/drawing/2014/main" id="{A0AC903D-8767-4DBA-A1E5-01682B0D44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445EA8-A4F8-4B90-AA59-8C2E2353A3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C0B210-8C62-43EE-872D-507696AD1253}"/>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Peter saw him, he asked, “Lord, what about him?” Jesus answered, “If I want him to remain alive until I return, what is that to you? You must follow me.” Because of this, the rumor spread among the brothers that this disciple would not die. But Jesus did not say that he would not die; he only said, “If I want him to remain alive until I return, what is that to you?” - v21-23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John: his life would be long.</a:t>
            </a:r>
          </a:p>
        </p:txBody>
      </p:sp>
      <p:sp>
        <p:nvSpPr>
          <p:cNvPr id="4" name="Rectangle 3">
            <a:extLst>
              <a:ext uri="{FF2B5EF4-FFF2-40B4-BE49-F238E27FC236}">
                <a16:creationId xmlns:a16="http://schemas.microsoft.com/office/drawing/2014/main" id="{DFB6E995-DBAC-44CB-B0F0-E4C4F90D72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AF72EF-8845-4B5B-9F94-4CE919B3F5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FF6102-858F-4686-ABC6-649DB4619F25}"/>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Peter saw him, he asked, “Lord, what about him?” Jesus answered, “If I want him to remain alive until I return, what is that to you? You must follow 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of this, the rumor spread among the brothers that this disciple would not die. But Jesus did not say that he would not die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only said, “If I want him to remain alive until I return, what is that to you?” - v21-23</a:t>
            </a:r>
          </a:p>
        </p:txBody>
      </p:sp>
      <p:sp>
        <p:nvSpPr>
          <p:cNvPr id="4" name="Rectangle 3">
            <a:extLst>
              <a:ext uri="{FF2B5EF4-FFF2-40B4-BE49-F238E27FC236}">
                <a16:creationId xmlns:a16="http://schemas.microsoft.com/office/drawing/2014/main" id="{5E5ABC2F-CF6F-4941-B51F-32B9F2E3456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6C30EF-676F-4367-9ED5-436C113A84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8C20A8-D21C-49E6-8FE5-E805C6400E51}"/>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Peter saw him, he asked, “Lord, what about him?” Jesus answered, “If I want him to remain alive until I return, what is that to you? You must follow me.” Because of this, the rumor spread among the brothers that this disciple would not die. But Jesus did not say that he would not die; he only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I want him to remain alive until I return, what is that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v21-23</a:t>
            </a:r>
          </a:p>
        </p:txBody>
      </p:sp>
      <p:sp>
        <p:nvSpPr>
          <p:cNvPr id="4" name="Rectangle 3">
            <a:extLst>
              <a:ext uri="{FF2B5EF4-FFF2-40B4-BE49-F238E27FC236}">
                <a16:creationId xmlns:a16="http://schemas.microsoft.com/office/drawing/2014/main" id="{A65AA99C-A2FF-4985-B9A6-51FA0B79C6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698A46-A17A-4D07-86EA-052D6F5118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4DE612-B643-4EAC-945D-41A852F667C1}"/>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Peter saw him, he asked, “Lord, what about him?” Jesus answered, “If I want him to remain alive until I return, what is that to you? You must follow me.” Because of this, the rumor spread among the brothers that this disciple would not die. But Jesus did not say that he would not die; he only said, “If I want him to remain alive until I return, what is that to you?” - v21-23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said this to indicate the kind of death by which Peter would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glorify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he said to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v19</a:t>
            </a:r>
          </a:p>
        </p:txBody>
      </p:sp>
      <p:sp>
        <p:nvSpPr>
          <p:cNvPr id="4" name="Rectangle 3">
            <a:extLst>
              <a:ext uri="{FF2B5EF4-FFF2-40B4-BE49-F238E27FC236}">
                <a16:creationId xmlns:a16="http://schemas.microsoft.com/office/drawing/2014/main" id="{68A257E3-6B2C-4576-8B1A-4D2A27AB682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10FE43-1672-44D8-AD10-2E75C596D3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42181B-3E26-4BDB-9413-A85EE75C063B}"/>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Peter saw him, he asked, “Lord, what about him?” Jesus answered, “If I want him to remain alive until I return, what is that to you? You must follow me.” Because of this, the rumor spread among the brothers that this disciple would not die. But Jesus did not say that he would not die; he only said, “If I want him to remain alive until I return, what is that to you?” - v21-23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1:21 - For to me, to live is Christ and to die is gain.</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D5B5F6D-DA5E-4B59-A935-B74320468AF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6F7C4B-9B85-4495-93E1-C6C3E512A5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2B8A67-9FFC-4AFD-890F-766E41AE892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Don’t ever pass judgment on 	how God treats others as the 	standard for how He should 	treat you!</a:t>
            </a:r>
          </a:p>
        </p:txBody>
      </p:sp>
      <p:sp>
        <p:nvSpPr>
          <p:cNvPr id="4" name="Rectangle 3">
            <a:extLst>
              <a:ext uri="{FF2B5EF4-FFF2-40B4-BE49-F238E27FC236}">
                <a16:creationId xmlns:a16="http://schemas.microsoft.com/office/drawing/2014/main" id="{04518DA9-2EA0-4EB9-BD7A-735A97A602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21AF45-9997-4182-A07B-10C6CE6F28D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1FA8FD-8565-4003-A672-15AEE0770069}"/>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To Serve God as First Priority of Your Life.</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To Present Lord Jesus as God in the Flesh.</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514360-3F5E-47FB-A553-DAFFDBA079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551200-3BD2-4DD3-84D3-97BF9C44F1B3}"/>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man who was born blind.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9:1-5 - As he went along, he saw a man blind from birth. His disciples asked him, “Rabbi, who sinned, this man or his parents, that he was born blind?” “Neither this man nor his parents sinned,” said Jesus, “but this happened so that the work of God might be displayed in his life. As long as it is day, we must do the work of him who sent me. Night is coming, when no one can work. While I am in the world, I am the light of the world.”</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24B8500-062B-457F-843B-7C157BC8C8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To Present Lord Jesus as God in the Flesh.</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24A182-D31D-4834-8F54-9CDAC29F05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B0EFFA-2212-4D91-A80E-070583E5ABF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Sickness does not appear to be the natural result of sin.</a:t>
            </a:r>
          </a:p>
        </p:txBody>
      </p:sp>
      <p:sp>
        <p:nvSpPr>
          <p:cNvPr id="4" name="Rectangle 3">
            <a:extLst>
              <a:ext uri="{FF2B5EF4-FFF2-40B4-BE49-F238E27FC236}">
                <a16:creationId xmlns:a16="http://schemas.microsoft.com/office/drawing/2014/main" id="{A13191D2-4170-40FD-B973-FE4EAFB45E2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To Present Lord Jesus as God in the Flesh.</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9E10D0-18F1-49C3-9E8D-6FF9A4C7B6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0DB6D5-C3AF-4AAA-BE8E-8B6B1A7C450C}"/>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21:17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third time he said to him, “Simon son of John, do you love me?” Peter was hurt because Jesus asked him the third time, “Do you love me?” He said, “Lord, you know all things; you know that I love you.” Jesus said, “Feed my sheep.</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22CAFC-2D5E-431B-9F05-B10FABBED3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7D9778-736F-4BEF-89EC-C289140986A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was blind all those years in order to be the recipient of the Lord’s healing!</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59E019A-2B82-4F68-8CD8-810AE4CFDB5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To Present Lord Jesus as God in the Flesh.</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BAC167-1177-4624-9CD4-060061EA80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0210B3-9DD9-4B3D-A637-C93DAE26301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was blind all those years in order to be the recipient of the Lord’s healing!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Nobody has ever heard of opening the eyes of a man born blind. If this man were not from God, he could do nothing.” - v32-33</a:t>
            </a:r>
          </a:p>
        </p:txBody>
      </p:sp>
      <p:sp>
        <p:nvSpPr>
          <p:cNvPr id="4" name="Rectangle 3">
            <a:extLst>
              <a:ext uri="{FF2B5EF4-FFF2-40B4-BE49-F238E27FC236}">
                <a16:creationId xmlns:a16="http://schemas.microsoft.com/office/drawing/2014/main" id="{CF33BB89-72F6-45FA-872C-D89094CB525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To Present Lord Jesus as God in the Flesh.</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23F8DF-7DB0-46D6-A07A-F0DD26D86D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B21FD8-1E07-44B4-A999-1E5CE83905E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was blind all those years in order to be the recipient of the Lord’s healing!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Nobody has ever heard of opening the eyes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man born blind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this man were not from God, he could do nothing.” - v32-33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3:2 - Now a man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crippled from birth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was being carried to the temple gate called Beautiful, where he was put every day to beg from those going into the temple courts. </a:t>
            </a:r>
          </a:p>
        </p:txBody>
      </p:sp>
      <p:sp>
        <p:nvSpPr>
          <p:cNvPr id="4" name="Rectangle 3">
            <a:extLst>
              <a:ext uri="{FF2B5EF4-FFF2-40B4-BE49-F238E27FC236}">
                <a16:creationId xmlns:a16="http://schemas.microsoft.com/office/drawing/2014/main" id="{EDF2A855-647C-483B-9922-7D9E29A4343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To Present Lord Jesus as God in the Flesh.</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FDF848-6753-4F3A-BF67-E54445E3D67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59E0B2-6C23-4615-AC54-40E8ECAE9E3A}"/>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To Serve God as First Priority of Your Life.</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To Present Lord Jesus as God in the Flesh.</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To Showcase Your Faith to the Heavenly Hosts.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7D4164-DBC6-46A5-8D32-DF27B284F1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57349E-E7F3-4760-9330-62C3599D73CC}"/>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God’s Workmanship.</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2:10 - For we are God’s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workmanship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created in Christ Jesus to do good works, which God prepared in advance for us to do.</a:t>
            </a:r>
          </a:p>
        </p:txBody>
      </p:sp>
      <p:sp>
        <p:nvSpPr>
          <p:cNvPr id="4" name="Rectangle 3">
            <a:extLst>
              <a:ext uri="{FF2B5EF4-FFF2-40B4-BE49-F238E27FC236}">
                <a16:creationId xmlns:a16="http://schemas.microsoft.com/office/drawing/2014/main" id="{B72B7559-81E6-41F2-A1D6-06EF5D6723C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B1FD62-303F-49F3-9B2D-6774273FAC3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A5CA49-0207-4B22-8BC1-CA125961056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You are God’s Workmanship.</a:t>
            </a: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Ephesians 2:10 - For we are God’s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workmanship</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created in Christ Jesus to do good works, which God prepared in advance for us to do.</a:t>
            </a:r>
          </a:p>
          <a:p>
            <a:pPr marL="742950" indent="-742950" algn="just" eaLnBrk="1" hangingPunct="1">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Workmanship</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that which is created, a masterpiece.</a:t>
            </a:r>
          </a:p>
          <a:p>
            <a:pPr marL="742950" indent="-742950" algn="just" eaLnBrk="1" hangingPunct="1">
              <a:buFont typeface="Wingdings 2" panose="05020102010507070707" pitchFamily="18" charset="2"/>
              <a:buNone/>
            </a:pPr>
            <a:endParaRPr lang="en-US" altLang="en-US" sz="2800" b="1">
              <a:solidFill>
                <a:srgbClr val="0D0D0D"/>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742950" indent="-742950" algn="just" eaLnBrk="1" hangingPunct="1">
              <a:buFont typeface="Wingdings 2" panose="05020102010507070707" pitchFamily="18" charset="2"/>
              <a:buNone/>
            </a:pPr>
            <a:endParaRPr lang="en-US" altLang="en-US" sz="2800" b="1">
              <a:solidFill>
                <a:srgbClr val="0D0D0D"/>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742950" indent="-742950" algn="just" eaLnBrk="1" hangingPunct="1">
              <a:buFont typeface="Wingdings 2" panose="05020102010507070707" pitchFamily="18" charset="2"/>
              <a:buNone/>
            </a:pPr>
            <a:r>
              <a:rPr lang="en-US" altLang="en-US" sz="2800" b="1">
                <a:solidFill>
                  <a:srgbClr val="0D0D0D"/>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rgbClr val="0D0D0D"/>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ποίημα</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6D40B02A-BF6B-49BD-999D-56DF1387C5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B226C6-4636-4B64-A474-E7192B395A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45659D-9ED7-4421-88DA-9FD3D035E19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Job’s Story.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966839B-EC9A-42C8-9016-739D3B9CA07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263E68-CB36-49A2-9EC9-00F6FB888B7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D00E8E-12F2-4090-9B9A-E097CF878CB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Job’s Story.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land of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Uz</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 lived a man whose name was Job. This man was blameless and upright;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feared God and shunned 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- 1:1.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 LORD said to Satan, “Have you considered my servant Job? There is no one on earth like him; he is blameless and upright, a man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fears God and shuns 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- 1:8.</a:t>
            </a:r>
          </a:p>
        </p:txBody>
      </p:sp>
      <p:sp>
        <p:nvSpPr>
          <p:cNvPr id="4" name="Rectangle 3">
            <a:extLst>
              <a:ext uri="{FF2B5EF4-FFF2-40B4-BE49-F238E27FC236}">
                <a16:creationId xmlns:a16="http://schemas.microsoft.com/office/drawing/2014/main" id="{9927FF45-8640-4B56-A08C-B6B12118153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A5FC3F-BD78-4D51-8E15-EC9331BE91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AFCA8D-2D4B-490A-9052-35EAF2D5D38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Job’s Story.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stretch out your hand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strike everything he has, and he will surely curse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your face. The LORD said to Satan, “Very well, then, everything he has is in your hands, but on the man himself do not lay a finger.” - 1:11-12.</a:t>
            </a:r>
          </a:p>
        </p:txBody>
      </p:sp>
      <p:sp>
        <p:nvSpPr>
          <p:cNvPr id="4" name="Rectangle 3">
            <a:extLst>
              <a:ext uri="{FF2B5EF4-FFF2-40B4-BE49-F238E27FC236}">
                <a16:creationId xmlns:a16="http://schemas.microsoft.com/office/drawing/2014/main" id="{9D4ED8EE-03EB-456A-88FA-B704974DC72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DC373B-DEC3-4AE8-A5B8-0628E8953B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4EA781-78AA-4CB5-9FE7-56A05C5B211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Job’s Story.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stretch out your hand and strike everything he has, and he will surely curse you to your face. The LORD said to Satan,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Very well, then, everything he has is in your hands, but on the man himself do not lay a finger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- 1:11-12.</a:t>
            </a:r>
          </a:p>
        </p:txBody>
      </p:sp>
      <p:sp>
        <p:nvSpPr>
          <p:cNvPr id="4" name="Rectangle 3">
            <a:extLst>
              <a:ext uri="{FF2B5EF4-FFF2-40B4-BE49-F238E27FC236}">
                <a16:creationId xmlns:a16="http://schemas.microsoft.com/office/drawing/2014/main" id="{4640F60D-8900-4244-B620-BE13C3FFAF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304944-066A-48DC-83E5-C68A576383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A8D21C-48B0-4501-B010-9819E149AF2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21:18-19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when you were younger you dressed yourself and went where you wanted; but when you are old you will stretch out your hands, and someone else will dress you and lead you where you do not want to go.”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said this to indicate the kind of death by which Peter would glorify God. Then he said to him, “Follow me!”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00DC3D-4B29-4FFB-916F-91EDAA5F48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A0B2CC-82B0-48FD-8811-1E9EAC89416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Job’s Story.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stretch out your hand and strike everything he has, and he will surely curse you to your face. The LORD said to Satan, “Very well, then, everything he has is in your hands, but on the man himself do not lay a finger.” - 1:11-12.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LORD said to Satan, “Very well, then, he is in your hands; but you must spare his life.” - 2:6.</a:t>
            </a:r>
          </a:p>
        </p:txBody>
      </p:sp>
      <p:sp>
        <p:nvSpPr>
          <p:cNvPr id="4" name="Rectangle 3">
            <a:extLst>
              <a:ext uri="{FF2B5EF4-FFF2-40B4-BE49-F238E27FC236}">
                <a16:creationId xmlns:a16="http://schemas.microsoft.com/office/drawing/2014/main" id="{17B41C78-DCAA-4867-B105-D7FD076D8A7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D1F4EC-C7B1-4ABE-A366-0A2FA0B0562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558B86-965D-424E-A195-F54AA3C2C42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Job’s Story.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stretch out your hand and strike everything he has, and he will surely curse you to your face. - 1:11.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LORD said to Satan, “Very well, then, he is in your hands; but you must spare his life.” - 2:6.</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Final Verdict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God has a right to allow anything He wants to happen to us without question!</a:t>
            </a:r>
          </a:p>
        </p:txBody>
      </p:sp>
      <p:sp>
        <p:nvSpPr>
          <p:cNvPr id="4" name="Rectangle 3">
            <a:extLst>
              <a:ext uri="{FF2B5EF4-FFF2-40B4-BE49-F238E27FC236}">
                <a16:creationId xmlns:a16="http://schemas.microsoft.com/office/drawing/2014/main" id="{5DAF86ED-B8CC-4445-A786-3D33A4F5A4A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FDE897-D556-4154-AF01-6F48AA0EA4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B36787-0FE8-430C-BA70-12C532CDB82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Job’s Story.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stretch out your hand and strike everything he has, and he will surely curse you to your face. - 1:11.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LORD said to Satan, “Very well, then, he is in your hands; but you must spare his life.” - 2:6.</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Incredible Thought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spite of God’s absolute authority, He personally endured the cross!</a:t>
            </a:r>
          </a:p>
        </p:txBody>
      </p:sp>
      <p:sp>
        <p:nvSpPr>
          <p:cNvPr id="4" name="Rectangle 3">
            <a:extLst>
              <a:ext uri="{FF2B5EF4-FFF2-40B4-BE49-F238E27FC236}">
                <a16:creationId xmlns:a16="http://schemas.microsoft.com/office/drawing/2014/main" id="{830F5E0A-27E5-432E-A1A9-4129DE81B4C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95CE12-4D37-4A78-846E-83370C026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FE3B5F-966C-48FC-B315-EFF17CF2447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lessons we can learn from Job?</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F88306A-6FEE-4482-B287-BB96921FA37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A7BC89-19BC-46EB-9576-39C4EE481E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10ABC7-89D7-449B-B1C1-2DC795CB514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lessons we can learn from Job?</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12:1 - Therefore, since we are surrounded by such a great cloud of witnesses, let us throw off everything that hinders and the sin that so easily entangles, and let us run with perseverance the race marked out for us.</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116271F-A6C0-40B0-B11C-9DED83775A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57D781-B0EF-4EDD-9C60-0061054244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B408D0-E756-4633-AF2E-19F01E8EE03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 tailor makes your life to build your character!</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C31AFD5-DAA3-4050-973C-5AA2BE39A2B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605C18-FDE0-452E-97F5-6CAC2E5B89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A4564C-5A44-4D9A-A526-EF1BDC1C262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God tailor makes your life to build your character!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8:28 - And we know that in all things God works for the good of those who love him, who have been called according to his purpose. </a:t>
            </a:r>
          </a:p>
        </p:txBody>
      </p:sp>
      <p:sp>
        <p:nvSpPr>
          <p:cNvPr id="4" name="Rectangle 3">
            <a:extLst>
              <a:ext uri="{FF2B5EF4-FFF2-40B4-BE49-F238E27FC236}">
                <a16:creationId xmlns:a16="http://schemas.microsoft.com/office/drawing/2014/main" id="{BB003B89-F7C9-497A-AC13-5743AB3272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To Showcase Your Faith to the Heavenly Hosts.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54C128-6AA7-4B63-AAEF-5FB00A4747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A219A84-DFBF-4013-8EE5-0D58EFE6C45C}"/>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next time you go through a persecution complex - don’t question God’s fairness!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 is molding your character to make you into a lovely vessel for His purposes!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23F9F0-329A-4E0A-9C35-9C79D35B63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339887-AE4A-46E7-8B52-B38BCA633D1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21:20-23</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Peter turned and saw that the disciple whom Jesus loved was following them. (This was the one who had leaned back against Jesus at the supper and had said, “Lord, who is going to betray you?”) When Peter saw him, he asked, “Lord, what about him?” Jesus answered, “If I want him to remain alive until I return, what is that to you? You must follow me.” Because of this, the rumor spread among the brothers that this disciple would not die. But Jesus did not say that he would not die; he only said, “If I want him to remain alive until I return, what is that to you?”</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07AB6D-0EA7-4F09-B987-5DF775ADD9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000947-7863-4F07-8297-EA8CBC4AEA45}"/>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deals with each of our lives differently for at least</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3 reasons.</a:t>
            </a:r>
          </a:p>
        </p:txBody>
      </p:sp>
      <p:sp>
        <p:nvSpPr>
          <p:cNvPr id="4" name="Rectangle 3">
            <a:extLst>
              <a:ext uri="{FF2B5EF4-FFF2-40B4-BE49-F238E27FC236}">
                <a16:creationId xmlns:a16="http://schemas.microsoft.com/office/drawing/2014/main" id="{080E6469-5966-49C9-9C36-DD990C3CEBB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C38A70-1249-4A2F-86F4-EBC8CA6D2B5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B7EC00-FC68-43FA-A126-F3C5729D4D0A}"/>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To Serve God as First Priority of Your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D0D387-65AE-446A-ABD0-7FA0B806B0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CA0150-98FF-40E8-80D4-89A28A1F58F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degree</a:t>
            </a:r>
            <a:r>
              <a:rPr lang="en-US" sz="4400" b="1" dirty="0">
                <a:solidFill>
                  <a:srgbClr val="990033"/>
                </a:solidFill>
                <a:effectLst>
                  <a:outerShdw blurRad="38100" dist="38100" dir="2700000" algn="tl">
                    <a:srgbClr val="000000">
                      <a:alpha val="43137"/>
                    </a:srgbClr>
                  </a:outerShdw>
                </a:effectLst>
                <a:latin typeface="Arial Narrow" pitchFamily="34" charset="0"/>
              </a:rPr>
              <a:t> of your service measures the </a:t>
            </a:r>
            <a:r>
              <a:rPr lang="en-US" sz="4400" b="1" u="sng" dirty="0">
                <a:solidFill>
                  <a:srgbClr val="990033"/>
                </a:solidFill>
                <a:effectLst>
                  <a:outerShdw blurRad="38100" dist="38100" dir="2700000" algn="tl">
                    <a:srgbClr val="000000">
                      <a:alpha val="43137"/>
                    </a:srgbClr>
                  </a:outerShdw>
                </a:effectLst>
                <a:latin typeface="Arial Narrow" pitchFamily="34" charset="0"/>
              </a:rPr>
              <a:t>extent</a:t>
            </a:r>
            <a:r>
              <a:rPr lang="en-US" sz="4400" b="1" dirty="0">
                <a:solidFill>
                  <a:srgbClr val="990033"/>
                </a:solidFill>
                <a:effectLst>
                  <a:outerShdw blurRad="38100" dist="38100" dir="2700000" algn="tl">
                    <a:srgbClr val="000000">
                      <a:alpha val="43137"/>
                    </a:srgbClr>
                  </a:outerShdw>
                </a:effectLst>
                <a:latin typeface="Arial Narrow" pitchFamily="34" charset="0"/>
              </a:rPr>
              <a:t> of your love!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DAF48F0-DAD1-45BD-A801-B8FE746EC3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88E5F1-5314-4735-9268-C9AB7EC663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1D231E-D2A4-44B8-B61C-BA9534038D70}"/>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When they had finished eating, Jesus said to Simon Peter, “Simon son of John, do you truly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me more than these?” “Yes, Lord,” he said, “you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know</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that I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 Jesus said, “Feed my lambs.” - v15</a:t>
            </a:r>
          </a:p>
          <a:p>
            <a:pPr algn="just">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Love</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ἀγαπάω</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focus on the 	need.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Know</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οἶδα</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by obser-	vation.  </a:t>
            </a: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Love</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36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φιλέω</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focus on 	the person.</a:t>
            </a:r>
          </a:p>
        </p:txBody>
      </p:sp>
      <p:sp>
        <p:nvSpPr>
          <p:cNvPr id="4" name="Rectangle 3">
            <a:extLst>
              <a:ext uri="{FF2B5EF4-FFF2-40B4-BE49-F238E27FC236}">
                <a16:creationId xmlns:a16="http://schemas.microsoft.com/office/drawing/2014/main" id="{36E7B5A0-4C00-441A-8709-26EEE1D6B7E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Serve God as First Priority of Your Life.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37992</TotalTime>
  <Words>3456</Words>
  <Application>Microsoft Office PowerPoint</Application>
  <PresentationFormat>On-screen Show (4:3)</PresentationFormat>
  <Paragraphs>227</Paragraphs>
  <Slides>47</Slides>
  <Notes>47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 Narrow</vt:lpstr>
      <vt:lpstr>Arial</vt:lpstr>
      <vt:lpstr>Lucida Sans Unicode</vt:lpstr>
      <vt:lpstr>Wingdings 2</vt:lpstr>
      <vt:lpstr>Calibri</vt:lpstr>
      <vt:lpstr>Times New Roman</vt:lpstr>
      <vt:lpstr>Segoe UI Symbol</vt:lpstr>
      <vt:lpstr>Trek</vt:lpstr>
      <vt:lpstr>is  That  unfair?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1833</cp:revision>
  <dcterms:created xsi:type="dcterms:W3CDTF">2005-04-23T22:37:40Z</dcterms:created>
  <dcterms:modified xsi:type="dcterms:W3CDTF">2021-02-05T20:30:49Z</dcterms:modified>
</cp:coreProperties>
</file>